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3.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24" r:id="rId1"/>
    <p:sldMasterId id="2147484120" r:id="rId2"/>
    <p:sldMasterId id="2147484143" r:id="rId3"/>
    <p:sldMasterId id="2147484189" r:id="rId4"/>
  </p:sldMasterIdLst>
  <p:notesMasterIdLst>
    <p:notesMasterId r:id="rId60"/>
  </p:notesMasterIdLst>
  <p:handoutMasterIdLst>
    <p:handoutMasterId r:id="rId61"/>
  </p:handoutMasterIdLst>
  <p:sldIdLst>
    <p:sldId id="515" r:id="rId5"/>
    <p:sldId id="345" r:id="rId6"/>
    <p:sldId id="1605" r:id="rId7"/>
    <p:sldId id="1608" r:id="rId8"/>
    <p:sldId id="1607" r:id="rId9"/>
    <p:sldId id="10376" r:id="rId10"/>
    <p:sldId id="297" r:id="rId11"/>
    <p:sldId id="857" r:id="rId12"/>
    <p:sldId id="1582" r:id="rId13"/>
    <p:sldId id="531" r:id="rId14"/>
    <p:sldId id="1588" r:id="rId15"/>
    <p:sldId id="1589" r:id="rId16"/>
    <p:sldId id="1592" r:id="rId17"/>
    <p:sldId id="535" r:id="rId18"/>
    <p:sldId id="398" r:id="rId19"/>
    <p:sldId id="10359" r:id="rId20"/>
    <p:sldId id="10360" r:id="rId21"/>
    <p:sldId id="10358" r:id="rId22"/>
    <p:sldId id="540" r:id="rId23"/>
    <p:sldId id="10366" r:id="rId24"/>
    <p:sldId id="10367" r:id="rId25"/>
    <p:sldId id="10368" r:id="rId26"/>
    <p:sldId id="10372" r:id="rId27"/>
    <p:sldId id="559" r:id="rId28"/>
    <p:sldId id="10361" r:id="rId29"/>
    <p:sldId id="554" r:id="rId30"/>
    <p:sldId id="10351" r:id="rId31"/>
    <p:sldId id="10369" r:id="rId32"/>
    <p:sldId id="560" r:id="rId33"/>
    <p:sldId id="10364" r:id="rId34"/>
    <p:sldId id="545" r:id="rId35"/>
    <p:sldId id="580" r:id="rId36"/>
    <p:sldId id="10348" r:id="rId37"/>
    <p:sldId id="583" r:id="rId38"/>
    <p:sldId id="584" r:id="rId39"/>
    <p:sldId id="585" r:id="rId40"/>
    <p:sldId id="10347" r:id="rId41"/>
    <p:sldId id="10362" r:id="rId42"/>
    <p:sldId id="586" r:id="rId43"/>
    <p:sldId id="10375" r:id="rId44"/>
    <p:sldId id="10340" r:id="rId45"/>
    <p:sldId id="588" r:id="rId46"/>
    <p:sldId id="10311" r:id="rId47"/>
    <p:sldId id="10363" r:id="rId48"/>
    <p:sldId id="10328" r:id="rId49"/>
    <p:sldId id="10323" r:id="rId50"/>
    <p:sldId id="10330" r:id="rId51"/>
    <p:sldId id="10343" r:id="rId52"/>
    <p:sldId id="10345" r:id="rId53"/>
    <p:sldId id="1059" r:id="rId54"/>
    <p:sldId id="1056" r:id="rId55"/>
    <p:sldId id="385" r:id="rId56"/>
    <p:sldId id="386" r:id="rId57"/>
    <p:sldId id="10373" r:id="rId58"/>
    <p:sldId id="530" r:id="rId59"/>
  </p:sldIdLst>
  <p:sldSz cx="9144000" cy="5143500" type="screen16x9"/>
  <p:notesSz cx="6858000" cy="9144000"/>
  <p:defaultText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pos="3696" userDrawn="1">
          <p15:clr>
            <a:srgbClr val="A4A3A4"/>
          </p15:clr>
        </p15:guide>
        <p15:guide id="2" orient="horz" pos="162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risten Benz" initials="KB" lastIdx="1" clrIdx="0">
    <p:extLst>
      <p:ext uri="{19B8F6BF-5375-455C-9EA6-DF929625EA0E}">
        <p15:presenceInfo xmlns:p15="http://schemas.microsoft.com/office/powerpoint/2012/main" userId="S::benzk@us.ibm.com::073a7b06-dc9f-4570-ac77-d16fe445fd83" providerId="AD"/>
      </p:ext>
    </p:extLst>
  </p:cmAuthor>
  <p:cmAuthor id="2" name="K" initials="K" lastIdx="2" clrIdx="1">
    <p:extLst>
      <p:ext uri="{19B8F6BF-5375-455C-9EA6-DF929625EA0E}">
        <p15:presenceInfo xmlns:p15="http://schemas.microsoft.com/office/powerpoint/2012/main" userId="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8A3FFC"/>
    <a:srgbClr val="5F05EA"/>
    <a:srgbClr val="2EB0FF"/>
    <a:srgbClr val="6368FF"/>
    <a:srgbClr val="3A0B70"/>
    <a:srgbClr val="010101"/>
    <a:srgbClr val="020000"/>
    <a:srgbClr val="373D42"/>
    <a:srgbClr val="0100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18" autoAdjust="0"/>
    <p:restoredTop sz="95918" autoAdjust="0"/>
  </p:normalViewPr>
  <p:slideViewPr>
    <p:cSldViewPr snapToGrid="0" snapToObjects="1">
      <p:cViewPr varScale="1">
        <p:scale>
          <a:sx n="90" d="100"/>
          <a:sy n="90" d="100"/>
        </p:scale>
        <p:origin x="732" y="30"/>
      </p:cViewPr>
      <p:guideLst>
        <p:guide pos="3696"/>
        <p:guide orient="horz" pos="1620"/>
      </p:guideLst>
    </p:cSldViewPr>
  </p:slideViewPr>
  <p:outlineViewPr>
    <p:cViewPr>
      <p:scale>
        <a:sx n="33" d="100"/>
        <a:sy n="33" d="100"/>
      </p:scale>
      <p:origin x="0" y="-1768"/>
    </p:cViewPr>
  </p:outlineViewPr>
  <p:notesTextViewPr>
    <p:cViewPr>
      <p:scale>
        <a:sx n="200" d="100"/>
        <a:sy n="200" d="100"/>
      </p:scale>
      <p:origin x="0" y="0"/>
    </p:cViewPr>
  </p:notesTextViewPr>
  <p:sorterViewPr>
    <p:cViewPr varScale="1">
      <p:scale>
        <a:sx n="100" d="100"/>
        <a:sy n="100" d="100"/>
      </p:scale>
      <p:origin x="0" y="-3636"/>
    </p:cViewPr>
  </p:sorterViewPr>
  <p:notesViewPr>
    <p:cSldViewPr snapToGrid="0" snapToObjects="1">
      <p:cViewPr varScale="1">
        <p:scale>
          <a:sx n="136" d="100"/>
          <a:sy n="136" d="100"/>
        </p:scale>
        <p:origin x="3936" y="20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handoutMaster" Target="handoutMasters/handout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74FB41-8BD4-AF4D-801F-82FE0B8C6B0F}" type="doc">
      <dgm:prSet loTypeId="urn:microsoft.com/office/officeart/2005/8/layout/vList2" loCatId="list" qsTypeId="urn:microsoft.com/office/officeart/2005/8/quickstyle/simple4" qsCatId="simple" csTypeId="urn:microsoft.com/office/officeart/2005/8/colors/accent1_2" csCatId="accent1"/>
      <dgm:spPr/>
      <dgm:t>
        <a:bodyPr/>
        <a:lstStyle/>
        <a:p>
          <a:endParaRPr lang="es-ES_tradnl"/>
        </a:p>
      </dgm:t>
    </dgm:pt>
    <dgm:pt modelId="{443A8679-A7FF-F44D-8C4E-45EF7E3EB967}">
      <dgm:prSet/>
      <dgm:spPr/>
      <dgm:t>
        <a:bodyPr/>
        <a:lstStyle/>
        <a:p>
          <a:pPr rtl="0"/>
          <a:r>
            <a:rPr lang="es-ES_tradnl" dirty="0" err="1"/>
            <a:t>Sully</a:t>
          </a:r>
          <a:r>
            <a:rPr lang="es-ES_tradnl" dirty="0"/>
            <a:t>, al momento del incidente tenia 58 años, 19,663 horas de vuelo</a:t>
          </a:r>
        </a:p>
      </dgm:t>
    </dgm:pt>
    <dgm:pt modelId="{496EDB8A-3A59-A647-90C3-EF0F276C904F}" type="parTrans" cxnId="{46C586DF-C998-2F43-A46F-6AAA822FCA83}">
      <dgm:prSet/>
      <dgm:spPr/>
      <dgm:t>
        <a:bodyPr/>
        <a:lstStyle/>
        <a:p>
          <a:endParaRPr lang="es-ES_tradnl"/>
        </a:p>
      </dgm:t>
    </dgm:pt>
    <dgm:pt modelId="{DFC7B734-966C-794B-9E81-30CB79137E1A}" type="sibTrans" cxnId="{46C586DF-C998-2F43-A46F-6AAA822FCA83}">
      <dgm:prSet/>
      <dgm:spPr/>
      <dgm:t>
        <a:bodyPr/>
        <a:lstStyle/>
        <a:p>
          <a:endParaRPr lang="es-ES_tradnl"/>
        </a:p>
      </dgm:t>
    </dgm:pt>
    <dgm:pt modelId="{89CDB3D7-4FF1-B54B-A4A0-847806CA1DA8}">
      <dgm:prSet/>
      <dgm:spPr/>
      <dgm:t>
        <a:bodyPr/>
        <a:lstStyle/>
        <a:p>
          <a:pPr rtl="0"/>
          <a:r>
            <a:rPr lang="es-ES_tradnl"/>
            <a:t>Su copiloto tenia 49 años, 15,643 horas de vuelo</a:t>
          </a:r>
        </a:p>
      </dgm:t>
    </dgm:pt>
    <dgm:pt modelId="{63DD722C-E934-9844-B2A9-F3FF4103D62E}" type="parTrans" cxnId="{AD286F34-17E7-0944-86ED-5EFA0096B886}">
      <dgm:prSet/>
      <dgm:spPr/>
      <dgm:t>
        <a:bodyPr/>
        <a:lstStyle/>
        <a:p>
          <a:endParaRPr lang="es-ES_tradnl"/>
        </a:p>
      </dgm:t>
    </dgm:pt>
    <dgm:pt modelId="{BCC18239-71EA-4546-B0F0-F1C99EF43F8F}" type="sibTrans" cxnId="{AD286F34-17E7-0944-86ED-5EFA0096B886}">
      <dgm:prSet/>
      <dgm:spPr/>
      <dgm:t>
        <a:bodyPr/>
        <a:lstStyle/>
        <a:p>
          <a:endParaRPr lang="es-ES_tradnl"/>
        </a:p>
      </dgm:t>
    </dgm:pt>
    <dgm:pt modelId="{468DCBFD-DE0D-354B-91AD-9778617271CA}">
      <dgm:prSet/>
      <dgm:spPr/>
      <dgm:t>
        <a:bodyPr/>
        <a:lstStyle/>
        <a:p>
          <a:pPr rtl="0"/>
          <a:r>
            <a:rPr lang="es-ES_tradnl"/>
            <a:t>Las 3 azafatas tenían 38, 28 y 26 años de experiencia</a:t>
          </a:r>
        </a:p>
      </dgm:t>
    </dgm:pt>
    <dgm:pt modelId="{1E4EE945-4798-6045-A21F-574B0DB9C59B}" type="parTrans" cxnId="{FF74610D-3959-0F48-A1AA-25B506C48EA6}">
      <dgm:prSet/>
      <dgm:spPr/>
      <dgm:t>
        <a:bodyPr/>
        <a:lstStyle/>
        <a:p>
          <a:endParaRPr lang="es-ES_tradnl"/>
        </a:p>
      </dgm:t>
    </dgm:pt>
    <dgm:pt modelId="{FCBDA001-B5EE-EE47-BBC4-52A384CDCCAA}" type="sibTrans" cxnId="{FF74610D-3959-0F48-A1AA-25B506C48EA6}">
      <dgm:prSet/>
      <dgm:spPr/>
      <dgm:t>
        <a:bodyPr/>
        <a:lstStyle/>
        <a:p>
          <a:endParaRPr lang="es-ES_tradnl"/>
        </a:p>
      </dgm:t>
    </dgm:pt>
    <dgm:pt modelId="{098B216C-FEFE-6841-A6A5-5A0E1A94D0BD}">
      <dgm:prSet/>
      <dgm:spPr/>
      <dgm:t>
        <a:bodyPr/>
        <a:lstStyle/>
        <a:p>
          <a:pPr rtl="0"/>
          <a:r>
            <a:rPr lang="es-ES_tradnl"/>
            <a:t>Todos recibían su capacitación anual para emergencias</a:t>
          </a:r>
        </a:p>
      </dgm:t>
    </dgm:pt>
    <dgm:pt modelId="{6BB92617-88E7-0245-8119-B1ABE5F64683}" type="parTrans" cxnId="{23FC39A9-7425-9546-B6C9-E94D502A948A}">
      <dgm:prSet/>
      <dgm:spPr/>
      <dgm:t>
        <a:bodyPr/>
        <a:lstStyle/>
        <a:p>
          <a:endParaRPr lang="es-ES_tradnl"/>
        </a:p>
      </dgm:t>
    </dgm:pt>
    <dgm:pt modelId="{6252F6D3-1835-F141-B4EB-A13AD5BCA078}" type="sibTrans" cxnId="{23FC39A9-7425-9546-B6C9-E94D502A948A}">
      <dgm:prSet/>
      <dgm:spPr/>
      <dgm:t>
        <a:bodyPr/>
        <a:lstStyle/>
        <a:p>
          <a:endParaRPr lang="es-ES_tradnl"/>
        </a:p>
      </dgm:t>
    </dgm:pt>
    <dgm:pt modelId="{503969EC-5280-5542-A259-F21F9AFB2C5C}" type="pres">
      <dgm:prSet presAssocID="{A474FB41-8BD4-AF4D-801F-82FE0B8C6B0F}" presName="linear" presStyleCnt="0">
        <dgm:presLayoutVars>
          <dgm:animLvl val="lvl"/>
          <dgm:resizeHandles val="exact"/>
        </dgm:presLayoutVars>
      </dgm:prSet>
      <dgm:spPr/>
    </dgm:pt>
    <dgm:pt modelId="{614094AE-204C-0E40-A17E-ACE35812DA6F}" type="pres">
      <dgm:prSet presAssocID="{443A8679-A7FF-F44D-8C4E-45EF7E3EB967}" presName="parentText" presStyleLbl="node1" presStyleIdx="0" presStyleCnt="4">
        <dgm:presLayoutVars>
          <dgm:chMax val="0"/>
          <dgm:bulletEnabled val="1"/>
        </dgm:presLayoutVars>
      </dgm:prSet>
      <dgm:spPr/>
    </dgm:pt>
    <dgm:pt modelId="{58774CB5-80BF-AD48-8335-BAB8DF529094}" type="pres">
      <dgm:prSet presAssocID="{DFC7B734-966C-794B-9E81-30CB79137E1A}" presName="spacer" presStyleCnt="0"/>
      <dgm:spPr/>
    </dgm:pt>
    <dgm:pt modelId="{79E708C1-2BB2-7D46-9A4C-C8915D9226BD}" type="pres">
      <dgm:prSet presAssocID="{89CDB3D7-4FF1-B54B-A4A0-847806CA1DA8}" presName="parentText" presStyleLbl="node1" presStyleIdx="1" presStyleCnt="4">
        <dgm:presLayoutVars>
          <dgm:chMax val="0"/>
          <dgm:bulletEnabled val="1"/>
        </dgm:presLayoutVars>
      </dgm:prSet>
      <dgm:spPr/>
    </dgm:pt>
    <dgm:pt modelId="{DFA0E03F-FA1A-9543-8118-F21E8E19E74B}" type="pres">
      <dgm:prSet presAssocID="{BCC18239-71EA-4546-B0F0-F1C99EF43F8F}" presName="spacer" presStyleCnt="0"/>
      <dgm:spPr/>
    </dgm:pt>
    <dgm:pt modelId="{A93FDACF-AF01-2A4B-9DFA-BCD467B8FC81}" type="pres">
      <dgm:prSet presAssocID="{468DCBFD-DE0D-354B-91AD-9778617271CA}" presName="parentText" presStyleLbl="node1" presStyleIdx="2" presStyleCnt="4">
        <dgm:presLayoutVars>
          <dgm:chMax val="0"/>
          <dgm:bulletEnabled val="1"/>
        </dgm:presLayoutVars>
      </dgm:prSet>
      <dgm:spPr/>
    </dgm:pt>
    <dgm:pt modelId="{7488D50C-C6BD-5A4B-A63C-A0F784848B0B}" type="pres">
      <dgm:prSet presAssocID="{FCBDA001-B5EE-EE47-BBC4-52A384CDCCAA}" presName="spacer" presStyleCnt="0"/>
      <dgm:spPr/>
    </dgm:pt>
    <dgm:pt modelId="{69B70B01-1235-5941-A41F-A36648FE22DF}" type="pres">
      <dgm:prSet presAssocID="{098B216C-FEFE-6841-A6A5-5A0E1A94D0BD}" presName="parentText" presStyleLbl="node1" presStyleIdx="3" presStyleCnt="4">
        <dgm:presLayoutVars>
          <dgm:chMax val="0"/>
          <dgm:bulletEnabled val="1"/>
        </dgm:presLayoutVars>
      </dgm:prSet>
      <dgm:spPr/>
    </dgm:pt>
  </dgm:ptLst>
  <dgm:cxnLst>
    <dgm:cxn modelId="{FF74610D-3959-0F48-A1AA-25B506C48EA6}" srcId="{A474FB41-8BD4-AF4D-801F-82FE0B8C6B0F}" destId="{468DCBFD-DE0D-354B-91AD-9778617271CA}" srcOrd="2" destOrd="0" parTransId="{1E4EE945-4798-6045-A21F-574B0DB9C59B}" sibTransId="{FCBDA001-B5EE-EE47-BBC4-52A384CDCCAA}"/>
    <dgm:cxn modelId="{AD286F34-17E7-0944-86ED-5EFA0096B886}" srcId="{A474FB41-8BD4-AF4D-801F-82FE0B8C6B0F}" destId="{89CDB3D7-4FF1-B54B-A4A0-847806CA1DA8}" srcOrd="1" destOrd="0" parTransId="{63DD722C-E934-9844-B2A9-F3FF4103D62E}" sibTransId="{BCC18239-71EA-4546-B0F0-F1C99EF43F8F}"/>
    <dgm:cxn modelId="{7D4C334F-FA46-494C-B494-AAE8F4C4DB9E}" type="presOf" srcId="{098B216C-FEFE-6841-A6A5-5A0E1A94D0BD}" destId="{69B70B01-1235-5941-A41F-A36648FE22DF}" srcOrd="0" destOrd="0" presId="urn:microsoft.com/office/officeart/2005/8/layout/vList2"/>
    <dgm:cxn modelId="{D0A8B271-8DDB-194B-A603-CE7BDCE16AD7}" type="presOf" srcId="{89CDB3D7-4FF1-B54B-A4A0-847806CA1DA8}" destId="{79E708C1-2BB2-7D46-9A4C-C8915D9226BD}" srcOrd="0" destOrd="0" presId="urn:microsoft.com/office/officeart/2005/8/layout/vList2"/>
    <dgm:cxn modelId="{23FC39A9-7425-9546-B6C9-E94D502A948A}" srcId="{A474FB41-8BD4-AF4D-801F-82FE0B8C6B0F}" destId="{098B216C-FEFE-6841-A6A5-5A0E1A94D0BD}" srcOrd="3" destOrd="0" parTransId="{6BB92617-88E7-0245-8119-B1ABE5F64683}" sibTransId="{6252F6D3-1835-F141-B4EB-A13AD5BCA078}"/>
    <dgm:cxn modelId="{5B5CA7B8-411C-F045-A98B-0B08755EB958}" type="presOf" srcId="{468DCBFD-DE0D-354B-91AD-9778617271CA}" destId="{A93FDACF-AF01-2A4B-9DFA-BCD467B8FC81}" srcOrd="0" destOrd="0" presId="urn:microsoft.com/office/officeart/2005/8/layout/vList2"/>
    <dgm:cxn modelId="{6B6466CC-4F1D-D449-A4C6-169D957998B3}" type="presOf" srcId="{443A8679-A7FF-F44D-8C4E-45EF7E3EB967}" destId="{614094AE-204C-0E40-A17E-ACE35812DA6F}" srcOrd="0" destOrd="0" presId="urn:microsoft.com/office/officeart/2005/8/layout/vList2"/>
    <dgm:cxn modelId="{5581A5D7-B28F-D84F-AB97-F0BE48C53886}" type="presOf" srcId="{A474FB41-8BD4-AF4D-801F-82FE0B8C6B0F}" destId="{503969EC-5280-5542-A259-F21F9AFB2C5C}" srcOrd="0" destOrd="0" presId="urn:microsoft.com/office/officeart/2005/8/layout/vList2"/>
    <dgm:cxn modelId="{46C586DF-C998-2F43-A46F-6AAA822FCA83}" srcId="{A474FB41-8BD4-AF4D-801F-82FE0B8C6B0F}" destId="{443A8679-A7FF-F44D-8C4E-45EF7E3EB967}" srcOrd="0" destOrd="0" parTransId="{496EDB8A-3A59-A647-90C3-EF0F276C904F}" sibTransId="{DFC7B734-966C-794B-9E81-30CB79137E1A}"/>
    <dgm:cxn modelId="{920F0A69-A422-C243-844C-BF4C200387BF}" type="presParOf" srcId="{503969EC-5280-5542-A259-F21F9AFB2C5C}" destId="{614094AE-204C-0E40-A17E-ACE35812DA6F}" srcOrd="0" destOrd="0" presId="urn:microsoft.com/office/officeart/2005/8/layout/vList2"/>
    <dgm:cxn modelId="{F1DC61BC-7A8F-C942-B02A-C175FEEE7D30}" type="presParOf" srcId="{503969EC-5280-5542-A259-F21F9AFB2C5C}" destId="{58774CB5-80BF-AD48-8335-BAB8DF529094}" srcOrd="1" destOrd="0" presId="urn:microsoft.com/office/officeart/2005/8/layout/vList2"/>
    <dgm:cxn modelId="{B53B43F9-5439-B144-B5E8-3B4975B032A7}" type="presParOf" srcId="{503969EC-5280-5542-A259-F21F9AFB2C5C}" destId="{79E708C1-2BB2-7D46-9A4C-C8915D9226BD}" srcOrd="2" destOrd="0" presId="urn:microsoft.com/office/officeart/2005/8/layout/vList2"/>
    <dgm:cxn modelId="{42020DF5-1A14-8445-B534-778533990B2B}" type="presParOf" srcId="{503969EC-5280-5542-A259-F21F9AFB2C5C}" destId="{DFA0E03F-FA1A-9543-8118-F21E8E19E74B}" srcOrd="3" destOrd="0" presId="urn:microsoft.com/office/officeart/2005/8/layout/vList2"/>
    <dgm:cxn modelId="{1B3890EF-64E2-DE4A-A409-B2BC3B720573}" type="presParOf" srcId="{503969EC-5280-5542-A259-F21F9AFB2C5C}" destId="{A93FDACF-AF01-2A4B-9DFA-BCD467B8FC81}" srcOrd="4" destOrd="0" presId="urn:microsoft.com/office/officeart/2005/8/layout/vList2"/>
    <dgm:cxn modelId="{B58422AA-32F1-6D48-8566-A93A09A8CFEE}" type="presParOf" srcId="{503969EC-5280-5542-A259-F21F9AFB2C5C}" destId="{7488D50C-C6BD-5A4B-A63C-A0F784848B0B}" srcOrd="5" destOrd="0" presId="urn:microsoft.com/office/officeart/2005/8/layout/vList2"/>
    <dgm:cxn modelId="{7F392353-BDF8-C64B-998C-149B7F2DA2B2}" type="presParOf" srcId="{503969EC-5280-5542-A259-F21F9AFB2C5C}" destId="{69B70B01-1235-5941-A41F-A36648FE22DF}"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4094AE-204C-0E40-A17E-ACE35812DA6F}">
      <dsp:nvSpPr>
        <dsp:cNvPr id="0" name=""/>
        <dsp:cNvSpPr/>
      </dsp:nvSpPr>
      <dsp:spPr>
        <a:xfrm>
          <a:off x="0" y="233491"/>
          <a:ext cx="3586397" cy="67392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s-ES_tradnl" sz="1600" kern="1200" dirty="0" err="1"/>
            <a:t>Sully</a:t>
          </a:r>
          <a:r>
            <a:rPr lang="es-ES_tradnl" sz="1600" kern="1200" dirty="0"/>
            <a:t>, al momento del incidente tenia 58 años, 19,663 horas de vuelo</a:t>
          </a:r>
        </a:p>
      </dsp:txBody>
      <dsp:txXfrm>
        <a:off x="32898" y="266389"/>
        <a:ext cx="3520601" cy="608124"/>
      </dsp:txXfrm>
    </dsp:sp>
    <dsp:sp modelId="{79E708C1-2BB2-7D46-9A4C-C8915D9226BD}">
      <dsp:nvSpPr>
        <dsp:cNvPr id="0" name=""/>
        <dsp:cNvSpPr/>
      </dsp:nvSpPr>
      <dsp:spPr>
        <a:xfrm>
          <a:off x="0" y="953492"/>
          <a:ext cx="3586397" cy="67392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s-ES_tradnl" sz="1600" kern="1200"/>
            <a:t>Su copiloto tenia 49 años, 15,643 horas de vuelo</a:t>
          </a:r>
        </a:p>
      </dsp:txBody>
      <dsp:txXfrm>
        <a:off x="32898" y="986390"/>
        <a:ext cx="3520601" cy="608124"/>
      </dsp:txXfrm>
    </dsp:sp>
    <dsp:sp modelId="{A93FDACF-AF01-2A4B-9DFA-BCD467B8FC81}">
      <dsp:nvSpPr>
        <dsp:cNvPr id="0" name=""/>
        <dsp:cNvSpPr/>
      </dsp:nvSpPr>
      <dsp:spPr>
        <a:xfrm>
          <a:off x="0" y="1673492"/>
          <a:ext cx="3586397" cy="67392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s-ES_tradnl" sz="1600" kern="1200"/>
            <a:t>Las 3 azafatas tenían 38, 28 y 26 años de experiencia</a:t>
          </a:r>
        </a:p>
      </dsp:txBody>
      <dsp:txXfrm>
        <a:off x="32898" y="1706390"/>
        <a:ext cx="3520601" cy="608124"/>
      </dsp:txXfrm>
    </dsp:sp>
    <dsp:sp modelId="{69B70B01-1235-5941-A41F-A36648FE22DF}">
      <dsp:nvSpPr>
        <dsp:cNvPr id="0" name=""/>
        <dsp:cNvSpPr/>
      </dsp:nvSpPr>
      <dsp:spPr>
        <a:xfrm>
          <a:off x="0" y="2393492"/>
          <a:ext cx="3586397" cy="67392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s-ES_tradnl" sz="1600" kern="1200"/>
            <a:t>Todos recibían su capacitación anual para emergencias</a:t>
          </a:r>
        </a:p>
      </dsp:txBody>
      <dsp:txXfrm>
        <a:off x="32898" y="2426390"/>
        <a:ext cx="3520601" cy="60812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2"/>
          </p:nvPr>
        </p:nvSpPr>
        <p:spPr>
          <a:xfrm>
            <a:off x="630936" y="8705088"/>
            <a:ext cx="1828800" cy="228600"/>
          </a:xfrm>
          <a:prstGeom prst="rect">
            <a:avLst/>
          </a:prstGeom>
        </p:spPr>
        <p:txBody>
          <a:bodyPr vert="horz" lIns="0" tIns="0" rIns="0" bIns="0" rtlCol="0" anchor="b"/>
          <a:lstStyle>
            <a:lvl1pPr algn="l">
              <a:defRPr sz="1200"/>
            </a:lvl1pPr>
          </a:lstStyle>
          <a:p>
            <a:r>
              <a:rPr lang="en-US" sz="600" dirty="0">
                <a:solidFill>
                  <a:srgbClr val="000000"/>
                </a:solidFill>
              </a:rPr>
              <a:t>IBM Security / © 2019 IBM Corporation</a:t>
            </a:r>
          </a:p>
        </p:txBody>
      </p:sp>
      <p:sp>
        <p:nvSpPr>
          <p:cNvPr id="5" name="Slide Number Placeholder 4"/>
          <p:cNvSpPr>
            <a:spLocks noGrp="1"/>
          </p:cNvSpPr>
          <p:nvPr>
            <p:ph type="sldNum" sz="quarter" idx="3"/>
          </p:nvPr>
        </p:nvSpPr>
        <p:spPr>
          <a:xfrm>
            <a:off x="219456" y="8705088"/>
            <a:ext cx="338328" cy="228600"/>
          </a:xfrm>
          <a:prstGeom prst="rect">
            <a:avLst/>
          </a:prstGeom>
        </p:spPr>
        <p:txBody>
          <a:bodyPr vert="horz" lIns="0" tIns="0" rIns="0" bIns="0" rtlCol="0" anchor="b"/>
          <a:lstStyle>
            <a:lvl1pPr algn="r">
              <a:defRPr sz="1200"/>
            </a:lvl1pPr>
          </a:lstStyle>
          <a:p>
            <a:pPr algn="l"/>
            <a:fld id="{614B4878-71CB-8F40-B9DD-F26F1F6CA014}" type="slidenum">
              <a:rPr lang="en-US" sz="600" smtClean="0">
                <a:solidFill>
                  <a:schemeClr val="bg1"/>
                </a:solidFill>
                <a:latin typeface="IBM Plex Sans Light" panose="020B0403050203000203" pitchFamily="34" charset="0"/>
                <a:ea typeface="IBM Plex Sans" charset="0"/>
                <a:cs typeface="IBM Plex Sans" charset="0"/>
              </a:rPr>
              <a:pPr algn="l"/>
              <a:t>‹Nº›</a:t>
            </a:fld>
            <a:endParaRPr lang="en-US" sz="600">
              <a:solidFill>
                <a:schemeClr val="bg1"/>
              </a:solidFill>
              <a:latin typeface="IBM Plex Sans Light" panose="020B0403050203000203" pitchFamily="34" charset="0"/>
              <a:ea typeface="IBM Plex Sans" charset="0"/>
              <a:cs typeface="IBM Plex Sans" charset="0"/>
            </a:endParaRPr>
          </a:p>
        </p:txBody>
      </p:sp>
    </p:spTree>
    <p:extLst>
      <p:ext uri="{BB962C8B-B14F-4D97-AF65-F5344CB8AC3E}">
        <p14:creationId xmlns:p14="http://schemas.microsoft.com/office/powerpoint/2010/main" val="448027815"/>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5"/>
          </p:nvPr>
        </p:nvSpPr>
        <p:spPr>
          <a:xfrm>
            <a:off x="6286774" y="8703030"/>
            <a:ext cx="341241" cy="228600"/>
          </a:xfrm>
          <a:prstGeom prst="rect">
            <a:avLst/>
          </a:prstGeom>
        </p:spPr>
        <p:txBody>
          <a:bodyPr vert="horz" lIns="0" tIns="0" rIns="0" bIns="0" rtlCol="0" anchor="b"/>
          <a:lstStyle>
            <a:lvl1pPr algn="r">
              <a:defRPr sz="600" b="0" i="0">
                <a:solidFill>
                  <a:schemeClr val="bg1"/>
                </a:solidFill>
                <a:latin typeface="IBM Plex Sans Light" panose="020B0403050203000203" pitchFamily="34" charset="77"/>
                <a:ea typeface="IBM Plex Sans Light" panose="020B0403050203000203" pitchFamily="34" charset="77"/>
                <a:cs typeface="IBM Plex Sans Light" panose="020B0403050203000203" pitchFamily="34" charset="77"/>
              </a:defRPr>
            </a:lvl1pPr>
          </a:lstStyle>
          <a:p>
            <a:fld id="{6E2E38B8-B0B4-AD41-AC6E-B781F46A9FD3}" type="slidenum">
              <a:rPr lang="en-US" smtClean="0"/>
              <a:pPr/>
              <a:t>‹Nº›</a:t>
            </a:fld>
            <a:endParaRPr lang="en-US"/>
          </a:p>
        </p:txBody>
      </p:sp>
      <p:sp>
        <p:nvSpPr>
          <p:cNvPr id="4" name="Slide Image Placeholder 3"/>
          <p:cNvSpPr>
            <a:spLocks noGrp="1" noRot="1" noChangeAspect="1"/>
          </p:cNvSpPr>
          <p:nvPr>
            <p:ph type="sldImg" idx="2"/>
          </p:nvPr>
        </p:nvSpPr>
        <p:spPr>
          <a:xfrm>
            <a:off x="1803671" y="209550"/>
            <a:ext cx="3250659" cy="1855512"/>
          </a:xfrm>
          <a:prstGeom prst="rect">
            <a:avLst/>
          </a:prstGeom>
          <a:noFill/>
          <a:ln w="12700">
            <a:solidFill>
              <a:prstClr val="black"/>
            </a:solidFill>
          </a:ln>
        </p:spPr>
        <p:txBody>
          <a:bodyPr vert="horz" lIns="91440" tIns="45720" rIns="91440" bIns="45720" rtlCol="0" anchor="ctr"/>
          <a:lstStyle/>
          <a:p>
            <a:endParaRPr lang="en-US"/>
          </a:p>
        </p:txBody>
      </p:sp>
      <p:sp>
        <p:nvSpPr>
          <p:cNvPr id="2" name="Notes Placeholder 1">
            <a:extLst>
              <a:ext uri="{FF2B5EF4-FFF2-40B4-BE49-F238E27FC236}">
                <a16:creationId xmlns:a16="http://schemas.microsoft.com/office/drawing/2014/main" id="{62296507-3127-EA4B-BF08-E54D144DD3A1}"/>
              </a:ext>
            </a:extLst>
          </p:cNvPr>
          <p:cNvSpPr>
            <a:spLocks noGrp="1"/>
          </p:cNvSpPr>
          <p:nvPr>
            <p:ph type="body" sz="quarter" idx="3"/>
          </p:nvPr>
        </p:nvSpPr>
        <p:spPr>
          <a:xfrm>
            <a:off x="218071" y="2200375"/>
            <a:ext cx="6409944" cy="6512279"/>
          </a:xfrm>
          <a:prstGeom prst="rect">
            <a:avLst/>
          </a:prstGeom>
        </p:spPr>
        <p:txBody>
          <a:bodyPr vert="horz" lIns="0" tIns="0" rIns="0" bIns="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10">
            <a:extLst>
              <a:ext uri="{FF2B5EF4-FFF2-40B4-BE49-F238E27FC236}">
                <a16:creationId xmlns:a16="http://schemas.microsoft.com/office/drawing/2014/main" id="{3EB6B9D6-E66A-D94A-8D6D-695857C13FDC}"/>
              </a:ext>
            </a:extLst>
          </p:cNvPr>
          <p:cNvSpPr>
            <a:spLocks noGrp="1"/>
          </p:cNvSpPr>
          <p:nvPr>
            <p:ph type="ftr" sz="quarter" idx="4"/>
          </p:nvPr>
        </p:nvSpPr>
        <p:spPr>
          <a:xfrm>
            <a:off x="218071" y="8705088"/>
            <a:ext cx="1828800" cy="228600"/>
          </a:xfrm>
          <a:prstGeom prst="rect">
            <a:avLst/>
          </a:prstGeom>
        </p:spPr>
        <p:txBody>
          <a:bodyPr vert="horz" lIns="0" tIns="0" rIns="0" bIns="0" rtlCol="0" anchor="b"/>
          <a:lstStyle>
            <a:lvl1pPr marL="0" marR="0" indent="0" algn="l" defTabSz="685983" rtl="0" eaLnBrk="1" fontAlgn="auto" latinLnBrk="0" hangingPunct="1">
              <a:lnSpc>
                <a:spcPct val="100000"/>
              </a:lnSpc>
              <a:spcBef>
                <a:spcPts val="0"/>
              </a:spcBef>
              <a:spcAft>
                <a:spcPts val="0"/>
              </a:spcAft>
              <a:buClrTx/>
              <a:buSzTx/>
              <a:buFontTx/>
              <a:buNone/>
              <a:tabLst/>
              <a:defRPr sz="600" b="0" i="0">
                <a:solidFill>
                  <a:schemeClr val="bg1"/>
                </a:solidFill>
                <a:latin typeface="IBM Plex Sans Light" panose="020B0403050203000203" pitchFamily="34" charset="77"/>
              </a:defRPr>
            </a:lvl1pPr>
          </a:lstStyle>
          <a:p>
            <a:r>
              <a:rPr lang="en-US" dirty="0"/>
              <a:t>IBM Security / © 2019 IBM Corporation</a:t>
            </a:r>
          </a:p>
        </p:txBody>
      </p:sp>
      <p:sp>
        <p:nvSpPr>
          <p:cNvPr id="3" name="Header Placeholder 2">
            <a:extLst>
              <a:ext uri="{FF2B5EF4-FFF2-40B4-BE49-F238E27FC236}">
                <a16:creationId xmlns:a16="http://schemas.microsoft.com/office/drawing/2014/main" id="{2C2D0E51-979C-BA43-BE00-6BBE4A7C1394}"/>
              </a:ext>
            </a:extLst>
          </p:cNvPr>
          <p:cNvSpPr>
            <a:spLocks noGrp="1"/>
          </p:cNvSpPr>
          <p:nvPr>
            <p:ph type="hdr" sz="quarter"/>
          </p:nvPr>
        </p:nvSpPr>
        <p:spPr>
          <a:xfrm>
            <a:off x="218071" y="230186"/>
            <a:ext cx="1585600" cy="621691"/>
          </a:xfrm>
          <a:prstGeom prst="rect">
            <a:avLst/>
          </a:prstGeom>
        </p:spPr>
        <p:txBody>
          <a:bodyPr vert="horz" lIns="0" tIns="0" rIns="0" bIns="0" rtlCol="0" anchor="t" anchorCtr="0"/>
          <a:lstStyle>
            <a:lvl1pPr>
              <a:defRPr lang="en-US" sz="600" b="0" i="0" dirty="0">
                <a:solidFill>
                  <a:schemeClr val="bg1"/>
                </a:solidFill>
                <a:latin typeface="IBM Plex Sans Light" panose="020B0403050203000203" pitchFamily="34" charset="77"/>
              </a:defRPr>
            </a:lvl1pPr>
          </a:lstStyle>
          <a:p>
            <a:endParaRPr lang="en-US"/>
          </a:p>
        </p:txBody>
      </p:sp>
    </p:spTree>
    <p:extLst>
      <p:ext uri="{BB962C8B-B14F-4D97-AF65-F5344CB8AC3E}">
        <p14:creationId xmlns:p14="http://schemas.microsoft.com/office/powerpoint/2010/main" val="791598581"/>
      </p:ext>
    </p:extLst>
  </p:cSld>
  <p:clrMap bg1="lt1" tx1="dk1" bg2="lt2" tx2="dk2" accent1="accent1" accent2="accent2" accent3="accent3" accent4="accent4" accent5="accent5" accent6="accent6" hlink="hlink" folHlink="folHlink"/>
  <p:hf dt="0"/>
  <p:notesStyle>
    <a:lvl1pPr marL="0" marR="0" indent="0" algn="l" defTabSz="914400" rtl="0" eaLnBrk="1" fontAlgn="base" latinLnBrk="0" hangingPunct="1">
      <a:lnSpc>
        <a:spcPct val="100000"/>
      </a:lnSpc>
      <a:spcBef>
        <a:spcPts val="600"/>
      </a:spcBef>
      <a:spcAft>
        <a:spcPct val="0"/>
      </a:spcAft>
      <a:buClr>
        <a:schemeClr val="bg1"/>
      </a:buClr>
      <a:buSzPct val="90000"/>
      <a:buFont typeface="Wingdings" pitchFamily="2" charset="2"/>
      <a:buNone/>
      <a:tabLst/>
      <a:defRPr sz="1000" b="0" i="0" kern="1200">
        <a:solidFill>
          <a:schemeClr val="bg1"/>
        </a:solidFill>
        <a:latin typeface="IBM Plex Sans" panose="020B0503050203000203" pitchFamily="34" charset="0"/>
        <a:ea typeface="+mn-ea"/>
        <a:cs typeface="+mn-cs"/>
      </a:defRPr>
    </a:lvl1pPr>
    <a:lvl2pPr marL="171450" marR="0" indent="-171450" algn="l" defTabSz="914400" rtl="0" eaLnBrk="1" fontAlgn="base" latinLnBrk="0" hangingPunct="1">
      <a:lnSpc>
        <a:spcPct val="100000"/>
      </a:lnSpc>
      <a:spcBef>
        <a:spcPts val="600"/>
      </a:spcBef>
      <a:spcAft>
        <a:spcPct val="0"/>
      </a:spcAft>
      <a:buClr>
        <a:schemeClr val="bg1"/>
      </a:buClr>
      <a:buSzPct val="100000"/>
      <a:buFont typeface=".AppleSystemUIFont" charset="-120"/>
      <a:buChar char="–"/>
      <a:tabLst/>
      <a:defRPr sz="1000" b="0" i="0" kern="1200">
        <a:solidFill>
          <a:schemeClr val="bg1"/>
        </a:solidFill>
        <a:latin typeface="IBM Plex Sans" panose="020B0503050203000203" pitchFamily="34" charset="0"/>
        <a:ea typeface="+mn-ea"/>
        <a:cs typeface="+mn-cs"/>
      </a:defRPr>
    </a:lvl2pPr>
    <a:lvl3pPr marL="342900" marR="0" indent="-141288" algn="l" defTabSz="914400" rtl="0" eaLnBrk="1" fontAlgn="base" latinLnBrk="0" hangingPunct="1">
      <a:lnSpc>
        <a:spcPct val="100000"/>
      </a:lnSpc>
      <a:spcBef>
        <a:spcPts val="600"/>
      </a:spcBef>
      <a:spcAft>
        <a:spcPct val="0"/>
      </a:spcAft>
      <a:buClr>
        <a:schemeClr val="bg1"/>
      </a:buClr>
      <a:buSzPct val="100000"/>
      <a:buFont typeface="Arial" panose="020B0604020202020204" pitchFamily="34" charset="0"/>
      <a:buChar char="•"/>
      <a:tabLst/>
      <a:defRPr sz="1000" b="0" i="0" kern="1200">
        <a:solidFill>
          <a:schemeClr val="bg1"/>
        </a:solidFill>
        <a:latin typeface="IBM Plex Sans" panose="020B0503050203000203" pitchFamily="34" charset="0"/>
        <a:ea typeface="+mn-ea"/>
        <a:cs typeface="+mn-cs"/>
      </a:defRPr>
    </a:lvl3pPr>
    <a:lvl4pPr marL="628650" marR="0" indent="-193675" algn="l" defTabSz="914400" rtl="0" eaLnBrk="1" fontAlgn="base" latinLnBrk="0" hangingPunct="1">
      <a:lnSpc>
        <a:spcPct val="100000"/>
      </a:lnSpc>
      <a:spcBef>
        <a:spcPts val="600"/>
      </a:spcBef>
      <a:spcAft>
        <a:spcPct val="0"/>
      </a:spcAft>
      <a:buClr>
        <a:schemeClr val="bg1"/>
      </a:buClr>
      <a:buSzPct val="100000"/>
      <a:buFont typeface=".AppleSystemUIFont" charset="-120"/>
      <a:buChar char="–"/>
      <a:tabLst/>
      <a:defRPr sz="1000" b="0" i="0" kern="1200">
        <a:solidFill>
          <a:schemeClr val="bg1"/>
        </a:solidFill>
        <a:latin typeface="IBM Plex Sans" panose="020B0503050203000203" pitchFamily="34" charset="0"/>
        <a:ea typeface="+mn-ea"/>
        <a:cs typeface="+mn-cs"/>
      </a:defRPr>
    </a:lvl4pPr>
    <a:lvl5pPr marL="803275" marR="0" indent="-171450" algn="l" defTabSz="914400" rtl="0" eaLnBrk="1" fontAlgn="base" latinLnBrk="0" hangingPunct="1">
      <a:lnSpc>
        <a:spcPct val="100000"/>
      </a:lnSpc>
      <a:spcBef>
        <a:spcPts val="600"/>
      </a:spcBef>
      <a:spcAft>
        <a:spcPct val="0"/>
      </a:spcAft>
      <a:buClr>
        <a:schemeClr val="bg1"/>
      </a:buClr>
      <a:buSzTx/>
      <a:buFont typeface=".AppleSystemUIFont" charset="-120"/>
      <a:buChar char="»"/>
      <a:tabLst/>
      <a:defRPr sz="1000" b="0" i="0" kern="1200">
        <a:solidFill>
          <a:schemeClr val="bg1"/>
        </a:solidFill>
        <a:latin typeface="IBM Plex Sans" panose="020B05030502030002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1380" userDrawn="1">
          <p15:clr>
            <a:srgbClr val="F26B43"/>
          </p15:clr>
        </p15:guide>
        <p15:guide id="2" pos="2160" userDrawn="1">
          <p15:clr>
            <a:srgbClr val="F26B43"/>
          </p15:clr>
        </p15:guide>
        <p15:guide id="3" orient="horz" pos="1308" userDrawn="1">
          <p15:clr>
            <a:srgbClr val="F26B43"/>
          </p15:clr>
        </p15:guide>
        <p15:guide id="4" orient="horz" pos="132"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technologyreview.es/s/11326/bastan-tres-datos-para-identificar-cualquiera-en-una-base-anonima"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applymagicsauce.com/demo"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gartner.com/newsroom/id/3165317"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iamcybersafe.org/wp-content/uploads/2017/03/WomensReport.pdf" TargetMode="External"/><Relationship Id="rId5" Type="http://schemas.openxmlformats.org/officeDocument/2006/relationships/hyperlink" Target="https://securityintelligence.com/prepared-for-the-general-data-protection-regulation-gdpr-top-10-findings-from-hurwitz-associates-survey/" TargetMode="External"/><Relationship Id="rId4" Type="http://schemas.openxmlformats.org/officeDocument/2006/relationships/hyperlink" Target="https://www.juniperresearch.com/press/press-releases/cybercrime-to-cost-global-business-over-$8-trn"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36738" y="171450"/>
            <a:ext cx="3182937" cy="1790700"/>
          </a:xfrm>
        </p:spPr>
      </p:sp>
      <p:sp>
        <p:nvSpPr>
          <p:cNvPr id="3" name="Notes Placeholder 2"/>
          <p:cNvSpPr>
            <a:spLocks noGrp="1"/>
          </p:cNvSpPr>
          <p:nvPr>
            <p:ph type="body" idx="1"/>
          </p:nvPr>
        </p:nvSpPr>
        <p:spPr>
          <a:xfrm>
            <a:off x="224591" y="2220686"/>
            <a:ext cx="6407235" cy="6170925"/>
          </a:xfrm>
          <a:prstGeom prst="rect">
            <a:avLst/>
          </a:prstGeom>
        </p:spPr>
        <p:txBody>
          <a:bodyPr/>
          <a:lstStyle/>
          <a:p>
            <a:endParaRPr lang="en-US" sz="700" b="0" i="0" kern="1200" dirty="0">
              <a:solidFill>
                <a:schemeClr val="bg1"/>
              </a:solidFill>
              <a:effectLst/>
              <a:latin typeface="IBM Plex Sans" panose="020B0503050203000203" pitchFamily="34" charset="0"/>
              <a:ea typeface="+mn-ea"/>
              <a:cs typeface="+mn-cs"/>
            </a:endParaRPr>
          </a:p>
        </p:txBody>
      </p:sp>
      <p:sp>
        <p:nvSpPr>
          <p:cNvPr id="4" name="Slide Number Placeholder 3"/>
          <p:cNvSpPr>
            <a:spLocks noGrp="1"/>
          </p:cNvSpPr>
          <p:nvPr>
            <p:ph type="sldNum" sz="quarter" idx="5"/>
          </p:nvPr>
        </p:nvSpPr>
        <p:spPr/>
        <p:txBody>
          <a:bodyPr/>
          <a:lstStyle/>
          <a:p>
            <a:fld id="{6E2E38B8-B0B4-AD41-AC6E-B781F46A9FD3}" type="slidenum">
              <a:rPr lang="en-US" smtClean="0"/>
              <a:pPr/>
              <a:t>1</a:t>
            </a:fld>
            <a:endParaRPr lang="en-US"/>
          </a:p>
        </p:txBody>
      </p:sp>
      <p:sp>
        <p:nvSpPr>
          <p:cNvPr id="5" name="Footer Placeholder 4">
            <a:extLst>
              <a:ext uri="{FF2B5EF4-FFF2-40B4-BE49-F238E27FC236}">
                <a16:creationId xmlns:a16="http://schemas.microsoft.com/office/drawing/2014/main" id="{00E8DB25-6AB0-5849-92D2-71C961297A23}"/>
              </a:ext>
            </a:extLst>
          </p:cNvPr>
          <p:cNvSpPr>
            <a:spLocks noGrp="1"/>
          </p:cNvSpPr>
          <p:nvPr>
            <p:ph type="ftr" sz="quarter" idx="4"/>
          </p:nvPr>
        </p:nvSpPr>
        <p:spPr/>
        <p:txBody>
          <a:bodyPr/>
          <a:lstStyle/>
          <a:p>
            <a:r>
              <a:rPr lang="en-US" dirty="0"/>
              <a:t>IBM Security / © 2019 IBM Corporation</a:t>
            </a:r>
          </a:p>
        </p:txBody>
      </p:sp>
      <p:sp>
        <p:nvSpPr>
          <p:cNvPr id="6" name="Header Placeholder 5">
            <a:extLst>
              <a:ext uri="{FF2B5EF4-FFF2-40B4-BE49-F238E27FC236}">
                <a16:creationId xmlns:a16="http://schemas.microsoft.com/office/drawing/2014/main" id="{9BF2FF9C-602A-BB4A-9020-AFAF231F2706}"/>
              </a:ext>
            </a:extLst>
          </p:cNvPr>
          <p:cNvSpPr>
            <a:spLocks noGrp="1"/>
          </p:cNvSpPr>
          <p:nvPr>
            <p:ph type="hdr" sz="quarter"/>
          </p:nvPr>
        </p:nvSpPr>
        <p:spPr>
          <a:xfrm>
            <a:off x="204163" y="171450"/>
            <a:ext cx="1592957" cy="210312"/>
          </a:xfrm>
        </p:spPr>
        <p:txBody>
          <a:bodyPr/>
          <a:lstStyle/>
          <a:p>
            <a:endParaRPr lang="en-US"/>
          </a:p>
        </p:txBody>
      </p:sp>
    </p:spTree>
    <p:extLst>
      <p:ext uri="{BB962C8B-B14F-4D97-AF65-F5344CB8AC3E}">
        <p14:creationId xmlns:p14="http://schemas.microsoft.com/office/powerpoint/2010/main" val="10811346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9588" y="209550"/>
            <a:ext cx="3298825" cy="1855788"/>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600"/>
              </a:spcBef>
              <a:spcAft>
                <a:spcPct val="0"/>
              </a:spcAft>
              <a:buClr>
                <a:srgbClr val="000000"/>
              </a:buClr>
              <a:buSzPct val="90000"/>
              <a:buFont typeface="Wingdings" pitchFamily="2" charset="2"/>
              <a:buNone/>
              <a:tabLst/>
              <a:defRPr/>
            </a:pPr>
            <a:r>
              <a:rPr lang="es-ES" sz="800" dirty="0"/>
              <a:t>Sobre el cambio de paradigma… No solo sobre aplicaciones, también sobre datos</a:t>
            </a:r>
            <a:br>
              <a:rPr lang="es-ES" sz="800" dirty="0"/>
            </a:br>
            <a:r>
              <a:rPr lang="es-ES" sz="800" dirty="0"/>
              <a:t>Esta foto era la norma. </a:t>
            </a:r>
          </a:p>
          <a:p>
            <a:pPr marL="0" marR="0" lvl="0" indent="0" algn="l" defTabSz="914400" rtl="0" eaLnBrk="1" fontAlgn="base" latinLnBrk="0" hangingPunct="1">
              <a:lnSpc>
                <a:spcPct val="100000"/>
              </a:lnSpc>
              <a:spcBef>
                <a:spcPts val="600"/>
              </a:spcBef>
              <a:spcAft>
                <a:spcPct val="0"/>
              </a:spcAft>
              <a:buClr>
                <a:srgbClr val="000000"/>
              </a:buClr>
              <a:buSzPct val="90000"/>
              <a:buFont typeface="Wingdings" pitchFamily="2" charset="2"/>
              <a:buNone/>
              <a:tabLst/>
              <a:defRPr/>
            </a:pPr>
            <a:r>
              <a:rPr lang="es-ES" sz="800" dirty="0"/>
              <a:t>Datos en el centro de datos, datos en estaciones de trabajo y clientes.</a:t>
            </a:r>
            <a:endParaRPr kumimoji="0" lang="en-US" sz="7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endParaRPr>
          </a:p>
        </p:txBody>
      </p:sp>
      <p:sp>
        <p:nvSpPr>
          <p:cNvPr id="4" name="Slide Number Placeholder 3"/>
          <p:cNvSpPr>
            <a:spLocks noGrp="1"/>
          </p:cNvSpPr>
          <p:nvPr>
            <p:ph type="sldNum" sz="quarter" idx="5"/>
          </p:nvPr>
        </p:nvSpPr>
        <p:spPr/>
        <p:txBody>
          <a:bodyPr/>
          <a:lstStyle/>
          <a:p>
            <a:fld id="{6E2E38B8-B0B4-AD41-AC6E-B781F46A9FD3}" type="slidenum">
              <a:rPr lang="en-US" smtClean="0"/>
              <a:pPr/>
              <a:t>16</a:t>
            </a:fld>
            <a:endParaRPr lang="en-US"/>
          </a:p>
        </p:txBody>
      </p:sp>
      <p:sp>
        <p:nvSpPr>
          <p:cNvPr id="5" name="Footer Placeholder 4"/>
          <p:cNvSpPr>
            <a:spLocks noGrp="1"/>
          </p:cNvSpPr>
          <p:nvPr>
            <p:ph type="ftr" sz="quarter" idx="4"/>
          </p:nvPr>
        </p:nvSpPr>
        <p:spPr/>
        <p:txBody>
          <a:bodyPr/>
          <a:lstStyle/>
          <a:p>
            <a:r>
              <a:rPr lang="en-US" dirty="0"/>
              <a:t>IBM Security / © 2019 IBM Corporation</a:t>
            </a:r>
          </a:p>
        </p:txBody>
      </p:sp>
      <p:sp>
        <p:nvSpPr>
          <p:cNvPr id="6" name="Header Placeholder 5"/>
          <p:cNvSpPr>
            <a:spLocks noGrp="1"/>
          </p:cNvSpPr>
          <p:nvPr>
            <p:ph type="hdr" sz="quarter"/>
          </p:nvPr>
        </p:nvSpPr>
        <p:spPr/>
        <p:txBody>
          <a:bodyPr/>
          <a:lstStyle/>
          <a:p>
            <a:endParaRPr lang="en-US"/>
          </a:p>
        </p:txBody>
      </p:sp>
    </p:spTree>
    <p:extLst>
      <p:ext uri="{BB962C8B-B14F-4D97-AF65-F5344CB8AC3E}">
        <p14:creationId xmlns:p14="http://schemas.microsoft.com/office/powerpoint/2010/main" val="38069722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9588" y="209550"/>
            <a:ext cx="3298825" cy="1855788"/>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600"/>
              </a:spcBef>
              <a:spcAft>
                <a:spcPct val="0"/>
              </a:spcAft>
              <a:buClr>
                <a:srgbClr val="000000"/>
              </a:buClr>
              <a:buSzPct val="90000"/>
              <a:buFont typeface="Wingdings" pitchFamily="2" charset="2"/>
              <a:buNone/>
              <a:tabLst/>
              <a:defRPr/>
            </a:pPr>
            <a:r>
              <a:rPr kumimoji="0" lang="en-US" sz="700" b="1" i="0" u="none" strike="noStrike" kern="1200" cap="none" spc="0" normalizeH="0" baseline="0" dirty="0">
                <a:ln>
                  <a:noFill/>
                </a:ln>
                <a:solidFill>
                  <a:srgbClr val="000000"/>
                </a:solidFill>
                <a:effectLst/>
                <a:uLnTx/>
                <a:uFillTx/>
                <a:latin typeface="IBM Plex Sans" panose="020B0503050203000203" pitchFamily="34" charset="0"/>
                <a:ea typeface="+mn-ea"/>
                <a:cs typeface="+mn-cs"/>
              </a:rPr>
              <a:t>[Con el </a:t>
            </a:r>
            <a:r>
              <a:rPr kumimoji="0" lang="en-US" sz="700" b="1" i="0" u="none" strike="noStrike" kern="1200" cap="none" spc="0" normalizeH="0" baseline="0" dirty="0" err="1">
                <a:ln>
                  <a:noFill/>
                </a:ln>
                <a:solidFill>
                  <a:srgbClr val="000000"/>
                </a:solidFill>
                <a:effectLst/>
                <a:uLnTx/>
                <a:uFillTx/>
                <a:latin typeface="IBM Plex Sans" panose="020B0503050203000203" pitchFamily="34" charset="0"/>
                <a:ea typeface="+mn-ea"/>
                <a:cs typeface="+mn-cs"/>
              </a:rPr>
              <a:t>celular</a:t>
            </a:r>
            <a:r>
              <a:rPr kumimoji="0" lang="en-US" sz="700" b="1" i="0" u="none" strike="noStrike" kern="1200" cap="none" spc="0" normalizeH="0" baseline="0" dirty="0">
                <a:ln>
                  <a:noFill/>
                </a:ln>
                <a:solidFill>
                  <a:srgbClr val="000000"/>
                </a:solidFill>
                <a:effectLst/>
                <a:uLnTx/>
                <a:uFillTx/>
                <a:latin typeface="IBM Plex Sans" panose="020B0503050203000203" pitchFamily="34" charset="0"/>
                <a:ea typeface="+mn-ea"/>
                <a:cs typeface="+mn-cs"/>
              </a:rPr>
              <a:t> </a:t>
            </a:r>
            <a:r>
              <a:rPr kumimoji="0" lang="en-US" sz="700" b="1" i="0" u="none" strike="noStrike" kern="1200" cap="none" spc="0" normalizeH="0" baseline="0" dirty="0" err="1">
                <a:ln>
                  <a:noFill/>
                </a:ln>
                <a:solidFill>
                  <a:srgbClr val="000000"/>
                </a:solidFill>
                <a:effectLst/>
                <a:uLnTx/>
                <a:uFillTx/>
                <a:latin typeface="IBM Plex Sans" panose="020B0503050203000203" pitchFamily="34" charset="0"/>
                <a:ea typeface="+mn-ea"/>
                <a:cs typeface="+mn-cs"/>
              </a:rPr>
              <a:t>en</a:t>
            </a:r>
            <a:r>
              <a:rPr kumimoji="0" lang="en-US" sz="700" b="1" i="0" u="none" strike="noStrike" kern="1200" cap="none" spc="0" normalizeH="0" baseline="0" dirty="0">
                <a:ln>
                  <a:noFill/>
                </a:ln>
                <a:solidFill>
                  <a:srgbClr val="000000"/>
                </a:solidFill>
                <a:effectLst/>
                <a:uLnTx/>
                <a:uFillTx/>
                <a:latin typeface="IBM Plex Sans" panose="020B0503050203000203" pitchFamily="34" charset="0"/>
                <a:ea typeface="+mn-ea"/>
                <a:cs typeface="+mn-cs"/>
              </a:rPr>
              <a:t> la mano]</a:t>
            </a:r>
          </a:p>
          <a:p>
            <a:pPr marL="0" marR="0" lvl="0" indent="0" algn="l" defTabSz="914400" rtl="0" eaLnBrk="1" fontAlgn="base" latinLnBrk="0" hangingPunct="1">
              <a:lnSpc>
                <a:spcPct val="100000"/>
              </a:lnSpc>
              <a:spcBef>
                <a:spcPts val="600"/>
              </a:spcBef>
              <a:spcAft>
                <a:spcPct val="0"/>
              </a:spcAft>
              <a:buClr>
                <a:srgbClr val="000000"/>
              </a:buClr>
              <a:buSzPct val="90000"/>
              <a:buFont typeface="Wingdings" pitchFamily="2" charset="2"/>
              <a:buNone/>
              <a:tabLst/>
              <a:defRPr/>
            </a:pPr>
            <a:r>
              <a:rPr lang="es-ES" dirty="0"/>
              <a:t>Estos pequeños dispositivos iniciaron una revolución</a:t>
            </a:r>
            <a:br>
              <a:rPr lang="es-ES" dirty="0"/>
            </a:br>
            <a:r>
              <a:rPr lang="es-ES" dirty="0"/>
              <a:t>No es lo suficientemente grande como para contener todos nuestros datos, pero tuvo que terminar en algún lugar ...</a:t>
            </a:r>
            <a:endParaRPr lang="en-US"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17</a:t>
            </a:fld>
            <a:endParaRPr lang="en-US"/>
          </a:p>
        </p:txBody>
      </p:sp>
      <p:sp>
        <p:nvSpPr>
          <p:cNvPr id="5" name="Footer Placeholder 4"/>
          <p:cNvSpPr>
            <a:spLocks noGrp="1"/>
          </p:cNvSpPr>
          <p:nvPr>
            <p:ph type="ftr" sz="quarter" idx="4"/>
          </p:nvPr>
        </p:nvSpPr>
        <p:spPr/>
        <p:txBody>
          <a:bodyPr/>
          <a:lstStyle/>
          <a:p>
            <a:r>
              <a:rPr lang="en-US" dirty="0"/>
              <a:t>IBM Security / © 2019 IBM Corporation</a:t>
            </a:r>
          </a:p>
        </p:txBody>
      </p:sp>
      <p:sp>
        <p:nvSpPr>
          <p:cNvPr id="6" name="Header Placeholder 5"/>
          <p:cNvSpPr>
            <a:spLocks noGrp="1"/>
          </p:cNvSpPr>
          <p:nvPr>
            <p:ph type="hdr" sz="quarter"/>
          </p:nvPr>
        </p:nvSpPr>
        <p:spPr/>
        <p:txBody>
          <a:bodyPr/>
          <a:lstStyle/>
          <a:p>
            <a:endParaRPr lang="en-US"/>
          </a:p>
        </p:txBody>
      </p:sp>
    </p:spTree>
    <p:extLst>
      <p:ext uri="{BB962C8B-B14F-4D97-AF65-F5344CB8AC3E}">
        <p14:creationId xmlns:p14="http://schemas.microsoft.com/office/powerpoint/2010/main" val="4751412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9588" y="209550"/>
            <a:ext cx="3298825" cy="1855788"/>
          </a:xfrm>
        </p:spPr>
      </p:sp>
      <p:sp>
        <p:nvSpPr>
          <p:cNvPr id="3" name="Notes Placeholder 2"/>
          <p:cNvSpPr>
            <a:spLocks noGrp="1"/>
          </p:cNvSpPr>
          <p:nvPr>
            <p:ph type="body" idx="1"/>
          </p:nvPr>
        </p:nvSpPr>
        <p:spPr/>
        <p:txBody>
          <a:bodyPr/>
          <a:lstStyle/>
          <a:p>
            <a:r>
              <a:rPr lang="es-ES" sz="800" dirty="0"/>
              <a:t>Dentro de unos años esta imagen será la norma.</a:t>
            </a:r>
            <a:br>
              <a:rPr lang="es-ES" sz="800" dirty="0"/>
            </a:br>
            <a:r>
              <a:rPr lang="es-ES" sz="800" dirty="0"/>
              <a:t>Datos en la nube, creados por sensores e </a:t>
            </a:r>
            <a:r>
              <a:rPr lang="es-ES" sz="800" dirty="0" err="1"/>
              <a:t>IoT</a:t>
            </a:r>
            <a:r>
              <a:rPr lang="es-ES" sz="800" dirty="0"/>
              <a:t>, en más nodos de borde, en cualquier lugar intermedio</a:t>
            </a:r>
            <a:br>
              <a:rPr lang="es-ES" sz="800" dirty="0"/>
            </a:br>
            <a:br>
              <a:rPr lang="es-ES" sz="800" dirty="0"/>
            </a:br>
            <a:r>
              <a:rPr lang="es-ES" sz="800" dirty="0"/>
              <a:t>Ya lo estamos viendo en geos e industrias clave:</a:t>
            </a:r>
            <a:br>
              <a:rPr lang="es-ES" sz="800" dirty="0"/>
            </a:br>
            <a:r>
              <a:rPr lang="es-ES" sz="800" dirty="0"/>
              <a:t>Ejemplos: médico / cirugía sobre 5G, autos autónomos / borde</a:t>
            </a:r>
            <a:br>
              <a:rPr lang="es-ES" sz="800" dirty="0"/>
            </a:br>
            <a:br>
              <a:rPr lang="es-ES" sz="800" dirty="0"/>
            </a:br>
            <a:r>
              <a:rPr lang="es-ES" sz="800" dirty="0"/>
              <a:t>"Vivimos a la velocidad y escala de la nube"</a:t>
            </a:r>
            <a:br>
              <a:rPr lang="es-ES" sz="800" dirty="0"/>
            </a:br>
            <a:br>
              <a:rPr lang="es-ES" sz="800" dirty="0"/>
            </a:br>
            <a:r>
              <a:rPr lang="es-ES" sz="800" dirty="0"/>
              <a:t>Entonces, cuando miro todo este cambio y luego lo comparo con el mundo de la seguridad, me doy cuenta de algo.</a:t>
            </a:r>
            <a:br>
              <a:rPr lang="es-ES" sz="800" dirty="0"/>
            </a:br>
            <a:r>
              <a:rPr lang="es-ES" sz="800" b="1" dirty="0"/>
              <a:t>Seguridad</a:t>
            </a:r>
            <a:r>
              <a:rPr lang="es-ES" sz="800" dirty="0"/>
              <a:t> --- a nivel de marco --- no está cambiando lo suficientemente rápido como para mantenerse al día.</a:t>
            </a:r>
            <a:endParaRPr kumimoji="0" lang="en-US" sz="700" b="0" i="1" u="none" strike="noStrike" kern="1200" cap="none" spc="0" normalizeH="0" baseline="0" dirty="0">
              <a:ln>
                <a:noFill/>
              </a:ln>
              <a:solidFill>
                <a:srgbClr val="000000"/>
              </a:solidFill>
              <a:effectLst/>
              <a:uLnTx/>
              <a:uFillTx/>
              <a:latin typeface="IBM Plex Sans" panose="020B0503050203000203" pitchFamily="34" charset="0"/>
              <a:ea typeface="+mn-ea"/>
              <a:cs typeface="+mn-cs"/>
            </a:endParaRPr>
          </a:p>
        </p:txBody>
      </p:sp>
      <p:sp>
        <p:nvSpPr>
          <p:cNvPr id="4" name="Slide Number Placeholder 3"/>
          <p:cNvSpPr>
            <a:spLocks noGrp="1"/>
          </p:cNvSpPr>
          <p:nvPr>
            <p:ph type="sldNum" sz="quarter" idx="5"/>
          </p:nvPr>
        </p:nvSpPr>
        <p:spPr/>
        <p:txBody>
          <a:bodyPr/>
          <a:lstStyle/>
          <a:p>
            <a:fld id="{6E2E38B8-B0B4-AD41-AC6E-B781F46A9FD3}" type="slidenum">
              <a:rPr lang="en-US" smtClean="0"/>
              <a:pPr/>
              <a:t>18</a:t>
            </a:fld>
            <a:endParaRPr lang="en-US"/>
          </a:p>
        </p:txBody>
      </p:sp>
      <p:sp>
        <p:nvSpPr>
          <p:cNvPr id="5" name="Footer Placeholder 4"/>
          <p:cNvSpPr>
            <a:spLocks noGrp="1"/>
          </p:cNvSpPr>
          <p:nvPr>
            <p:ph type="ftr" sz="quarter" idx="4"/>
          </p:nvPr>
        </p:nvSpPr>
        <p:spPr/>
        <p:txBody>
          <a:bodyPr/>
          <a:lstStyle/>
          <a:p>
            <a:r>
              <a:rPr lang="en-US" dirty="0"/>
              <a:t>IBM Security / © 2019 IBM Corporation</a:t>
            </a:r>
          </a:p>
        </p:txBody>
      </p:sp>
      <p:sp>
        <p:nvSpPr>
          <p:cNvPr id="6" name="Header Placeholder 5"/>
          <p:cNvSpPr>
            <a:spLocks noGrp="1"/>
          </p:cNvSpPr>
          <p:nvPr>
            <p:ph type="hdr" sz="quarter"/>
          </p:nvPr>
        </p:nvSpPr>
        <p:spPr/>
        <p:txBody>
          <a:bodyPr/>
          <a:lstStyle/>
          <a:p>
            <a:endParaRPr lang="en-US"/>
          </a:p>
        </p:txBody>
      </p:sp>
    </p:spTree>
    <p:extLst>
      <p:ext uri="{BB962C8B-B14F-4D97-AF65-F5344CB8AC3E}">
        <p14:creationId xmlns:p14="http://schemas.microsoft.com/office/powerpoint/2010/main" val="3848177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9588" y="209550"/>
            <a:ext cx="3298825" cy="1855788"/>
          </a:xfrm>
        </p:spPr>
      </p:sp>
      <p:sp>
        <p:nvSpPr>
          <p:cNvPr id="3" name="Notes Placeholder 2"/>
          <p:cNvSpPr>
            <a:spLocks noGrp="1"/>
          </p:cNvSpPr>
          <p:nvPr>
            <p:ph type="body" idx="1"/>
          </p:nvPr>
        </p:nvSpPr>
        <p:spPr/>
        <p:txBody>
          <a:bodyPr/>
          <a:lstStyle/>
          <a:p>
            <a:r>
              <a:rPr lang="es-ES" sz="800" dirty="0"/>
              <a:t>Esto tiene implicaciones serias, posiblemente existenciales para los programa de seguridad.</a:t>
            </a:r>
            <a:br>
              <a:rPr lang="es-ES" sz="800" dirty="0"/>
            </a:br>
            <a:r>
              <a:rPr lang="es-ES" sz="800" dirty="0"/>
              <a:t>Como si no fuera suficiente para preocuparse | cumplimiento, privacidad, atacantes, habilidades</a:t>
            </a:r>
            <a:br>
              <a:rPr lang="es-ES" sz="800" dirty="0"/>
            </a:br>
            <a:r>
              <a:rPr lang="es-ES" sz="800" dirty="0"/>
              <a:t>Debido al cambio, la efectividad del programa </a:t>
            </a:r>
            <a:r>
              <a:rPr lang="es-ES" sz="800" dirty="0" err="1"/>
              <a:t>promediode</a:t>
            </a:r>
            <a:r>
              <a:rPr lang="es-ES" sz="800" dirty="0"/>
              <a:t> seguridad disminuirá</a:t>
            </a:r>
            <a:br>
              <a:rPr lang="es-ES" sz="800" dirty="0"/>
            </a:br>
            <a:endParaRPr lang="es-ES" sz="800" dirty="0"/>
          </a:p>
          <a:p>
            <a:r>
              <a:rPr lang="es-ES" sz="800" b="1" u="sng" dirty="0"/>
              <a:t>Pero para aquellos que se reinventan la oportunidad de brindar seguridad es mejor que nunca.</a:t>
            </a:r>
            <a:endParaRPr kumimoji="0" lang="en-US" sz="700" b="1" i="0" u="sng" strike="noStrike" kern="1200" cap="none" spc="0" normalizeH="0" baseline="0" dirty="0">
              <a:ln>
                <a:noFill/>
              </a:ln>
              <a:solidFill>
                <a:srgbClr val="000000"/>
              </a:solidFill>
              <a:effectLst/>
              <a:uLnTx/>
              <a:uFillTx/>
              <a:latin typeface="IBM Plex Sans" panose="020B0503050203000203" pitchFamily="34" charset="0"/>
              <a:ea typeface="+mn-ea"/>
              <a:cs typeface="+mn-cs"/>
            </a:endParaRPr>
          </a:p>
        </p:txBody>
      </p:sp>
      <p:sp>
        <p:nvSpPr>
          <p:cNvPr id="4" name="Slide Number Placeholder 3"/>
          <p:cNvSpPr>
            <a:spLocks noGrp="1"/>
          </p:cNvSpPr>
          <p:nvPr>
            <p:ph type="sldNum" sz="quarter" idx="5"/>
          </p:nvPr>
        </p:nvSpPr>
        <p:spPr/>
        <p:txBody>
          <a:bodyPr/>
          <a:lstStyle/>
          <a:p>
            <a:fld id="{6E2E38B8-B0B4-AD41-AC6E-B781F46A9FD3}" type="slidenum">
              <a:rPr lang="en-US" smtClean="0"/>
              <a:pPr/>
              <a:t>19</a:t>
            </a:fld>
            <a:endParaRPr lang="en-US"/>
          </a:p>
        </p:txBody>
      </p:sp>
      <p:sp>
        <p:nvSpPr>
          <p:cNvPr id="5" name="Footer Placeholder 4"/>
          <p:cNvSpPr>
            <a:spLocks noGrp="1"/>
          </p:cNvSpPr>
          <p:nvPr>
            <p:ph type="ftr" sz="quarter" idx="4"/>
          </p:nvPr>
        </p:nvSpPr>
        <p:spPr/>
        <p:txBody>
          <a:bodyPr/>
          <a:lstStyle/>
          <a:p>
            <a:r>
              <a:rPr lang="en-US" dirty="0"/>
              <a:t>IBM Security / © 2019 IBM Corporation</a:t>
            </a:r>
          </a:p>
        </p:txBody>
      </p:sp>
      <p:sp>
        <p:nvSpPr>
          <p:cNvPr id="6" name="Header Placeholder 5"/>
          <p:cNvSpPr>
            <a:spLocks noGrp="1"/>
          </p:cNvSpPr>
          <p:nvPr>
            <p:ph type="hdr" sz="quarter"/>
          </p:nvPr>
        </p:nvSpPr>
        <p:spPr/>
        <p:txBody>
          <a:bodyPr/>
          <a:lstStyle/>
          <a:p>
            <a:endParaRPr lang="en-US"/>
          </a:p>
        </p:txBody>
      </p:sp>
    </p:spTree>
    <p:extLst>
      <p:ext uri="{BB962C8B-B14F-4D97-AF65-F5344CB8AC3E}">
        <p14:creationId xmlns:p14="http://schemas.microsoft.com/office/powerpoint/2010/main" val="11075429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9588" y="209550"/>
            <a:ext cx="3298825" cy="1855788"/>
          </a:xfrm>
        </p:spPr>
      </p:sp>
      <p:sp>
        <p:nvSpPr>
          <p:cNvPr id="3" name="Notes Placeholder 2"/>
          <p:cNvSpPr>
            <a:spLocks noGrp="1"/>
          </p:cNvSpPr>
          <p:nvPr>
            <p:ph type="body" idx="1"/>
          </p:nvPr>
        </p:nvSpPr>
        <p:spPr/>
        <p:txBody>
          <a:bodyPr/>
          <a:lstStyle/>
          <a:p>
            <a:pPr marL="228600" indent="-228600">
              <a:buAutoNum type="arabicParenR"/>
            </a:pPr>
            <a:r>
              <a:rPr lang="en-US" dirty="0">
                <a:effectLst/>
              </a:rPr>
              <a:t>The things that help versus harm</a:t>
            </a:r>
            <a:endParaRPr lang="en-US" sz="1000" b="0" i="0" kern="1200" dirty="0">
              <a:solidFill>
                <a:schemeClr val="bg1"/>
              </a:solidFill>
              <a:effectLst/>
              <a:latin typeface="IBM Plex Sans" panose="020B0503050203000203" pitchFamily="34" charset="0"/>
              <a:ea typeface="+mn-ea"/>
              <a:cs typeface="+mn-cs"/>
            </a:endParaRPr>
          </a:p>
        </p:txBody>
      </p:sp>
      <p:sp>
        <p:nvSpPr>
          <p:cNvPr id="4" name="Slide Number Placeholder 3"/>
          <p:cNvSpPr>
            <a:spLocks noGrp="1"/>
          </p:cNvSpPr>
          <p:nvPr>
            <p:ph type="sldNum" sz="quarter" idx="5"/>
          </p:nvPr>
        </p:nvSpPr>
        <p:spPr/>
        <p:txBody>
          <a:bodyPr/>
          <a:lstStyle/>
          <a:p>
            <a:fld id="{6E2E38B8-B0B4-AD41-AC6E-B781F46A9FD3}" type="slidenum">
              <a:rPr lang="en-US" smtClean="0"/>
              <a:pPr/>
              <a:t>20</a:t>
            </a:fld>
            <a:endParaRPr lang="en-US" dirty="0"/>
          </a:p>
        </p:txBody>
      </p:sp>
      <p:sp>
        <p:nvSpPr>
          <p:cNvPr id="5" name="Footer Placeholder 4"/>
          <p:cNvSpPr>
            <a:spLocks noGrp="1"/>
          </p:cNvSpPr>
          <p:nvPr>
            <p:ph type="ftr" sz="quarter" idx="4"/>
          </p:nvPr>
        </p:nvSpPr>
        <p:spPr/>
        <p:txBody>
          <a:bodyPr/>
          <a:lstStyle/>
          <a:p>
            <a:r>
              <a:rPr lang="en-US"/>
              <a:t>IBM Security / © 2019 IBM Corporation</a:t>
            </a:r>
            <a:endParaRPr lang="en-US" dirty="0"/>
          </a:p>
        </p:txBody>
      </p:sp>
      <p:sp>
        <p:nvSpPr>
          <p:cNvPr id="6" name="Header Placeholder 5"/>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22898489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9588" y="209550"/>
            <a:ext cx="3298825" cy="1855788"/>
          </a:xfrm>
        </p:spPr>
      </p:sp>
      <p:sp>
        <p:nvSpPr>
          <p:cNvPr id="3" name="Notes Placeholder 2"/>
          <p:cNvSpPr>
            <a:spLocks noGrp="1"/>
          </p:cNvSpPr>
          <p:nvPr>
            <p:ph type="body" idx="1"/>
          </p:nvPr>
        </p:nvSpPr>
        <p:spPr/>
        <p:txBody>
          <a:bodyPr/>
          <a:lstStyle/>
          <a:p>
            <a:pPr marL="0" indent="0">
              <a:buFontTx/>
              <a:buNone/>
            </a:pPr>
            <a:r>
              <a:rPr lang="en-US" dirty="0">
                <a:effectLst/>
              </a:rPr>
              <a:t>Introduce </a:t>
            </a:r>
            <a:r>
              <a:rPr lang="en-US" dirty="0" err="1">
                <a:effectLst/>
              </a:rPr>
              <a:t>herramientas</a:t>
            </a:r>
            <a:r>
              <a:rPr lang="en-US" dirty="0">
                <a:effectLst/>
              </a:rPr>
              <a:t>, </a:t>
            </a:r>
            <a:r>
              <a:rPr lang="en-US" dirty="0" err="1">
                <a:effectLst/>
              </a:rPr>
              <a:t>datos</a:t>
            </a:r>
            <a:r>
              <a:rPr lang="en-US" dirty="0">
                <a:effectLst/>
              </a:rPr>
              <a:t>, </a:t>
            </a:r>
            <a:r>
              <a:rPr lang="en-US" dirty="0" err="1">
                <a:effectLst/>
              </a:rPr>
              <a:t>habilidad</a:t>
            </a:r>
            <a:r>
              <a:rPr lang="en-US" dirty="0">
                <a:effectLst/>
              </a:rPr>
              <a:t> versus </a:t>
            </a:r>
            <a:r>
              <a:rPr lang="en-US" dirty="0" err="1">
                <a:effectLst/>
              </a:rPr>
              <a:t>ataques</a:t>
            </a:r>
            <a:r>
              <a:rPr lang="en-US">
                <a:effectLst/>
              </a:rPr>
              <a:t>, vulnerabilidades</a:t>
            </a:r>
            <a:endParaRPr lang="en-US" dirty="0">
              <a:effectLst/>
            </a:endParaRPr>
          </a:p>
          <a:p>
            <a:br>
              <a:rPr lang="en-US" sz="1000" b="0" i="0" kern="1200" dirty="0">
                <a:solidFill>
                  <a:schemeClr val="bg1"/>
                </a:solidFill>
                <a:effectLst/>
                <a:latin typeface="IBM Plex Sans" panose="020B0503050203000203" pitchFamily="34" charset="0"/>
                <a:ea typeface="+mn-ea"/>
                <a:cs typeface="+mn-cs"/>
              </a:rPr>
            </a:br>
            <a:endParaRPr lang="en-US"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21</a:t>
            </a:fld>
            <a:endParaRPr lang="en-US" dirty="0"/>
          </a:p>
        </p:txBody>
      </p:sp>
      <p:sp>
        <p:nvSpPr>
          <p:cNvPr id="5" name="Footer Placeholder 4"/>
          <p:cNvSpPr>
            <a:spLocks noGrp="1"/>
          </p:cNvSpPr>
          <p:nvPr>
            <p:ph type="ftr" sz="quarter" idx="4"/>
          </p:nvPr>
        </p:nvSpPr>
        <p:spPr/>
        <p:txBody>
          <a:bodyPr/>
          <a:lstStyle/>
          <a:p>
            <a:r>
              <a:rPr lang="en-US"/>
              <a:t>IBM Security / © 2019 IBM Corporation</a:t>
            </a:r>
            <a:endParaRPr lang="en-US" dirty="0"/>
          </a:p>
        </p:txBody>
      </p:sp>
      <p:sp>
        <p:nvSpPr>
          <p:cNvPr id="6" name="Header Placeholder 5"/>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38758122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9588" y="209550"/>
            <a:ext cx="3298825" cy="1855788"/>
          </a:xfrm>
        </p:spPr>
      </p:sp>
      <p:sp>
        <p:nvSpPr>
          <p:cNvPr id="3" name="Notes Placeholder 2"/>
          <p:cNvSpPr>
            <a:spLocks noGrp="1"/>
          </p:cNvSpPr>
          <p:nvPr>
            <p:ph type="body" idx="1"/>
          </p:nvPr>
        </p:nvSpPr>
        <p:spPr/>
        <p:txBody>
          <a:bodyPr/>
          <a:lstStyle/>
          <a:p>
            <a:r>
              <a:rPr lang="en-US" dirty="0">
                <a:effectLst/>
              </a:rPr>
              <a:t>Trends for each with blue as “good” and pink as “bad”</a:t>
            </a:r>
            <a:endParaRPr lang="en-US"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22</a:t>
            </a:fld>
            <a:endParaRPr lang="en-US" dirty="0"/>
          </a:p>
        </p:txBody>
      </p:sp>
      <p:sp>
        <p:nvSpPr>
          <p:cNvPr id="5" name="Footer Placeholder 4"/>
          <p:cNvSpPr>
            <a:spLocks noGrp="1"/>
          </p:cNvSpPr>
          <p:nvPr>
            <p:ph type="ftr" sz="quarter" idx="4"/>
          </p:nvPr>
        </p:nvSpPr>
        <p:spPr/>
        <p:txBody>
          <a:bodyPr/>
          <a:lstStyle/>
          <a:p>
            <a:r>
              <a:rPr lang="en-US"/>
              <a:t>IBM Security / © 2019 IBM Corporation</a:t>
            </a:r>
            <a:endParaRPr lang="en-US" dirty="0"/>
          </a:p>
        </p:txBody>
      </p:sp>
      <p:sp>
        <p:nvSpPr>
          <p:cNvPr id="6" name="Header Placeholder 5"/>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26979136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9588" y="209550"/>
            <a:ext cx="3298825" cy="1855788"/>
          </a:xfrm>
        </p:spPr>
      </p:sp>
      <p:sp>
        <p:nvSpPr>
          <p:cNvPr id="3" name="Notes Placeholder 2"/>
          <p:cNvSpPr>
            <a:spLocks noGrp="1"/>
          </p:cNvSpPr>
          <p:nvPr>
            <p:ph type="body" idx="1"/>
          </p:nvPr>
        </p:nvSpPr>
        <p:spPr/>
        <p:txBody>
          <a:bodyPr/>
          <a:lstStyle/>
          <a:p>
            <a:r>
              <a:rPr lang="en-US" dirty="0">
                <a:effectLst/>
              </a:rPr>
              <a:t>Flip </a:t>
            </a:r>
            <a:r>
              <a:rPr lang="en-US" dirty="0" err="1">
                <a:effectLst/>
              </a:rPr>
              <a:t>herramientas</a:t>
            </a:r>
            <a:r>
              <a:rPr lang="en-US" dirty="0">
                <a:effectLst/>
              </a:rPr>
              <a:t> and </a:t>
            </a:r>
            <a:r>
              <a:rPr lang="en-US" dirty="0" err="1">
                <a:effectLst/>
              </a:rPr>
              <a:t>datos</a:t>
            </a:r>
            <a:r>
              <a:rPr lang="en-US" dirty="0">
                <a:effectLst/>
              </a:rPr>
              <a:t> to pink. We are being crushed by too many </a:t>
            </a:r>
            <a:r>
              <a:rPr lang="en-US" dirty="0" err="1">
                <a:effectLst/>
              </a:rPr>
              <a:t>herramientas</a:t>
            </a:r>
            <a:r>
              <a:rPr lang="en-US" dirty="0">
                <a:effectLst/>
              </a:rPr>
              <a:t>, too much </a:t>
            </a:r>
            <a:r>
              <a:rPr lang="en-US" dirty="0" err="1">
                <a:effectLst/>
              </a:rPr>
              <a:t>datos</a:t>
            </a:r>
            <a:endParaRPr lang="en-US"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23</a:t>
            </a:fld>
            <a:endParaRPr lang="en-US" dirty="0"/>
          </a:p>
        </p:txBody>
      </p:sp>
      <p:sp>
        <p:nvSpPr>
          <p:cNvPr id="5" name="Footer Placeholder 4"/>
          <p:cNvSpPr>
            <a:spLocks noGrp="1"/>
          </p:cNvSpPr>
          <p:nvPr>
            <p:ph type="ftr" sz="quarter" idx="4"/>
          </p:nvPr>
        </p:nvSpPr>
        <p:spPr/>
        <p:txBody>
          <a:bodyPr/>
          <a:lstStyle/>
          <a:p>
            <a:r>
              <a:rPr lang="en-US"/>
              <a:t>IBM Security / © 2019 IBM Corporation</a:t>
            </a:r>
            <a:endParaRPr lang="en-US" dirty="0"/>
          </a:p>
        </p:txBody>
      </p:sp>
      <p:sp>
        <p:nvSpPr>
          <p:cNvPr id="6" name="Header Placeholder 5"/>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13999220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9588" y="209550"/>
            <a:ext cx="3298825" cy="1855788"/>
          </a:xfrm>
        </p:spPr>
      </p:sp>
      <p:sp>
        <p:nvSpPr>
          <p:cNvPr id="3" name="Notes Placeholder 2"/>
          <p:cNvSpPr>
            <a:spLocks noGrp="1"/>
          </p:cNvSpPr>
          <p:nvPr>
            <p:ph type="body" idx="1"/>
          </p:nvPr>
        </p:nvSpPr>
        <p:spPr/>
        <p:txBody>
          <a:bodyPr/>
          <a:lstStyle/>
          <a:p>
            <a:r>
              <a:rPr lang="es-ES" sz="800" dirty="0"/>
              <a:t>Permítame ilustrar de lo que estoy hablando</a:t>
            </a:r>
            <a:br>
              <a:rPr lang="es-ES" sz="800" dirty="0"/>
            </a:br>
            <a:r>
              <a:rPr lang="es-ES" sz="800" dirty="0"/>
              <a:t>La curva de cualquier negocio </a:t>
            </a:r>
            <a:r>
              <a:rPr lang="es-ES" sz="800" dirty="0" err="1"/>
              <a:t>ó</a:t>
            </a:r>
            <a:r>
              <a:rPr lang="es-ES" sz="800" dirty="0"/>
              <a:t> S-Curve (inicio, escala, competencia, transición)</a:t>
            </a:r>
            <a:br>
              <a:rPr lang="es-ES" sz="800" dirty="0"/>
            </a:br>
            <a:endParaRPr lang="es-ES" sz="800" dirty="0"/>
          </a:p>
          <a:p>
            <a:r>
              <a:rPr lang="es-ES" sz="800" dirty="0"/>
              <a:t>Durante la mayor parte de mi carrera, y muchos de ustedes en el auditorio, hemos estado en la etapa de escala</a:t>
            </a:r>
            <a:br>
              <a:rPr lang="es-ES" sz="800" dirty="0"/>
            </a:br>
            <a:r>
              <a:rPr lang="es-ES" sz="800" dirty="0"/>
              <a:t>Ahora, mientras miramos alrededor del mundo que cambia rápidamente a nuestro alrededor ... hacia la "Era de la Nube"</a:t>
            </a:r>
            <a:br>
              <a:rPr lang="es-ES" sz="800" dirty="0"/>
            </a:br>
            <a:r>
              <a:rPr lang="es-ES" sz="800" dirty="0"/>
              <a:t>Estamos acelerando a través de las etapas finales de "competir", hacia la transición</a:t>
            </a:r>
            <a:endParaRPr kumimoji="0" lang="en-US" sz="700" b="0" i="0" u="none" strike="noStrike" kern="1200" cap="none" spc="0" normalizeH="0" baseline="0" dirty="0">
              <a:ln>
                <a:noFill/>
              </a:ln>
              <a:solidFill>
                <a:srgbClr val="000000"/>
              </a:solidFill>
              <a:effectLst/>
              <a:uLnTx/>
              <a:uFillTx/>
              <a:latin typeface="IBM Plex Sans" panose="020B0503050203000203" pitchFamily="34" charset="0"/>
              <a:ea typeface="+mn-ea"/>
              <a:cs typeface="+mn-cs"/>
            </a:endParaRPr>
          </a:p>
        </p:txBody>
      </p:sp>
      <p:sp>
        <p:nvSpPr>
          <p:cNvPr id="4" name="Slide Number Placeholder 3"/>
          <p:cNvSpPr>
            <a:spLocks noGrp="1"/>
          </p:cNvSpPr>
          <p:nvPr>
            <p:ph type="sldNum" sz="quarter" idx="5"/>
          </p:nvPr>
        </p:nvSpPr>
        <p:spPr/>
        <p:txBody>
          <a:bodyPr/>
          <a:lstStyle/>
          <a:p>
            <a:fld id="{6E2E38B8-B0B4-AD41-AC6E-B781F46A9FD3}" type="slidenum">
              <a:rPr lang="en-US" smtClean="0"/>
              <a:pPr/>
              <a:t>24</a:t>
            </a:fld>
            <a:endParaRPr lang="en-US"/>
          </a:p>
        </p:txBody>
      </p:sp>
      <p:sp>
        <p:nvSpPr>
          <p:cNvPr id="5" name="Footer Placeholder 4"/>
          <p:cNvSpPr>
            <a:spLocks noGrp="1"/>
          </p:cNvSpPr>
          <p:nvPr>
            <p:ph type="ftr" sz="quarter" idx="4"/>
          </p:nvPr>
        </p:nvSpPr>
        <p:spPr/>
        <p:txBody>
          <a:bodyPr/>
          <a:lstStyle/>
          <a:p>
            <a:r>
              <a:rPr lang="en-US" dirty="0"/>
              <a:t>IBM Security / © 2019 IBM Corporation</a:t>
            </a:r>
          </a:p>
        </p:txBody>
      </p:sp>
      <p:sp>
        <p:nvSpPr>
          <p:cNvPr id="6" name="Header Placeholder 5"/>
          <p:cNvSpPr>
            <a:spLocks noGrp="1"/>
          </p:cNvSpPr>
          <p:nvPr>
            <p:ph type="hdr" sz="quarter"/>
          </p:nvPr>
        </p:nvSpPr>
        <p:spPr/>
        <p:txBody>
          <a:bodyPr/>
          <a:lstStyle/>
          <a:p>
            <a:endParaRPr lang="en-US"/>
          </a:p>
        </p:txBody>
      </p:sp>
    </p:spTree>
    <p:extLst>
      <p:ext uri="{BB962C8B-B14F-4D97-AF65-F5344CB8AC3E}">
        <p14:creationId xmlns:p14="http://schemas.microsoft.com/office/powerpoint/2010/main" val="7628010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9588" y="209550"/>
            <a:ext cx="3298825" cy="1855788"/>
          </a:xfrm>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ts val="600"/>
              </a:spcBef>
              <a:spcAft>
                <a:spcPct val="0"/>
              </a:spcAft>
              <a:buClr>
                <a:schemeClr val="bg1"/>
              </a:buClr>
              <a:buSzPct val="90000"/>
              <a:buFont typeface="Wingdings" pitchFamily="2" charset="2"/>
              <a:buNone/>
              <a:tabLst/>
            </a:pPr>
            <a:r>
              <a:rPr lang="es-ES" sz="800" dirty="0"/>
              <a:t>¿Por qué? Porque las reglas que definieron la seguridad como la conocemos, la transición también ...</a:t>
            </a:r>
            <a:br>
              <a:rPr lang="es-ES" sz="800" dirty="0"/>
            </a:br>
            <a:r>
              <a:rPr lang="es-ES" sz="800" dirty="0"/>
              <a:t>Estos deberían parecer familiares | arraigado en asegurar el mundo de clientes y servidores</a:t>
            </a:r>
            <a:br>
              <a:rPr lang="es-ES" sz="800" dirty="0"/>
            </a:br>
            <a:r>
              <a:rPr lang="es-ES" sz="800" dirty="0"/>
              <a:t>Donde la seguridad se ha atornillado | Donde reaccionar al negocio es suficiente</a:t>
            </a:r>
            <a:br>
              <a:rPr lang="es-ES" sz="800" dirty="0"/>
            </a:br>
            <a:br>
              <a:rPr lang="es-ES" sz="800" dirty="0"/>
            </a:br>
            <a:br>
              <a:rPr lang="es-ES" sz="800" dirty="0"/>
            </a:br>
            <a:br>
              <a:rPr lang="es-ES" sz="800" dirty="0"/>
            </a:br>
            <a:r>
              <a:rPr lang="es-ES" sz="800" dirty="0"/>
              <a:t>Para ser claros, no solo hay ocho reglas</a:t>
            </a:r>
            <a:br>
              <a:rPr lang="es-ES" sz="800" dirty="0"/>
            </a:br>
            <a:r>
              <a:rPr lang="es-ES" sz="800" dirty="0"/>
              <a:t>estos son solo los puntos que me entusiasman cuando hablo de cómo es nuestro futuro</a:t>
            </a:r>
            <a:br>
              <a:rPr lang="es-ES" sz="800" dirty="0"/>
            </a:br>
            <a:br>
              <a:rPr lang="es-ES" sz="800" dirty="0"/>
            </a:br>
            <a:r>
              <a:rPr lang="es-ES" sz="800" dirty="0"/>
              <a:t>... entonces, volvamos a esa curva S</a:t>
            </a:r>
            <a:endParaRPr kumimoji="0" lang="en-US" sz="700" b="1" i="0" u="none" strike="noStrike" kern="1200" cap="none" spc="0" normalizeH="0" baseline="0" dirty="0">
              <a:ln>
                <a:noFill/>
              </a:ln>
              <a:solidFill>
                <a:srgbClr val="000000"/>
              </a:solidFill>
              <a:effectLst/>
              <a:uLnTx/>
              <a:uFillTx/>
              <a:latin typeface="IBM Plex Sans" panose="020B0503050203000203" pitchFamily="34" charset="0"/>
              <a:ea typeface="+mn-ea"/>
              <a:cs typeface="+mn-cs"/>
            </a:endParaRPr>
          </a:p>
        </p:txBody>
      </p:sp>
      <p:sp>
        <p:nvSpPr>
          <p:cNvPr id="4" name="Slide Number Placeholder 3"/>
          <p:cNvSpPr>
            <a:spLocks noGrp="1"/>
          </p:cNvSpPr>
          <p:nvPr>
            <p:ph type="sldNum" sz="quarter" idx="5"/>
          </p:nvPr>
        </p:nvSpPr>
        <p:spPr/>
        <p:txBody>
          <a:bodyPr/>
          <a:lstStyle/>
          <a:p>
            <a:fld id="{6E2E38B8-B0B4-AD41-AC6E-B781F46A9FD3}" type="slidenum">
              <a:rPr lang="en-US" smtClean="0"/>
              <a:pPr/>
              <a:t>25</a:t>
            </a:fld>
            <a:endParaRPr lang="en-US"/>
          </a:p>
        </p:txBody>
      </p:sp>
      <p:sp>
        <p:nvSpPr>
          <p:cNvPr id="5" name="Footer Placeholder 4"/>
          <p:cNvSpPr>
            <a:spLocks noGrp="1"/>
          </p:cNvSpPr>
          <p:nvPr>
            <p:ph type="ftr" sz="quarter" idx="4"/>
          </p:nvPr>
        </p:nvSpPr>
        <p:spPr/>
        <p:txBody>
          <a:bodyPr/>
          <a:lstStyle/>
          <a:p>
            <a:r>
              <a:rPr lang="en-US" dirty="0"/>
              <a:t>IBM Security / © 2019 IBM Corporation</a:t>
            </a:r>
          </a:p>
        </p:txBody>
      </p:sp>
      <p:sp>
        <p:nvSpPr>
          <p:cNvPr id="6" name="Header Placeholder 5"/>
          <p:cNvSpPr>
            <a:spLocks noGrp="1"/>
          </p:cNvSpPr>
          <p:nvPr>
            <p:ph type="hdr" sz="quarter"/>
          </p:nvPr>
        </p:nvSpPr>
        <p:spPr/>
        <p:txBody>
          <a:bodyPr/>
          <a:lstStyle/>
          <a:p>
            <a:endParaRPr lang="en-US"/>
          </a:p>
        </p:txBody>
      </p:sp>
    </p:spTree>
    <p:extLst>
      <p:ext uri="{BB962C8B-B14F-4D97-AF65-F5344CB8AC3E}">
        <p14:creationId xmlns:p14="http://schemas.microsoft.com/office/powerpoint/2010/main" val="2013431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9588" y="209550"/>
            <a:ext cx="3298825" cy="1855788"/>
          </a:xfrm>
        </p:spPr>
      </p:sp>
      <p:sp>
        <p:nvSpPr>
          <p:cNvPr id="3" name="Notes Placeholder 2"/>
          <p:cNvSpPr>
            <a:spLocks noGrp="1"/>
          </p:cNvSpPr>
          <p:nvPr>
            <p:ph type="body" idx="1"/>
          </p:nvPr>
        </p:nvSpPr>
        <p:spPr/>
        <p:txBody>
          <a:bodyPr/>
          <a:lstStyle/>
          <a:p>
            <a:r>
              <a:rPr lang="en-US" dirty="0">
                <a:hlinkClick r:id="rId3"/>
              </a:rPr>
              <a:t>https://www.technologyreview.es/s/11326/bastan-tres-datos-para-identificar-cualquiera-en-una-base-anonima</a:t>
            </a:r>
          </a:p>
          <a:p>
            <a:r>
              <a:rPr lang="en-US" dirty="0">
                <a:cs typeface="Calibri"/>
              </a:rPr>
              <a:t>INICIO DEMO </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73AD90B0-1EC1-5941-B428-303C0FF158DF}" type="slidenum">
              <a:rPr lang="en-US" smtClean="0"/>
              <a:t>3</a:t>
            </a:fld>
            <a:endParaRPr lang="en-US"/>
          </a:p>
        </p:txBody>
      </p:sp>
    </p:spTree>
    <p:extLst>
      <p:ext uri="{BB962C8B-B14F-4D97-AF65-F5344CB8AC3E}">
        <p14:creationId xmlns:p14="http://schemas.microsoft.com/office/powerpoint/2010/main" val="1545072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9588" y="209550"/>
            <a:ext cx="3298825" cy="1855788"/>
          </a:xfrm>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ts val="600"/>
              </a:spcBef>
              <a:spcAft>
                <a:spcPct val="0"/>
              </a:spcAft>
              <a:buClr>
                <a:schemeClr val="bg1"/>
              </a:buClr>
              <a:buSzPct val="90000"/>
              <a:buFont typeface="Wingdings" pitchFamily="2" charset="2"/>
              <a:buNone/>
              <a:tabLst/>
            </a:pPr>
            <a:r>
              <a:rPr lang="es-ES" sz="700" dirty="0"/>
              <a:t>Pero eso se va</a:t>
            </a:r>
            <a:br>
              <a:rPr lang="es-ES" sz="700" dirty="0"/>
            </a:br>
            <a:r>
              <a:rPr lang="es-ES" sz="700" dirty="0"/>
              <a:t>Seguridad debe moverse a la izquierda, ser parte de la planificación y el proceso</a:t>
            </a:r>
            <a:br>
              <a:rPr lang="es-ES" sz="700" dirty="0"/>
            </a:br>
            <a:r>
              <a:rPr lang="es-ES" sz="700" dirty="0"/>
              <a:t>Ser incorporado y crecer automáticamente</a:t>
            </a:r>
            <a:br>
              <a:rPr lang="es-ES" sz="700" dirty="0"/>
            </a:br>
            <a:r>
              <a:rPr lang="es-ES" sz="700" dirty="0"/>
              <a:t>Debemos trabajar de manera más inteligente, encontrar formas de usar la nube para acelerar lo que hacemos</a:t>
            </a:r>
            <a:endParaRPr kumimoji="0" lang="en-US" sz="700" b="1" i="0" u="none" strike="noStrike" kern="1200" cap="none" spc="0" normalizeH="0" baseline="0" dirty="0">
              <a:ln>
                <a:noFill/>
              </a:ln>
              <a:solidFill>
                <a:srgbClr val="000000"/>
              </a:solidFill>
              <a:effectLst/>
              <a:uLnTx/>
              <a:uFillTx/>
              <a:latin typeface="IBM Plex Sans" panose="020B0503050203000203" pitchFamily="34" charset="0"/>
              <a:ea typeface="+mn-ea"/>
              <a:cs typeface="+mn-cs"/>
            </a:endParaRPr>
          </a:p>
        </p:txBody>
      </p:sp>
      <p:sp>
        <p:nvSpPr>
          <p:cNvPr id="4" name="Slide Number Placeholder 3"/>
          <p:cNvSpPr>
            <a:spLocks noGrp="1"/>
          </p:cNvSpPr>
          <p:nvPr>
            <p:ph type="sldNum" sz="quarter" idx="5"/>
          </p:nvPr>
        </p:nvSpPr>
        <p:spPr/>
        <p:txBody>
          <a:bodyPr/>
          <a:lstStyle/>
          <a:p>
            <a:fld id="{6E2E38B8-B0B4-AD41-AC6E-B781F46A9FD3}" type="slidenum">
              <a:rPr lang="en-US" smtClean="0"/>
              <a:pPr/>
              <a:t>26</a:t>
            </a:fld>
            <a:endParaRPr lang="en-US"/>
          </a:p>
        </p:txBody>
      </p:sp>
      <p:sp>
        <p:nvSpPr>
          <p:cNvPr id="5" name="Footer Placeholder 4"/>
          <p:cNvSpPr>
            <a:spLocks noGrp="1"/>
          </p:cNvSpPr>
          <p:nvPr>
            <p:ph type="ftr" sz="quarter" idx="4"/>
          </p:nvPr>
        </p:nvSpPr>
        <p:spPr/>
        <p:txBody>
          <a:bodyPr/>
          <a:lstStyle/>
          <a:p>
            <a:r>
              <a:rPr lang="en-US" dirty="0"/>
              <a:t>IBM Security / © 2019 IBM Corporation</a:t>
            </a:r>
          </a:p>
        </p:txBody>
      </p:sp>
      <p:sp>
        <p:nvSpPr>
          <p:cNvPr id="6" name="Header Placeholder 5"/>
          <p:cNvSpPr>
            <a:spLocks noGrp="1"/>
          </p:cNvSpPr>
          <p:nvPr>
            <p:ph type="hdr" sz="quarter"/>
          </p:nvPr>
        </p:nvSpPr>
        <p:spPr/>
        <p:txBody>
          <a:bodyPr/>
          <a:lstStyle/>
          <a:p>
            <a:endParaRPr lang="en-US"/>
          </a:p>
        </p:txBody>
      </p:sp>
    </p:spTree>
    <p:extLst>
      <p:ext uri="{BB962C8B-B14F-4D97-AF65-F5344CB8AC3E}">
        <p14:creationId xmlns:p14="http://schemas.microsoft.com/office/powerpoint/2010/main" val="39248985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9588" y="209550"/>
            <a:ext cx="3298825" cy="1855788"/>
          </a:xfrm>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ts val="600"/>
              </a:spcBef>
              <a:spcAft>
                <a:spcPct val="0"/>
              </a:spcAft>
              <a:buClr>
                <a:schemeClr val="bg1"/>
              </a:buClr>
              <a:buSzPct val="90000"/>
              <a:buFont typeface="Wingdings" pitchFamily="2" charset="2"/>
              <a:buNone/>
              <a:tabLst/>
            </a:pPr>
            <a:r>
              <a:rPr lang="es-ES" sz="800" dirty="0"/>
              <a:t>Aquí hay una analogía de lo que estoy hablando</a:t>
            </a:r>
            <a:br>
              <a:rPr lang="es-ES" sz="800" dirty="0"/>
            </a:br>
            <a:r>
              <a:rPr lang="es-ES" sz="800" dirty="0"/>
              <a:t>Nuestra misión | evolucionar la seguridad para parecerse al "equipo de </a:t>
            </a:r>
            <a:r>
              <a:rPr lang="es-ES" sz="800" dirty="0" err="1"/>
              <a:t>pits</a:t>
            </a:r>
            <a:r>
              <a:rPr lang="es-ES" sz="800" dirty="0"/>
              <a:t>" en la parte inferior</a:t>
            </a:r>
            <a:br>
              <a:rPr lang="es-ES" sz="800" dirty="0"/>
            </a:br>
            <a:r>
              <a:rPr lang="es-ES" sz="800" dirty="0"/>
              <a:t>Rápido, preciso y bien orquestado ...</a:t>
            </a:r>
            <a:br>
              <a:rPr lang="es-ES" sz="800" dirty="0"/>
            </a:br>
            <a:r>
              <a:rPr lang="es-ES" sz="800" dirty="0"/>
              <a:t>Presta atención aquí, rápido (clic)</a:t>
            </a:r>
            <a:br>
              <a:rPr lang="es-ES" sz="800" dirty="0"/>
            </a:br>
            <a:br>
              <a:rPr lang="es-ES" sz="800" dirty="0"/>
            </a:br>
            <a:r>
              <a:rPr lang="es-ES" sz="800" dirty="0"/>
              <a:t>¡Creo que la metodología de 1981 la seguimos usando para actualizar las reglas de firewall!</a:t>
            </a:r>
            <a:endParaRPr kumimoji="0" lang="en-US" sz="700" b="0" i="1" u="none" strike="noStrike" kern="1200" cap="none" spc="0" normalizeH="0" baseline="0" dirty="0">
              <a:ln>
                <a:noFill/>
              </a:ln>
              <a:solidFill>
                <a:srgbClr val="000000"/>
              </a:solidFill>
              <a:effectLst/>
              <a:uLnTx/>
              <a:uFillTx/>
              <a:latin typeface="IBM Plex Sans" panose="020B0503050203000203" pitchFamily="34" charset="0"/>
              <a:ea typeface="+mn-ea"/>
              <a:cs typeface="+mn-cs"/>
            </a:endParaRPr>
          </a:p>
        </p:txBody>
      </p:sp>
      <p:sp>
        <p:nvSpPr>
          <p:cNvPr id="4" name="Slide Number Placeholder 3"/>
          <p:cNvSpPr>
            <a:spLocks noGrp="1"/>
          </p:cNvSpPr>
          <p:nvPr>
            <p:ph type="sldNum" sz="quarter" idx="5"/>
          </p:nvPr>
        </p:nvSpPr>
        <p:spPr/>
        <p:txBody>
          <a:bodyPr/>
          <a:lstStyle/>
          <a:p>
            <a:fld id="{6E2E38B8-B0B4-AD41-AC6E-B781F46A9FD3}" type="slidenum">
              <a:rPr lang="en-US" smtClean="0"/>
              <a:pPr/>
              <a:t>27</a:t>
            </a:fld>
            <a:endParaRPr lang="en-US"/>
          </a:p>
        </p:txBody>
      </p:sp>
      <p:sp>
        <p:nvSpPr>
          <p:cNvPr id="5" name="Footer Placeholder 4"/>
          <p:cNvSpPr>
            <a:spLocks noGrp="1"/>
          </p:cNvSpPr>
          <p:nvPr>
            <p:ph type="ftr" sz="quarter" idx="4"/>
          </p:nvPr>
        </p:nvSpPr>
        <p:spPr/>
        <p:txBody>
          <a:bodyPr/>
          <a:lstStyle/>
          <a:p>
            <a:r>
              <a:rPr lang="en-US" dirty="0"/>
              <a:t>IBM Security / © 2019 IBM Corporation</a:t>
            </a:r>
          </a:p>
        </p:txBody>
      </p:sp>
      <p:sp>
        <p:nvSpPr>
          <p:cNvPr id="6" name="Header Placeholder 5"/>
          <p:cNvSpPr>
            <a:spLocks noGrp="1"/>
          </p:cNvSpPr>
          <p:nvPr>
            <p:ph type="hdr" sz="quarter"/>
          </p:nvPr>
        </p:nvSpPr>
        <p:spPr/>
        <p:txBody>
          <a:bodyPr/>
          <a:lstStyle/>
          <a:p>
            <a:endParaRPr lang="en-US"/>
          </a:p>
        </p:txBody>
      </p:sp>
    </p:spTree>
    <p:extLst>
      <p:ext uri="{BB962C8B-B14F-4D97-AF65-F5344CB8AC3E}">
        <p14:creationId xmlns:p14="http://schemas.microsoft.com/office/powerpoint/2010/main" val="32307024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9588" y="209550"/>
            <a:ext cx="3298825" cy="1855788"/>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600"/>
              </a:spcBef>
              <a:spcAft>
                <a:spcPct val="0"/>
              </a:spcAft>
              <a:buClr>
                <a:schemeClr val="bg1"/>
              </a:buClr>
              <a:buSzPct val="90000"/>
              <a:buFont typeface="Wingdings" pitchFamily="2" charset="2"/>
              <a:buNone/>
              <a:tabLst/>
              <a:defRPr/>
            </a:pPr>
            <a:r>
              <a:rPr lang="es-ES" sz="800" dirty="0"/>
              <a:t>A medida que adoptemos e implementemos Nuevas Reglas, nos encontraremos en una Nueva Curva</a:t>
            </a:r>
            <a:br>
              <a:rPr lang="es-ES" sz="800" dirty="0"/>
            </a:br>
            <a:r>
              <a:rPr lang="es-ES" sz="800" dirty="0"/>
              <a:t>Esta vez, aprovecharemos | características hacen que la nube sea poderosa para los negocios</a:t>
            </a:r>
            <a:br>
              <a:rPr lang="es-ES" sz="800" dirty="0"/>
            </a:br>
            <a:r>
              <a:rPr lang="es-ES" sz="800" dirty="0" err="1"/>
              <a:t>Microservicios</a:t>
            </a:r>
            <a:r>
              <a:rPr lang="es-ES" sz="800" dirty="0"/>
              <a:t> | </a:t>
            </a:r>
            <a:r>
              <a:rPr lang="es-ES" sz="800" dirty="0" err="1"/>
              <a:t>DevOps</a:t>
            </a:r>
            <a:r>
              <a:rPr lang="es-ES" sz="800" dirty="0"/>
              <a:t> | </a:t>
            </a:r>
            <a:r>
              <a:rPr lang="es-ES" sz="800" dirty="0" err="1"/>
              <a:t>APIs</a:t>
            </a:r>
            <a:r>
              <a:rPr lang="es-ES" sz="800" dirty="0"/>
              <a:t> | Orquestadores</a:t>
            </a:r>
            <a:br>
              <a:rPr lang="es-ES" sz="800" dirty="0"/>
            </a:br>
            <a:r>
              <a:rPr lang="es-ES" sz="800" dirty="0"/>
              <a:t>Danos la oportunidad de escalar y acelerar la seguridad para ser más efectivos</a:t>
            </a:r>
            <a:br>
              <a:rPr lang="es-ES" sz="800" dirty="0"/>
            </a:br>
            <a:br>
              <a:rPr lang="es-ES" sz="800" dirty="0"/>
            </a:br>
            <a:r>
              <a:rPr lang="es-ES" sz="800" dirty="0"/>
              <a:t>Antes de que podamos comenzar a escalar la curva S de una manera significativa, ¡tenemos que </a:t>
            </a:r>
            <a:r>
              <a:rPr lang="es-ES" sz="800" b="1" dirty="0"/>
              <a:t>dar un salto!</a:t>
            </a:r>
            <a:br>
              <a:rPr lang="es-ES" sz="800" b="1" dirty="0"/>
            </a:br>
            <a:r>
              <a:rPr lang="es-ES" sz="800" dirty="0"/>
              <a:t>Esto puede ser aterrador. ¡Pero debemos hacerlo! </a:t>
            </a:r>
            <a:r>
              <a:rPr lang="es-ES" sz="800" b="1" dirty="0"/>
              <a:t>Es el momento de ser </a:t>
            </a:r>
            <a:r>
              <a:rPr lang="es-ES" sz="800" b="1" dirty="0" err="1"/>
              <a:t>heroes</a:t>
            </a:r>
            <a:endParaRPr kumimoji="0" lang="en-US" sz="700" b="1" i="0" u="none" strike="noStrike" kern="1200" cap="none" spc="0" normalizeH="0" baseline="0" dirty="0">
              <a:ln>
                <a:noFill/>
              </a:ln>
              <a:solidFill>
                <a:srgbClr val="000000"/>
              </a:solidFill>
              <a:effectLst/>
              <a:uLnTx/>
              <a:uFillTx/>
              <a:latin typeface="IBM Plex Sans" panose="020B0503050203000203" pitchFamily="34" charset="0"/>
              <a:ea typeface="+mn-ea"/>
              <a:cs typeface="+mn-cs"/>
            </a:endParaRPr>
          </a:p>
        </p:txBody>
      </p:sp>
      <p:sp>
        <p:nvSpPr>
          <p:cNvPr id="4" name="Slide Number Placeholder 3"/>
          <p:cNvSpPr>
            <a:spLocks noGrp="1"/>
          </p:cNvSpPr>
          <p:nvPr>
            <p:ph type="sldNum" sz="quarter" idx="5"/>
          </p:nvPr>
        </p:nvSpPr>
        <p:spPr/>
        <p:txBody>
          <a:bodyPr/>
          <a:lstStyle/>
          <a:p>
            <a:fld id="{6E2E38B8-B0B4-AD41-AC6E-B781F46A9FD3}" type="slidenum">
              <a:rPr lang="en-US" smtClean="0"/>
              <a:pPr/>
              <a:t>29</a:t>
            </a:fld>
            <a:endParaRPr lang="en-US"/>
          </a:p>
        </p:txBody>
      </p:sp>
      <p:sp>
        <p:nvSpPr>
          <p:cNvPr id="5" name="Footer Placeholder 4"/>
          <p:cNvSpPr>
            <a:spLocks noGrp="1"/>
          </p:cNvSpPr>
          <p:nvPr>
            <p:ph type="ftr" sz="quarter" idx="4"/>
          </p:nvPr>
        </p:nvSpPr>
        <p:spPr/>
        <p:txBody>
          <a:bodyPr/>
          <a:lstStyle/>
          <a:p>
            <a:r>
              <a:rPr lang="en-US" dirty="0"/>
              <a:t>IBM Security / © 2019 IBM Corporation</a:t>
            </a:r>
          </a:p>
        </p:txBody>
      </p:sp>
      <p:sp>
        <p:nvSpPr>
          <p:cNvPr id="6" name="Header Placeholder 5"/>
          <p:cNvSpPr>
            <a:spLocks noGrp="1"/>
          </p:cNvSpPr>
          <p:nvPr>
            <p:ph type="hdr" sz="quarter"/>
          </p:nvPr>
        </p:nvSpPr>
        <p:spPr/>
        <p:txBody>
          <a:bodyPr/>
          <a:lstStyle/>
          <a:p>
            <a:endParaRPr lang="en-US"/>
          </a:p>
        </p:txBody>
      </p:sp>
    </p:spTree>
    <p:extLst>
      <p:ext uri="{BB962C8B-B14F-4D97-AF65-F5344CB8AC3E}">
        <p14:creationId xmlns:p14="http://schemas.microsoft.com/office/powerpoint/2010/main" val="8326646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9588" y="209550"/>
            <a:ext cx="3298825" cy="1855788"/>
          </a:xfrm>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ts val="600"/>
              </a:spcBef>
              <a:spcAft>
                <a:spcPct val="0"/>
              </a:spcAft>
              <a:buClr>
                <a:schemeClr val="bg1"/>
              </a:buClr>
              <a:buSzPct val="90000"/>
              <a:buFont typeface="Wingdings" pitchFamily="2" charset="2"/>
              <a:buNone/>
              <a:tabLst/>
            </a:pPr>
            <a:r>
              <a:rPr lang="es-ES" sz="800" dirty="0"/>
              <a:t>Entonces, ¿cómo hacemos este salto? Ese es el enfoque para el resto de mi charla.</a:t>
            </a:r>
            <a:br>
              <a:rPr lang="es-ES" sz="800" dirty="0"/>
            </a:br>
            <a:r>
              <a:rPr lang="es-ES" sz="800" dirty="0"/>
              <a:t>Tenemos que abordar nuestra </a:t>
            </a:r>
            <a:r>
              <a:rPr lang="es-ES" sz="800" b="1" dirty="0"/>
              <a:t>Cultura</a:t>
            </a:r>
            <a:r>
              <a:rPr lang="es-ES" sz="800" dirty="0"/>
              <a:t>, nuestros </a:t>
            </a:r>
            <a:r>
              <a:rPr lang="es-ES" sz="800" b="1" dirty="0"/>
              <a:t>Controles</a:t>
            </a:r>
            <a:r>
              <a:rPr lang="es-ES" sz="800" dirty="0"/>
              <a:t> y nuestra visión del </a:t>
            </a:r>
            <a:r>
              <a:rPr lang="es-ES" sz="800" b="1" dirty="0"/>
              <a:t>Caos</a:t>
            </a:r>
            <a:r>
              <a:rPr lang="es-ES" sz="800" dirty="0"/>
              <a:t>.</a:t>
            </a:r>
            <a:br>
              <a:rPr lang="es-ES" sz="800" dirty="0"/>
            </a:br>
            <a:br>
              <a:rPr lang="es-ES" sz="800" dirty="0"/>
            </a:br>
            <a:r>
              <a:rPr lang="es-ES" sz="800" dirty="0"/>
              <a:t>Vamos a profundizar en estos ...</a:t>
            </a:r>
            <a:endParaRPr kumimoji="0" lang="en-US" sz="700" b="0" i="0" u="none" strike="noStrike" kern="1200" cap="none" spc="0" normalizeH="0" baseline="0" dirty="0">
              <a:ln>
                <a:noFill/>
              </a:ln>
              <a:solidFill>
                <a:srgbClr val="000000"/>
              </a:solidFill>
              <a:effectLst/>
              <a:uLnTx/>
              <a:uFillTx/>
              <a:latin typeface="IBM Plex Sans" panose="020B0503050203000203" pitchFamily="34" charset="0"/>
              <a:ea typeface="+mn-ea"/>
              <a:cs typeface="+mn-cs"/>
            </a:endParaRPr>
          </a:p>
        </p:txBody>
      </p:sp>
      <p:sp>
        <p:nvSpPr>
          <p:cNvPr id="4" name="Slide Number Placeholder 3"/>
          <p:cNvSpPr>
            <a:spLocks noGrp="1"/>
          </p:cNvSpPr>
          <p:nvPr>
            <p:ph type="sldNum" sz="quarter" idx="5"/>
          </p:nvPr>
        </p:nvSpPr>
        <p:spPr/>
        <p:txBody>
          <a:bodyPr/>
          <a:lstStyle/>
          <a:p>
            <a:fld id="{6E2E38B8-B0B4-AD41-AC6E-B781F46A9FD3}" type="slidenum">
              <a:rPr lang="en-US" smtClean="0"/>
              <a:pPr/>
              <a:t>30</a:t>
            </a:fld>
            <a:endParaRPr lang="en-US"/>
          </a:p>
        </p:txBody>
      </p:sp>
      <p:sp>
        <p:nvSpPr>
          <p:cNvPr id="5" name="Footer Placeholder 4"/>
          <p:cNvSpPr>
            <a:spLocks noGrp="1"/>
          </p:cNvSpPr>
          <p:nvPr>
            <p:ph type="ftr" sz="quarter" idx="4"/>
          </p:nvPr>
        </p:nvSpPr>
        <p:spPr/>
        <p:txBody>
          <a:bodyPr/>
          <a:lstStyle/>
          <a:p>
            <a:r>
              <a:rPr lang="en-US" dirty="0"/>
              <a:t>IBM Security / © 2019 IBM Corporation</a:t>
            </a:r>
          </a:p>
        </p:txBody>
      </p:sp>
      <p:sp>
        <p:nvSpPr>
          <p:cNvPr id="6" name="Header Placeholder 5"/>
          <p:cNvSpPr>
            <a:spLocks noGrp="1"/>
          </p:cNvSpPr>
          <p:nvPr>
            <p:ph type="hdr" sz="quarter"/>
          </p:nvPr>
        </p:nvSpPr>
        <p:spPr/>
        <p:txBody>
          <a:bodyPr/>
          <a:lstStyle/>
          <a:p>
            <a:endParaRPr lang="en-US"/>
          </a:p>
        </p:txBody>
      </p:sp>
    </p:spTree>
    <p:extLst>
      <p:ext uri="{BB962C8B-B14F-4D97-AF65-F5344CB8AC3E}">
        <p14:creationId xmlns:p14="http://schemas.microsoft.com/office/powerpoint/2010/main" val="9259828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9588" y="209550"/>
            <a:ext cx="3298825" cy="1855788"/>
          </a:xfrm>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ts val="600"/>
              </a:spcBef>
              <a:spcAft>
                <a:spcPct val="0"/>
              </a:spcAft>
              <a:buClr>
                <a:schemeClr val="bg1"/>
              </a:buClr>
              <a:buSzPct val="90000"/>
              <a:buFont typeface="Wingdings" pitchFamily="2" charset="2"/>
              <a:buNone/>
              <a:tabLst/>
            </a:pPr>
            <a:endParaRPr kumimoji="0" lang="en-US" sz="700" b="0" i="0" u="none" strike="noStrike" kern="1200" cap="none" spc="0" normalizeH="0" baseline="0" dirty="0">
              <a:ln>
                <a:noFill/>
              </a:ln>
              <a:solidFill>
                <a:srgbClr val="000000"/>
              </a:solidFill>
              <a:effectLst/>
              <a:uLnTx/>
              <a:uFillTx/>
              <a:latin typeface="IBM Plex Sans" panose="020B0503050203000203" pitchFamily="34" charset="0"/>
              <a:ea typeface="+mn-ea"/>
              <a:cs typeface="+mn-cs"/>
            </a:endParaRPr>
          </a:p>
        </p:txBody>
      </p:sp>
      <p:sp>
        <p:nvSpPr>
          <p:cNvPr id="4" name="Slide Number Placeholder 3"/>
          <p:cNvSpPr>
            <a:spLocks noGrp="1"/>
          </p:cNvSpPr>
          <p:nvPr>
            <p:ph type="sldNum" sz="quarter" idx="5"/>
          </p:nvPr>
        </p:nvSpPr>
        <p:spPr/>
        <p:txBody>
          <a:bodyPr/>
          <a:lstStyle/>
          <a:p>
            <a:fld id="{6E2E38B8-B0B4-AD41-AC6E-B781F46A9FD3}" type="slidenum">
              <a:rPr lang="en-US" smtClean="0"/>
              <a:pPr/>
              <a:t>31</a:t>
            </a:fld>
            <a:endParaRPr lang="en-US"/>
          </a:p>
        </p:txBody>
      </p:sp>
      <p:sp>
        <p:nvSpPr>
          <p:cNvPr id="5" name="Footer Placeholder 4"/>
          <p:cNvSpPr>
            <a:spLocks noGrp="1"/>
          </p:cNvSpPr>
          <p:nvPr>
            <p:ph type="ftr" sz="quarter" idx="4"/>
          </p:nvPr>
        </p:nvSpPr>
        <p:spPr/>
        <p:txBody>
          <a:bodyPr/>
          <a:lstStyle/>
          <a:p>
            <a:r>
              <a:rPr lang="en-US" dirty="0"/>
              <a:t>IBM Security / © 2019 IBM Corporation</a:t>
            </a:r>
          </a:p>
        </p:txBody>
      </p:sp>
      <p:sp>
        <p:nvSpPr>
          <p:cNvPr id="6" name="Header Placeholder 5"/>
          <p:cNvSpPr>
            <a:spLocks noGrp="1"/>
          </p:cNvSpPr>
          <p:nvPr>
            <p:ph type="hdr" sz="quarter"/>
          </p:nvPr>
        </p:nvSpPr>
        <p:spPr/>
        <p:txBody>
          <a:bodyPr/>
          <a:lstStyle/>
          <a:p>
            <a:endParaRPr lang="en-US"/>
          </a:p>
        </p:txBody>
      </p:sp>
    </p:spTree>
    <p:extLst>
      <p:ext uri="{BB962C8B-B14F-4D97-AF65-F5344CB8AC3E}">
        <p14:creationId xmlns:p14="http://schemas.microsoft.com/office/powerpoint/2010/main" val="9953343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9588" y="209550"/>
            <a:ext cx="3298825" cy="1855788"/>
          </a:xfrm>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ts val="600"/>
              </a:spcBef>
              <a:spcAft>
                <a:spcPct val="0"/>
              </a:spcAft>
              <a:buClr>
                <a:schemeClr val="bg1"/>
              </a:buClr>
              <a:buSzPct val="90000"/>
              <a:buFont typeface="Wingdings" pitchFamily="2" charset="2"/>
              <a:buNone/>
              <a:tabLst/>
            </a:pPr>
            <a:r>
              <a:rPr lang="es-ES" sz="800" dirty="0"/>
              <a:t>Cada cultura se basa en un lenguaje común, en una conversación.</a:t>
            </a:r>
            <a:br>
              <a:rPr lang="es-ES" sz="800" dirty="0"/>
            </a:br>
            <a:r>
              <a:rPr lang="es-ES" sz="800" dirty="0"/>
              <a:t>Conversaciones llenas de ideas</a:t>
            </a:r>
          </a:p>
          <a:p>
            <a:pPr marL="0" marR="0" indent="0" algn="l" defTabSz="914400" rtl="0" eaLnBrk="1" fontAlgn="base" latinLnBrk="0" hangingPunct="1">
              <a:lnSpc>
                <a:spcPct val="100000"/>
              </a:lnSpc>
              <a:spcBef>
                <a:spcPts val="600"/>
              </a:spcBef>
              <a:spcAft>
                <a:spcPct val="0"/>
              </a:spcAft>
              <a:buClr>
                <a:schemeClr val="bg1"/>
              </a:buClr>
              <a:buSzPct val="90000"/>
              <a:buFont typeface="Wingdings" pitchFamily="2" charset="2"/>
              <a:buNone/>
              <a:tabLst/>
            </a:pPr>
            <a:r>
              <a:rPr lang="es-ES" sz="800" b="1" dirty="0"/>
              <a:t>I </a:t>
            </a:r>
            <a:r>
              <a:rPr lang="es-ES" sz="800" b="1" dirty="0" err="1"/>
              <a:t>have</a:t>
            </a:r>
            <a:r>
              <a:rPr lang="es-ES" sz="800" b="1" dirty="0"/>
              <a:t> a </a:t>
            </a:r>
            <a:r>
              <a:rPr lang="es-ES" sz="800" b="1" dirty="0" err="1"/>
              <a:t>dream</a:t>
            </a:r>
            <a:r>
              <a:rPr lang="es-ES" sz="800" b="1" dirty="0"/>
              <a:t> (NO, I HAVE A PLAN), ¿Cuál es tu deseo y/o necesidades)</a:t>
            </a:r>
            <a:br>
              <a:rPr lang="es-ES" sz="800" b="1" dirty="0"/>
            </a:br>
            <a:r>
              <a:rPr lang="es-ES" sz="800" dirty="0"/>
              <a:t>Si les entregara un periódico en coreano, ¿alguno de ustedes lo entendería?</a:t>
            </a:r>
            <a:br>
              <a:rPr lang="es-ES" sz="800" dirty="0"/>
            </a:br>
            <a:r>
              <a:rPr lang="es-ES" sz="800" dirty="0"/>
              <a:t>Alguna vez viste una presentación de negocios confusa, con muchas siglas, y solo haces cara de que interesante pero no tienes ni idea de lo que significa?</a:t>
            </a:r>
            <a:br>
              <a:rPr lang="es-ES" sz="800" dirty="0"/>
            </a:br>
            <a:br>
              <a:rPr lang="es-ES" sz="800" dirty="0"/>
            </a:br>
            <a:r>
              <a:rPr lang="es-ES" sz="800" b="1" dirty="0"/>
              <a:t>Espero que no sea ahora. </a:t>
            </a:r>
            <a:r>
              <a:rPr lang="es-ES" sz="800" dirty="0"/>
              <a:t>¡Porque es una experiencia frustrante!</a:t>
            </a:r>
            <a:endParaRPr kumimoji="0" lang="en-US" sz="700" b="0" i="0" u="none" strike="noStrike" kern="1200" cap="none" spc="0" normalizeH="0" baseline="0" dirty="0">
              <a:ln>
                <a:noFill/>
              </a:ln>
              <a:solidFill>
                <a:srgbClr val="000000"/>
              </a:solidFill>
              <a:effectLst/>
              <a:uLnTx/>
              <a:uFillTx/>
              <a:latin typeface="IBM Plex Sans" panose="020B0503050203000203" pitchFamily="34" charset="0"/>
              <a:ea typeface="+mn-ea"/>
              <a:cs typeface="+mn-cs"/>
            </a:endParaRPr>
          </a:p>
        </p:txBody>
      </p:sp>
      <p:sp>
        <p:nvSpPr>
          <p:cNvPr id="4" name="Slide Number Placeholder 3"/>
          <p:cNvSpPr>
            <a:spLocks noGrp="1"/>
          </p:cNvSpPr>
          <p:nvPr>
            <p:ph type="sldNum" sz="quarter" idx="5"/>
          </p:nvPr>
        </p:nvSpPr>
        <p:spPr/>
        <p:txBody>
          <a:bodyPr/>
          <a:lstStyle/>
          <a:p>
            <a:fld id="{6E2E38B8-B0B4-AD41-AC6E-B781F46A9FD3}" type="slidenum">
              <a:rPr lang="en-US" smtClean="0"/>
              <a:pPr/>
              <a:t>32</a:t>
            </a:fld>
            <a:endParaRPr lang="en-US"/>
          </a:p>
        </p:txBody>
      </p:sp>
      <p:sp>
        <p:nvSpPr>
          <p:cNvPr id="5" name="Footer Placeholder 4"/>
          <p:cNvSpPr>
            <a:spLocks noGrp="1"/>
          </p:cNvSpPr>
          <p:nvPr>
            <p:ph type="ftr" sz="quarter" idx="4"/>
          </p:nvPr>
        </p:nvSpPr>
        <p:spPr/>
        <p:txBody>
          <a:bodyPr/>
          <a:lstStyle/>
          <a:p>
            <a:r>
              <a:rPr lang="en-US" dirty="0"/>
              <a:t>IBM Security / © 2019 IBM Corporation</a:t>
            </a:r>
          </a:p>
        </p:txBody>
      </p:sp>
      <p:sp>
        <p:nvSpPr>
          <p:cNvPr id="6" name="Header Placeholder 5"/>
          <p:cNvSpPr>
            <a:spLocks noGrp="1"/>
          </p:cNvSpPr>
          <p:nvPr>
            <p:ph type="hdr" sz="quarter"/>
          </p:nvPr>
        </p:nvSpPr>
        <p:spPr/>
        <p:txBody>
          <a:bodyPr/>
          <a:lstStyle/>
          <a:p>
            <a:endParaRPr lang="en-US"/>
          </a:p>
        </p:txBody>
      </p:sp>
    </p:spTree>
    <p:extLst>
      <p:ext uri="{BB962C8B-B14F-4D97-AF65-F5344CB8AC3E}">
        <p14:creationId xmlns:p14="http://schemas.microsoft.com/office/powerpoint/2010/main" val="30423923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9588" y="209550"/>
            <a:ext cx="3298825" cy="1855788"/>
          </a:xfrm>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ts val="600"/>
              </a:spcBef>
              <a:spcAft>
                <a:spcPct val="0"/>
              </a:spcAft>
              <a:buClr>
                <a:schemeClr val="bg1"/>
              </a:buClr>
              <a:buSzPct val="90000"/>
              <a:buFont typeface="Wingdings" pitchFamily="2" charset="2"/>
              <a:buNone/>
              <a:tabLst/>
            </a:pPr>
            <a:r>
              <a:rPr kumimoji="0" lang="en-US" sz="700" b="1" i="0" u="none" strike="noStrike" kern="1200" cap="none" spc="0" normalizeH="0" baseline="0">
                <a:ln>
                  <a:noFill/>
                </a:ln>
                <a:solidFill>
                  <a:srgbClr val="000000"/>
                </a:solidFill>
                <a:effectLst/>
                <a:uLnTx/>
                <a:uFillTx/>
                <a:latin typeface="IBM Plex Sans" panose="020B0503050203000203" pitchFamily="34" charset="0"/>
                <a:ea typeface="+mn-ea"/>
                <a:cs typeface="+mn-cs"/>
              </a:rPr>
              <a:t>Now, think about our language, the language of </a:t>
            </a:r>
            <a:r>
              <a:rPr kumimoji="0" lang="en-US" sz="700" b="1" i="0" u="none" strike="noStrike" kern="1200" cap="none" spc="0" normalizeH="0" baseline="0" err="1">
                <a:ln>
                  <a:noFill/>
                </a:ln>
                <a:solidFill>
                  <a:srgbClr val="000000"/>
                </a:solidFill>
                <a:effectLst/>
                <a:uLnTx/>
                <a:uFillTx/>
                <a:latin typeface="IBM Plex Sans" panose="020B0503050203000203" pitchFamily="34" charset="0"/>
                <a:ea typeface="+mn-ea"/>
                <a:cs typeface="+mn-cs"/>
              </a:rPr>
              <a:t>seguridad</a:t>
            </a:r>
            <a:r>
              <a:rPr kumimoji="0" lang="en-US" sz="700" b="1" i="0" u="none" strike="noStrike" kern="1200" cap="none" spc="0" normalizeH="0" baseline="0">
                <a:ln>
                  <a:noFill/>
                </a:ln>
                <a:solidFill>
                  <a:srgbClr val="000000"/>
                </a:solidFill>
                <a:effectLst/>
                <a:uLnTx/>
                <a:uFillTx/>
                <a:latin typeface="IBM Plex Sans" panose="020B0503050203000203" pitchFamily="34" charset="0"/>
                <a:ea typeface="+mn-ea"/>
                <a:cs typeface="+mn-cs"/>
              </a:rPr>
              <a:t>… our jargon. </a:t>
            </a:r>
          </a:p>
          <a:p>
            <a:pPr marL="0" marR="0" indent="0" algn="l" defTabSz="914400" rtl="0" eaLnBrk="1" fontAlgn="base" latinLnBrk="0" hangingPunct="1">
              <a:lnSpc>
                <a:spcPct val="100000"/>
              </a:lnSpc>
              <a:spcBef>
                <a:spcPts val="600"/>
              </a:spcBef>
              <a:spcAft>
                <a:spcPct val="0"/>
              </a:spcAft>
              <a:buClr>
                <a:schemeClr val="bg1"/>
              </a:buClr>
              <a:buSzPct val="90000"/>
              <a:buFont typeface="Wingdings" pitchFamily="2" charset="2"/>
              <a:buNone/>
              <a:tabLst/>
            </a:pPr>
            <a:r>
              <a:rPr kumimoji="0" lang="en-US" sz="700" b="0" i="0" u="none" strike="noStrike" kern="1200" cap="none" spc="0" normalizeH="0" baseline="0">
                <a:ln>
                  <a:noFill/>
                </a:ln>
                <a:solidFill>
                  <a:srgbClr val="000000"/>
                </a:solidFill>
                <a:effectLst/>
                <a:uLnTx/>
                <a:uFillTx/>
                <a:latin typeface="IBM Plex Sans" panose="020B0503050203000203" pitchFamily="34" charset="0"/>
                <a:ea typeface="+mn-ea"/>
                <a:cs typeface="+mn-cs"/>
              </a:rPr>
              <a:t>Helps us communicate amongst ourselves, but today that isn’t good enough </a:t>
            </a:r>
          </a:p>
          <a:p>
            <a:pPr marL="0" marR="0" indent="0" algn="l" defTabSz="914400" rtl="0" eaLnBrk="1" fontAlgn="base" latinLnBrk="0" hangingPunct="1">
              <a:lnSpc>
                <a:spcPct val="100000"/>
              </a:lnSpc>
              <a:spcBef>
                <a:spcPts val="600"/>
              </a:spcBef>
              <a:spcAft>
                <a:spcPct val="0"/>
              </a:spcAft>
              <a:buClr>
                <a:schemeClr val="bg1"/>
              </a:buClr>
              <a:buSzPct val="90000"/>
              <a:buFont typeface="Wingdings" pitchFamily="2" charset="2"/>
              <a:buNone/>
              <a:tabLst/>
            </a:pPr>
            <a:endParaRPr kumimoji="0" lang="en-US" sz="700" b="0" i="0" u="none" strike="noStrike" kern="1200" cap="none" spc="0" normalizeH="0" baseline="0">
              <a:ln>
                <a:noFill/>
              </a:ln>
              <a:solidFill>
                <a:srgbClr val="000000"/>
              </a:solidFill>
              <a:effectLst/>
              <a:uLnTx/>
              <a:uFillTx/>
              <a:latin typeface="IBM Plex Sans" panose="020B0503050203000203" pitchFamily="34" charset="0"/>
              <a:ea typeface="+mn-ea"/>
              <a:cs typeface="+mn-cs"/>
            </a:endParaRPr>
          </a:p>
          <a:p>
            <a:pPr marL="0" marR="0" indent="0" algn="l" defTabSz="914400" rtl="0" eaLnBrk="1" fontAlgn="base" latinLnBrk="0" hangingPunct="1">
              <a:lnSpc>
                <a:spcPct val="100000"/>
              </a:lnSpc>
              <a:spcBef>
                <a:spcPts val="600"/>
              </a:spcBef>
              <a:spcAft>
                <a:spcPct val="0"/>
              </a:spcAft>
              <a:buClr>
                <a:schemeClr val="bg1"/>
              </a:buClr>
              <a:buSzPct val="90000"/>
              <a:buFont typeface="Wingdings" pitchFamily="2" charset="2"/>
              <a:buNone/>
              <a:tabLst/>
            </a:pPr>
            <a:r>
              <a:rPr kumimoji="0" lang="en-US" sz="700" b="0" i="0" u="none" strike="noStrike" kern="1200" cap="none" spc="0" normalizeH="0" baseline="0">
                <a:ln>
                  <a:noFill/>
                </a:ln>
                <a:solidFill>
                  <a:srgbClr val="000000"/>
                </a:solidFill>
                <a:effectLst/>
                <a:uLnTx/>
                <a:uFillTx/>
                <a:latin typeface="IBM Plex Sans" panose="020B0503050203000203" pitchFamily="34" charset="0"/>
                <a:ea typeface="+mn-ea"/>
                <a:cs typeface="+mn-cs"/>
              </a:rPr>
              <a:t>When talk about APT | tell our peers “we must” adopt Zero Trust </a:t>
            </a:r>
          </a:p>
          <a:p>
            <a:pPr marL="0" marR="0" indent="0" algn="l" defTabSz="914400" rtl="0" eaLnBrk="1" fontAlgn="base" latinLnBrk="0" hangingPunct="1">
              <a:lnSpc>
                <a:spcPct val="100000"/>
              </a:lnSpc>
              <a:spcBef>
                <a:spcPts val="600"/>
              </a:spcBef>
              <a:spcAft>
                <a:spcPct val="0"/>
              </a:spcAft>
              <a:buClr>
                <a:schemeClr val="bg1"/>
              </a:buClr>
              <a:buSzPct val="90000"/>
              <a:buFont typeface="Wingdings" pitchFamily="2" charset="2"/>
              <a:buNone/>
              <a:tabLst/>
            </a:pPr>
            <a:r>
              <a:rPr kumimoji="0" lang="en-US" sz="700" b="0" i="0" u="none" strike="noStrike" kern="1200" cap="none" spc="0" normalizeH="0" baseline="0">
                <a:ln>
                  <a:noFill/>
                </a:ln>
                <a:solidFill>
                  <a:srgbClr val="000000"/>
                </a:solidFill>
                <a:effectLst/>
                <a:uLnTx/>
                <a:uFillTx/>
                <a:latin typeface="IBM Plex Sans" panose="020B0503050203000203" pitchFamily="34" charset="0"/>
                <a:ea typeface="+mn-ea"/>
                <a:cs typeface="+mn-cs"/>
              </a:rPr>
              <a:t>Asking them to do work | just understand the basics | they are at a disadvantage </a:t>
            </a:r>
          </a:p>
          <a:p>
            <a:pPr marL="0" marR="0" indent="0" algn="l" defTabSz="914400" rtl="0" eaLnBrk="1" fontAlgn="base" latinLnBrk="0" hangingPunct="1">
              <a:lnSpc>
                <a:spcPct val="100000"/>
              </a:lnSpc>
              <a:spcBef>
                <a:spcPts val="600"/>
              </a:spcBef>
              <a:spcAft>
                <a:spcPct val="0"/>
              </a:spcAft>
              <a:buClr>
                <a:schemeClr val="bg1"/>
              </a:buClr>
              <a:buSzPct val="90000"/>
              <a:buFont typeface="Wingdings" pitchFamily="2" charset="2"/>
              <a:buNone/>
              <a:tabLst/>
            </a:pPr>
            <a:r>
              <a:rPr kumimoji="0" lang="en-US" sz="700" b="0" i="0" u="none" strike="noStrike" kern="1200" cap="none" spc="0" normalizeH="0" baseline="0">
                <a:ln>
                  <a:noFill/>
                </a:ln>
                <a:solidFill>
                  <a:srgbClr val="000000"/>
                </a:solidFill>
                <a:effectLst/>
                <a:uLnTx/>
                <a:uFillTx/>
                <a:latin typeface="IBM Plex Sans" panose="020B0503050203000203" pitchFamily="34" charset="0"/>
                <a:ea typeface="+mn-ea"/>
                <a:cs typeface="+mn-cs"/>
              </a:rPr>
              <a:t>likely to disengage… So let’s put aside our jargon</a:t>
            </a:r>
          </a:p>
          <a:p>
            <a:pPr marL="0" marR="0" indent="0" algn="l" defTabSz="914400" rtl="0" eaLnBrk="1" fontAlgn="base" latinLnBrk="0" hangingPunct="1">
              <a:lnSpc>
                <a:spcPct val="100000"/>
              </a:lnSpc>
              <a:spcBef>
                <a:spcPts val="600"/>
              </a:spcBef>
              <a:spcAft>
                <a:spcPct val="0"/>
              </a:spcAft>
              <a:buClr>
                <a:schemeClr val="bg1"/>
              </a:buClr>
              <a:buSzPct val="90000"/>
              <a:buFont typeface="Wingdings" pitchFamily="2" charset="2"/>
              <a:buNone/>
              <a:tabLst/>
            </a:pPr>
            <a:endParaRPr kumimoji="0" lang="en-US" sz="700" b="0" i="0" u="none" strike="noStrike" kern="1200" cap="none" spc="0" normalizeH="0" baseline="0">
              <a:ln>
                <a:noFill/>
              </a:ln>
              <a:solidFill>
                <a:srgbClr val="000000"/>
              </a:solidFill>
              <a:effectLst/>
              <a:uLnTx/>
              <a:uFillTx/>
              <a:latin typeface="IBM Plex Sans" panose="020B0503050203000203" pitchFamily="34" charset="0"/>
              <a:ea typeface="+mn-ea"/>
              <a:cs typeface="+mn-cs"/>
            </a:endParaRPr>
          </a:p>
          <a:p>
            <a:pPr marL="0" marR="0" lvl="0" indent="0" algn="l" defTabSz="914400" rtl="0" eaLnBrk="1" fontAlgn="base" latinLnBrk="0" hangingPunct="1">
              <a:lnSpc>
                <a:spcPct val="100000"/>
              </a:lnSpc>
              <a:spcBef>
                <a:spcPts val="600"/>
              </a:spcBef>
              <a:spcAft>
                <a:spcPct val="0"/>
              </a:spcAft>
              <a:buClr>
                <a:schemeClr val="bg1"/>
              </a:buClr>
              <a:buSzPct val="90000"/>
              <a:buFont typeface="Wingdings" pitchFamily="2" charset="2"/>
              <a:buNone/>
              <a:tabLst/>
              <a:defRPr/>
            </a:pPr>
            <a:endParaRPr kumimoji="0" lang="en-US" sz="700" b="0" i="0" u="none" strike="noStrike" kern="1200" cap="none" spc="0" normalizeH="0" baseline="0">
              <a:ln>
                <a:noFill/>
              </a:ln>
              <a:solidFill>
                <a:srgbClr val="000000"/>
              </a:solidFill>
              <a:effectLst/>
              <a:uLnTx/>
              <a:uFillTx/>
              <a:latin typeface="IBM Plex Sans" panose="020B0503050203000203" pitchFamily="34" charset="0"/>
              <a:ea typeface="+mn-ea"/>
              <a:cs typeface="+mn-cs"/>
            </a:endParaRPr>
          </a:p>
        </p:txBody>
      </p:sp>
      <p:sp>
        <p:nvSpPr>
          <p:cNvPr id="4" name="Slide Number Placeholder 3"/>
          <p:cNvSpPr>
            <a:spLocks noGrp="1"/>
          </p:cNvSpPr>
          <p:nvPr>
            <p:ph type="sldNum" sz="quarter" idx="5"/>
          </p:nvPr>
        </p:nvSpPr>
        <p:spPr/>
        <p:txBody>
          <a:bodyPr/>
          <a:lstStyle/>
          <a:p>
            <a:fld id="{6E2E38B8-B0B4-AD41-AC6E-B781F46A9FD3}" type="slidenum">
              <a:rPr lang="en-US" smtClean="0"/>
              <a:pPr/>
              <a:t>33</a:t>
            </a:fld>
            <a:endParaRPr lang="en-US"/>
          </a:p>
        </p:txBody>
      </p:sp>
      <p:sp>
        <p:nvSpPr>
          <p:cNvPr id="5" name="Footer Placeholder 4"/>
          <p:cNvSpPr>
            <a:spLocks noGrp="1"/>
          </p:cNvSpPr>
          <p:nvPr>
            <p:ph type="ftr" sz="quarter" idx="4"/>
          </p:nvPr>
        </p:nvSpPr>
        <p:spPr/>
        <p:txBody>
          <a:bodyPr/>
          <a:lstStyle/>
          <a:p>
            <a:r>
              <a:rPr lang="en-US" dirty="0"/>
              <a:t>IBM Security / © 2019 IBM Corporation</a:t>
            </a:r>
          </a:p>
        </p:txBody>
      </p:sp>
      <p:sp>
        <p:nvSpPr>
          <p:cNvPr id="6" name="Header Placeholder 5"/>
          <p:cNvSpPr>
            <a:spLocks noGrp="1"/>
          </p:cNvSpPr>
          <p:nvPr>
            <p:ph type="hdr" sz="quarter"/>
          </p:nvPr>
        </p:nvSpPr>
        <p:spPr/>
        <p:txBody>
          <a:bodyPr/>
          <a:lstStyle/>
          <a:p>
            <a:endParaRPr lang="en-US"/>
          </a:p>
        </p:txBody>
      </p:sp>
    </p:spTree>
    <p:extLst>
      <p:ext uri="{BB962C8B-B14F-4D97-AF65-F5344CB8AC3E}">
        <p14:creationId xmlns:p14="http://schemas.microsoft.com/office/powerpoint/2010/main" val="16097307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9588" y="209550"/>
            <a:ext cx="3298825" cy="1855788"/>
          </a:xfrm>
        </p:spPr>
      </p:sp>
      <p:sp>
        <p:nvSpPr>
          <p:cNvPr id="3" name="Notes Placeholder 2"/>
          <p:cNvSpPr>
            <a:spLocks noGrp="1"/>
          </p:cNvSpPr>
          <p:nvPr>
            <p:ph type="body" idx="1"/>
          </p:nvPr>
        </p:nvSpPr>
        <p:spPr/>
        <p:txBody>
          <a:bodyPr/>
          <a:lstStyle/>
          <a:p>
            <a:pPr marL="0" indent="0">
              <a:buClr>
                <a:schemeClr val="bg1"/>
              </a:buClr>
              <a:buFont typeface="Arial" panose="020B0604020202020204" pitchFamily="34" charset="0"/>
              <a:buNone/>
            </a:pPr>
            <a:r>
              <a:rPr kumimoji="0" lang="en-US" sz="700" b="1" i="0" u="none" strike="noStrike" kern="1200" cap="none" spc="0" normalizeH="0" baseline="0" dirty="0">
                <a:ln>
                  <a:noFill/>
                </a:ln>
                <a:solidFill>
                  <a:srgbClr val="000000"/>
                </a:solidFill>
                <a:effectLst/>
                <a:uLnTx/>
                <a:uFillTx/>
                <a:latin typeface="IBM Plex Sans" panose="020B0503050203000203" pitchFamily="34" charset="0"/>
                <a:ea typeface="+mn-ea"/>
                <a:cs typeface="+mn-cs"/>
              </a:rPr>
              <a:t>Más las </a:t>
            </a:r>
            <a:r>
              <a:rPr kumimoji="0" lang="en-US" sz="700" b="1" i="0" u="none" strike="noStrike" kern="1200" cap="none" spc="0" normalizeH="0" baseline="0" dirty="0" err="1">
                <a:ln>
                  <a:noFill/>
                </a:ln>
                <a:solidFill>
                  <a:srgbClr val="000000"/>
                </a:solidFill>
                <a:effectLst/>
                <a:uLnTx/>
                <a:uFillTx/>
                <a:latin typeface="IBM Plex Sans" panose="020B0503050203000203" pitchFamily="34" charset="0"/>
                <a:ea typeface="+mn-ea"/>
                <a:cs typeface="+mn-cs"/>
              </a:rPr>
              <a:t>conversaciones</a:t>
            </a:r>
            <a:r>
              <a:rPr kumimoji="0" lang="en-US" sz="700" b="1" i="0" u="none" strike="noStrike" kern="1200" cap="none" spc="0" normalizeH="0" baseline="0" dirty="0">
                <a:ln>
                  <a:noFill/>
                </a:ln>
                <a:solidFill>
                  <a:srgbClr val="000000"/>
                </a:solidFill>
                <a:effectLst/>
                <a:uLnTx/>
                <a:uFillTx/>
                <a:latin typeface="IBM Plex Sans" panose="020B0503050203000203" pitchFamily="34" charset="0"/>
                <a:ea typeface="+mn-ea"/>
                <a:cs typeface="+mn-cs"/>
              </a:rPr>
              <a:t> </a:t>
            </a:r>
            <a:r>
              <a:rPr kumimoji="0" lang="en-US" sz="700" b="1" i="0" u="none" strike="noStrike" kern="1200" cap="none" spc="0" normalizeH="0" baseline="0" dirty="0" err="1">
                <a:ln>
                  <a:noFill/>
                </a:ln>
                <a:solidFill>
                  <a:srgbClr val="000000"/>
                </a:solidFill>
                <a:effectLst/>
                <a:uLnTx/>
                <a:uFillTx/>
                <a:latin typeface="IBM Plex Sans" panose="020B0503050203000203" pitchFamily="34" charset="0"/>
                <a:ea typeface="+mn-ea"/>
                <a:cs typeface="+mn-cs"/>
              </a:rPr>
              <a:t>nos</a:t>
            </a:r>
            <a:r>
              <a:rPr kumimoji="0" lang="en-US" sz="700" b="1" i="0" u="none" strike="noStrike" kern="1200" cap="none" spc="0" normalizeH="0" baseline="0" dirty="0">
                <a:ln>
                  <a:noFill/>
                </a:ln>
                <a:solidFill>
                  <a:srgbClr val="000000"/>
                </a:solidFill>
                <a:effectLst/>
                <a:uLnTx/>
                <a:uFillTx/>
                <a:latin typeface="IBM Plex Sans" panose="020B0503050203000203" pitchFamily="34" charset="0"/>
                <a:ea typeface="+mn-ea"/>
                <a:cs typeface="+mn-cs"/>
              </a:rPr>
              <a:t> </a:t>
            </a:r>
            <a:r>
              <a:rPr kumimoji="0" lang="en-US" sz="700" b="1" i="0" u="none" strike="noStrike" kern="1200" cap="none" spc="0" normalizeH="0" baseline="0" dirty="0" err="1">
                <a:ln>
                  <a:noFill/>
                </a:ln>
                <a:solidFill>
                  <a:srgbClr val="000000"/>
                </a:solidFill>
                <a:effectLst/>
                <a:uLnTx/>
                <a:uFillTx/>
                <a:latin typeface="IBM Plex Sans" panose="020B0503050203000203" pitchFamily="34" charset="0"/>
                <a:ea typeface="+mn-ea"/>
                <a:cs typeface="+mn-cs"/>
              </a:rPr>
              <a:t>llevan</a:t>
            </a:r>
            <a:r>
              <a:rPr kumimoji="0" lang="en-US" sz="700" b="1" i="0" u="none" strike="noStrike" kern="1200" cap="none" spc="0" normalizeH="0" baseline="0" dirty="0">
                <a:ln>
                  <a:noFill/>
                </a:ln>
                <a:solidFill>
                  <a:srgbClr val="000000"/>
                </a:solidFill>
                <a:effectLst/>
                <a:uLnTx/>
                <a:uFillTx/>
                <a:latin typeface="IBM Plex Sans" panose="020B0503050203000203" pitchFamily="34" charset="0"/>
                <a:ea typeface="+mn-ea"/>
                <a:cs typeface="+mn-cs"/>
              </a:rPr>
              <a:t> hasta un </a:t>
            </a:r>
            <a:r>
              <a:rPr kumimoji="0" lang="en-US" sz="700" b="1" i="0" u="none" strike="noStrike" kern="1200" cap="none" spc="0" normalizeH="0" baseline="0" dirty="0" err="1">
                <a:ln>
                  <a:noFill/>
                </a:ln>
                <a:solidFill>
                  <a:srgbClr val="000000"/>
                </a:solidFill>
                <a:effectLst/>
                <a:uLnTx/>
                <a:uFillTx/>
                <a:latin typeface="IBM Plex Sans" panose="020B0503050203000203" pitchFamily="34" charset="0"/>
                <a:ea typeface="+mn-ea"/>
                <a:cs typeface="+mn-cs"/>
              </a:rPr>
              <a:t>lugar</a:t>
            </a:r>
            <a:r>
              <a:rPr kumimoji="0" lang="en-US" sz="700" b="1" i="0" u="none" strike="noStrike" kern="1200" cap="none" spc="0" normalizeH="0" baseline="0" dirty="0">
                <a:ln>
                  <a:noFill/>
                </a:ln>
                <a:solidFill>
                  <a:srgbClr val="000000"/>
                </a:solidFill>
                <a:effectLst/>
                <a:uLnTx/>
                <a:uFillTx/>
                <a:latin typeface="IBM Plex Sans" panose="020B0503050203000203" pitchFamily="34" charset="0"/>
                <a:ea typeface="+mn-ea"/>
                <a:cs typeface="+mn-cs"/>
              </a:rPr>
              <a:t> </a:t>
            </a:r>
            <a:r>
              <a:rPr kumimoji="0" lang="en-US" sz="700" b="1" i="0" u="none" strike="noStrike" kern="1200" cap="none" spc="0" normalizeH="0" baseline="0" dirty="0" err="1">
                <a:ln>
                  <a:noFill/>
                </a:ln>
                <a:solidFill>
                  <a:srgbClr val="000000"/>
                </a:solidFill>
                <a:effectLst/>
                <a:uLnTx/>
                <a:uFillTx/>
                <a:latin typeface="IBM Plex Sans" panose="020B0503050203000203" pitchFamily="34" charset="0"/>
                <a:ea typeface="+mn-ea"/>
                <a:cs typeface="+mn-cs"/>
              </a:rPr>
              <a:t>donde</a:t>
            </a:r>
            <a:r>
              <a:rPr kumimoji="0" lang="en-US" sz="700" b="1" i="0" u="none" strike="noStrike" kern="1200" cap="none" spc="0" normalizeH="0" baseline="0" dirty="0">
                <a:ln>
                  <a:noFill/>
                </a:ln>
                <a:solidFill>
                  <a:srgbClr val="000000"/>
                </a:solidFill>
                <a:effectLst/>
                <a:uLnTx/>
                <a:uFillTx/>
                <a:latin typeface="IBM Plex Sans" panose="020B0503050203000203" pitchFamily="34" charset="0"/>
                <a:ea typeface="+mn-ea"/>
                <a:cs typeface="+mn-cs"/>
              </a:rPr>
              <a:t>….</a:t>
            </a:r>
            <a:endParaRPr kumimoji="0" lang="en-US" sz="700" b="0" i="0" u="none" strike="noStrike" kern="1200" cap="none" spc="0" normalizeH="0" baseline="0" dirty="0">
              <a:ln>
                <a:noFill/>
              </a:ln>
              <a:solidFill>
                <a:srgbClr val="000000"/>
              </a:solidFill>
              <a:effectLst/>
              <a:uLnTx/>
              <a:uFillTx/>
              <a:latin typeface="IBM Plex Sans" panose="020B0503050203000203" pitchFamily="34" charset="0"/>
              <a:ea typeface="+mn-ea"/>
              <a:cs typeface="+mn-cs"/>
            </a:endParaRPr>
          </a:p>
        </p:txBody>
      </p:sp>
      <p:sp>
        <p:nvSpPr>
          <p:cNvPr id="4" name="Slide Number Placeholder 3"/>
          <p:cNvSpPr>
            <a:spLocks noGrp="1"/>
          </p:cNvSpPr>
          <p:nvPr>
            <p:ph type="sldNum" sz="quarter" idx="5"/>
          </p:nvPr>
        </p:nvSpPr>
        <p:spPr/>
        <p:txBody>
          <a:bodyPr/>
          <a:lstStyle/>
          <a:p>
            <a:fld id="{6E2E38B8-B0B4-AD41-AC6E-B781F46A9FD3}" type="slidenum">
              <a:rPr lang="en-US" smtClean="0"/>
              <a:pPr/>
              <a:t>34</a:t>
            </a:fld>
            <a:endParaRPr lang="en-US"/>
          </a:p>
        </p:txBody>
      </p:sp>
      <p:sp>
        <p:nvSpPr>
          <p:cNvPr id="5" name="Footer Placeholder 4"/>
          <p:cNvSpPr>
            <a:spLocks noGrp="1"/>
          </p:cNvSpPr>
          <p:nvPr>
            <p:ph type="ftr" sz="quarter" idx="4"/>
          </p:nvPr>
        </p:nvSpPr>
        <p:spPr/>
        <p:txBody>
          <a:bodyPr/>
          <a:lstStyle/>
          <a:p>
            <a:r>
              <a:rPr lang="en-US" dirty="0"/>
              <a:t>IBM Security / © 2019 IBM Corporation</a:t>
            </a:r>
          </a:p>
        </p:txBody>
      </p:sp>
      <p:sp>
        <p:nvSpPr>
          <p:cNvPr id="6" name="Header Placeholder 5"/>
          <p:cNvSpPr>
            <a:spLocks noGrp="1"/>
          </p:cNvSpPr>
          <p:nvPr>
            <p:ph type="hdr" sz="quarter"/>
          </p:nvPr>
        </p:nvSpPr>
        <p:spPr/>
        <p:txBody>
          <a:bodyPr/>
          <a:lstStyle/>
          <a:p>
            <a:endParaRPr lang="en-US"/>
          </a:p>
        </p:txBody>
      </p:sp>
    </p:spTree>
    <p:extLst>
      <p:ext uri="{BB962C8B-B14F-4D97-AF65-F5344CB8AC3E}">
        <p14:creationId xmlns:p14="http://schemas.microsoft.com/office/powerpoint/2010/main" val="21733465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9588" y="209550"/>
            <a:ext cx="3298825" cy="1855788"/>
          </a:xfrm>
        </p:spPr>
      </p:sp>
      <p:sp>
        <p:nvSpPr>
          <p:cNvPr id="3" name="Notes Placeholder 2"/>
          <p:cNvSpPr>
            <a:spLocks noGrp="1"/>
          </p:cNvSpPr>
          <p:nvPr>
            <p:ph type="body" idx="1"/>
          </p:nvPr>
        </p:nvSpPr>
        <p:spPr/>
        <p:txBody>
          <a:bodyPr/>
          <a:lstStyle/>
          <a:p>
            <a:pPr marL="0" indent="0">
              <a:buClr>
                <a:schemeClr val="bg1"/>
              </a:buClr>
              <a:buFont typeface="Arial" panose="020B0604020202020204" pitchFamily="34" charset="0"/>
              <a:buNone/>
            </a:pPr>
            <a:r>
              <a:rPr kumimoji="0" lang="en-US" sz="700" b="1" i="0" u="none" strike="noStrike" kern="1200" cap="none" spc="0" normalizeH="0" baseline="0" dirty="0" err="1">
                <a:ln>
                  <a:noFill/>
                </a:ln>
                <a:solidFill>
                  <a:srgbClr val="000000"/>
                </a:solidFill>
                <a:effectLst/>
                <a:uLnTx/>
                <a:uFillTx/>
                <a:latin typeface="IBM Plex Sans" panose="020B0503050203000203" pitchFamily="34" charset="0"/>
                <a:ea typeface="+mn-ea"/>
                <a:cs typeface="+mn-cs"/>
              </a:rPr>
              <a:t>Debemos</a:t>
            </a:r>
            <a:r>
              <a:rPr kumimoji="0" lang="en-US" sz="700" b="1" i="0" u="none" strike="noStrike" kern="1200" cap="none" spc="0" normalizeH="0" baseline="0" dirty="0">
                <a:ln>
                  <a:noFill/>
                </a:ln>
                <a:solidFill>
                  <a:srgbClr val="000000"/>
                </a:solidFill>
                <a:effectLst/>
                <a:uLnTx/>
                <a:uFillTx/>
                <a:latin typeface="IBM Plex Sans" panose="020B0503050203000203" pitchFamily="34" charset="0"/>
                <a:ea typeface="+mn-ea"/>
                <a:cs typeface="+mn-cs"/>
              </a:rPr>
              <a:t> </a:t>
            </a:r>
            <a:r>
              <a:rPr kumimoji="0" lang="en-US" sz="700" b="1" i="0" u="none" strike="noStrike" kern="1200" cap="none" spc="0" normalizeH="0" baseline="0" dirty="0" err="1">
                <a:ln>
                  <a:noFill/>
                </a:ln>
                <a:solidFill>
                  <a:srgbClr val="000000"/>
                </a:solidFill>
                <a:effectLst/>
                <a:uLnTx/>
                <a:uFillTx/>
                <a:latin typeface="IBM Plex Sans" panose="020B0503050203000203" pitchFamily="34" charset="0"/>
                <a:ea typeface="+mn-ea"/>
                <a:cs typeface="+mn-cs"/>
              </a:rPr>
              <a:t>actuar</a:t>
            </a:r>
            <a:r>
              <a:rPr kumimoji="0" lang="en-US" sz="700" b="1" i="0" u="none" strike="noStrike" kern="1200" cap="none" spc="0" normalizeH="0" baseline="0" dirty="0">
                <a:ln>
                  <a:noFill/>
                </a:ln>
                <a:solidFill>
                  <a:srgbClr val="000000"/>
                </a:solidFill>
                <a:effectLst/>
                <a:uLnTx/>
                <a:uFillTx/>
                <a:latin typeface="IBM Plex Sans" panose="020B0503050203000203" pitchFamily="34" charset="0"/>
                <a:ea typeface="+mn-ea"/>
                <a:cs typeface="+mn-cs"/>
              </a:rPr>
              <a:t>… Las </a:t>
            </a:r>
            <a:r>
              <a:rPr kumimoji="0" lang="en-US" sz="700" b="1" i="0" u="none" strike="noStrike" kern="1200" cap="none" spc="0" normalizeH="0" baseline="0" dirty="0" err="1">
                <a:ln>
                  <a:noFill/>
                </a:ln>
                <a:solidFill>
                  <a:srgbClr val="000000"/>
                </a:solidFill>
                <a:effectLst/>
                <a:uLnTx/>
                <a:uFillTx/>
                <a:latin typeface="IBM Plex Sans" panose="020B0503050203000203" pitchFamily="34" charset="0"/>
                <a:ea typeface="+mn-ea"/>
                <a:cs typeface="+mn-cs"/>
              </a:rPr>
              <a:t>acciones</a:t>
            </a:r>
            <a:r>
              <a:rPr kumimoji="0" lang="en-US" sz="700" b="1" i="0" u="none" strike="noStrike" kern="1200" cap="none" spc="0" normalizeH="0" baseline="0" dirty="0">
                <a:ln>
                  <a:noFill/>
                </a:ln>
                <a:solidFill>
                  <a:srgbClr val="000000"/>
                </a:solidFill>
                <a:effectLst/>
                <a:uLnTx/>
                <a:uFillTx/>
                <a:latin typeface="IBM Plex Sans" panose="020B0503050203000203" pitchFamily="34" charset="0"/>
                <a:ea typeface="+mn-ea"/>
                <a:cs typeface="+mn-cs"/>
              </a:rPr>
              <a:t> son </a:t>
            </a:r>
            <a:r>
              <a:rPr kumimoji="0" lang="en-US" sz="700" b="1" i="0" u="none" strike="noStrike" kern="1200" cap="none" spc="0" normalizeH="0" baseline="0" dirty="0" err="1">
                <a:ln>
                  <a:noFill/>
                </a:ln>
                <a:solidFill>
                  <a:srgbClr val="000000"/>
                </a:solidFill>
                <a:effectLst/>
                <a:uLnTx/>
                <a:uFillTx/>
                <a:latin typeface="IBM Plex Sans" panose="020B0503050203000203" pitchFamily="34" charset="0"/>
                <a:ea typeface="+mn-ea"/>
                <a:cs typeface="+mn-cs"/>
              </a:rPr>
              <a:t>más</a:t>
            </a:r>
            <a:r>
              <a:rPr kumimoji="0" lang="en-US" sz="700" b="1" i="0" u="none" strike="noStrike" kern="1200" cap="none" spc="0" normalizeH="0" baseline="0" dirty="0">
                <a:ln>
                  <a:noFill/>
                </a:ln>
                <a:solidFill>
                  <a:srgbClr val="000000"/>
                </a:solidFill>
                <a:effectLst/>
                <a:uLnTx/>
                <a:uFillTx/>
                <a:latin typeface="IBM Plex Sans" panose="020B0503050203000203" pitchFamily="34" charset="0"/>
                <a:ea typeface="+mn-ea"/>
                <a:cs typeface="+mn-cs"/>
              </a:rPr>
              <a:t> Fuertes que las palabras.</a:t>
            </a:r>
          </a:p>
          <a:p>
            <a:pPr marL="0" indent="0">
              <a:buClr>
                <a:schemeClr val="bg1"/>
              </a:buClr>
              <a:buFont typeface="Arial" panose="020B0604020202020204" pitchFamily="34" charset="0"/>
              <a:buNone/>
            </a:pPr>
            <a:r>
              <a:rPr lang="es-ES" sz="800" dirty="0"/>
              <a:t>Las experiencias compartidas crean una apreciación por los nuevas </a:t>
            </a:r>
            <a:r>
              <a:rPr kumimoji="0" lang="en-US" sz="700" b="1" i="0" u="none" strike="noStrike" kern="1200" cap="none" spc="0" normalizeH="0" baseline="0" dirty="0" err="1">
                <a:ln>
                  <a:noFill/>
                </a:ln>
                <a:solidFill>
                  <a:srgbClr val="000000"/>
                </a:solidFill>
                <a:effectLst/>
                <a:uLnTx/>
                <a:uFillTx/>
                <a:latin typeface="IBM Plex Sans" panose="020B0503050203000203" pitchFamily="34" charset="0"/>
                <a:ea typeface="+mn-ea"/>
                <a:cs typeface="+mn-cs"/>
              </a:rPr>
              <a:t>Culturas</a:t>
            </a:r>
            <a:r>
              <a:rPr kumimoji="0" lang="en-US" sz="700" b="0" i="0" u="none" strike="noStrike" kern="1200" cap="none" spc="0" normalizeH="0" baseline="0" dirty="0">
                <a:ln>
                  <a:noFill/>
                </a:ln>
                <a:solidFill>
                  <a:srgbClr val="000000"/>
                </a:solidFill>
                <a:effectLst/>
                <a:uLnTx/>
                <a:uFillTx/>
                <a:latin typeface="IBM Plex Sans" panose="020B0503050203000203" pitchFamily="34" charset="0"/>
                <a:ea typeface="+mn-ea"/>
                <a:cs typeface="+mn-cs"/>
              </a:rPr>
              <a:t> | </a:t>
            </a:r>
            <a:r>
              <a:rPr kumimoji="0" lang="en-US" sz="700" b="0" i="0" u="none" strike="noStrike" kern="1200" cap="none" spc="0" normalizeH="0" baseline="0" dirty="0" err="1">
                <a:ln>
                  <a:noFill/>
                </a:ln>
                <a:solidFill>
                  <a:srgbClr val="000000"/>
                </a:solidFill>
                <a:effectLst/>
                <a:uLnTx/>
                <a:uFillTx/>
                <a:latin typeface="IBM Plex Sans" panose="020B0503050203000203" pitchFamily="34" charset="0"/>
                <a:ea typeface="+mn-ea"/>
                <a:cs typeface="+mn-cs"/>
              </a:rPr>
              <a:t>Construyen</a:t>
            </a:r>
            <a:r>
              <a:rPr kumimoji="0" lang="en-US" sz="700" b="0" i="0" u="none" strike="noStrike" kern="1200" cap="none" spc="0" normalizeH="0" baseline="0" dirty="0">
                <a:ln>
                  <a:noFill/>
                </a:ln>
                <a:solidFill>
                  <a:srgbClr val="000000"/>
                </a:solidFill>
                <a:effectLst/>
                <a:uLnTx/>
                <a:uFillTx/>
                <a:latin typeface="IBM Plex Sans" panose="020B0503050203000203" pitchFamily="34" charset="0"/>
                <a:ea typeface="+mn-ea"/>
                <a:cs typeface="+mn-cs"/>
              </a:rPr>
              <a:t> </a:t>
            </a:r>
            <a:r>
              <a:rPr kumimoji="0" lang="en-US" sz="700" b="0" i="0" u="none" strike="noStrike" kern="1200" cap="none" spc="0" normalizeH="0" baseline="0" dirty="0" err="1">
                <a:ln>
                  <a:noFill/>
                </a:ln>
                <a:solidFill>
                  <a:srgbClr val="000000"/>
                </a:solidFill>
                <a:effectLst/>
                <a:uLnTx/>
                <a:uFillTx/>
                <a:latin typeface="IBM Plex Sans" panose="020B0503050203000203" pitchFamily="34" charset="0"/>
                <a:ea typeface="+mn-ea"/>
                <a:cs typeface="+mn-cs"/>
              </a:rPr>
              <a:t>puentes</a:t>
            </a:r>
            <a:endParaRPr kumimoji="0" lang="en-US" sz="700" b="0" i="0" u="none" strike="noStrike" kern="1200" cap="none" spc="0" normalizeH="0" baseline="0" dirty="0">
              <a:ln>
                <a:noFill/>
              </a:ln>
              <a:solidFill>
                <a:srgbClr val="000000"/>
              </a:solidFill>
              <a:effectLst/>
              <a:uLnTx/>
              <a:uFillTx/>
              <a:latin typeface="IBM Plex Sans" panose="020B0503050203000203" pitchFamily="34" charset="0"/>
              <a:ea typeface="+mn-ea"/>
              <a:cs typeface="+mn-cs"/>
            </a:endParaRPr>
          </a:p>
        </p:txBody>
      </p:sp>
      <p:sp>
        <p:nvSpPr>
          <p:cNvPr id="4" name="Slide Number Placeholder 3"/>
          <p:cNvSpPr>
            <a:spLocks noGrp="1"/>
          </p:cNvSpPr>
          <p:nvPr>
            <p:ph type="sldNum" sz="quarter" idx="5"/>
          </p:nvPr>
        </p:nvSpPr>
        <p:spPr/>
        <p:txBody>
          <a:bodyPr/>
          <a:lstStyle/>
          <a:p>
            <a:fld id="{6E2E38B8-B0B4-AD41-AC6E-B781F46A9FD3}" type="slidenum">
              <a:rPr lang="en-US" smtClean="0"/>
              <a:pPr/>
              <a:t>35</a:t>
            </a:fld>
            <a:endParaRPr lang="en-US"/>
          </a:p>
        </p:txBody>
      </p:sp>
      <p:sp>
        <p:nvSpPr>
          <p:cNvPr id="5" name="Footer Placeholder 4"/>
          <p:cNvSpPr>
            <a:spLocks noGrp="1"/>
          </p:cNvSpPr>
          <p:nvPr>
            <p:ph type="ftr" sz="quarter" idx="4"/>
          </p:nvPr>
        </p:nvSpPr>
        <p:spPr/>
        <p:txBody>
          <a:bodyPr/>
          <a:lstStyle/>
          <a:p>
            <a:r>
              <a:rPr lang="en-US" dirty="0"/>
              <a:t>IBM Security / © 2019 IBM Corporation</a:t>
            </a:r>
          </a:p>
        </p:txBody>
      </p:sp>
      <p:sp>
        <p:nvSpPr>
          <p:cNvPr id="6" name="Header Placeholder 5"/>
          <p:cNvSpPr>
            <a:spLocks noGrp="1"/>
          </p:cNvSpPr>
          <p:nvPr>
            <p:ph type="hdr" sz="quarter"/>
          </p:nvPr>
        </p:nvSpPr>
        <p:spPr/>
        <p:txBody>
          <a:bodyPr/>
          <a:lstStyle/>
          <a:p>
            <a:endParaRPr lang="en-US"/>
          </a:p>
        </p:txBody>
      </p:sp>
    </p:spTree>
    <p:extLst>
      <p:ext uri="{BB962C8B-B14F-4D97-AF65-F5344CB8AC3E}">
        <p14:creationId xmlns:p14="http://schemas.microsoft.com/office/powerpoint/2010/main" val="26774180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9588" y="209550"/>
            <a:ext cx="3298825" cy="1855788"/>
          </a:xfrm>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ts val="600"/>
              </a:spcBef>
              <a:spcAft>
                <a:spcPct val="0"/>
              </a:spcAft>
              <a:buClr>
                <a:schemeClr val="bg1"/>
              </a:buClr>
              <a:buSzPct val="90000"/>
              <a:buFont typeface="Arial" panose="020B0604020202020204" pitchFamily="34" charset="0"/>
              <a:buNone/>
              <a:tabLst/>
            </a:pPr>
            <a:r>
              <a:rPr lang="es-ES" sz="800" dirty="0"/>
              <a:t>Exactamente lo que estamos haciendo en el </a:t>
            </a:r>
            <a:r>
              <a:rPr lang="es-ES" sz="800" dirty="0" err="1"/>
              <a:t>Cyber</a:t>
            </a:r>
            <a:r>
              <a:rPr lang="es-ES" sz="800" dirty="0"/>
              <a:t> </a:t>
            </a:r>
            <a:r>
              <a:rPr lang="es-ES" sz="800" dirty="0" err="1"/>
              <a:t>Range</a:t>
            </a:r>
            <a:r>
              <a:rPr lang="es-ES" sz="800" dirty="0"/>
              <a:t> en Boston</a:t>
            </a:r>
          </a:p>
          <a:p>
            <a:pPr marL="0" marR="0" indent="0" algn="l" defTabSz="914400" rtl="0" eaLnBrk="1" fontAlgn="base" latinLnBrk="0" hangingPunct="1">
              <a:lnSpc>
                <a:spcPct val="100000"/>
              </a:lnSpc>
              <a:spcBef>
                <a:spcPts val="600"/>
              </a:spcBef>
              <a:spcAft>
                <a:spcPct val="0"/>
              </a:spcAft>
              <a:buClr>
                <a:schemeClr val="bg1"/>
              </a:buClr>
              <a:buSzPct val="90000"/>
              <a:buFont typeface="Arial" panose="020B0604020202020204" pitchFamily="34" charset="0"/>
              <a:buNone/>
              <a:tabLst/>
            </a:pPr>
            <a:r>
              <a:rPr lang="es-ES" sz="800" dirty="0"/>
              <a:t>Nuestros clientes dicen, una vez que obtienen de sus líderes el OK para experimentar la seguridad, </a:t>
            </a:r>
            <a:r>
              <a:rPr lang="es-ES" sz="800" b="1" dirty="0"/>
              <a:t>TODO CAMBIA</a:t>
            </a:r>
            <a:br>
              <a:rPr lang="es-ES" sz="800" dirty="0"/>
            </a:br>
            <a:r>
              <a:rPr lang="es-ES" sz="800" dirty="0"/>
              <a:t>Mi jefe esta: "</a:t>
            </a:r>
            <a:r>
              <a:rPr lang="es-ES" sz="800" i="1" dirty="0"/>
              <a:t>Más dispuesto a comprometerse e invertir en seguridad</a:t>
            </a:r>
            <a:r>
              <a:rPr lang="es-ES" sz="800" dirty="0"/>
              <a:t>"</a:t>
            </a:r>
            <a:endParaRPr kumimoji="0" lang="en-US" sz="700" b="0" i="0" u="none" strike="noStrike" kern="1200" cap="none" spc="0" normalizeH="0" baseline="0" dirty="0">
              <a:ln>
                <a:noFill/>
              </a:ln>
              <a:solidFill>
                <a:srgbClr val="000000"/>
              </a:solidFill>
              <a:effectLst/>
              <a:uLnTx/>
              <a:uFillTx/>
              <a:latin typeface="IBM Plex Sans" panose="020B0503050203000203" pitchFamily="34" charset="0"/>
              <a:ea typeface="+mn-ea"/>
              <a:cs typeface="+mn-cs"/>
            </a:endParaRPr>
          </a:p>
        </p:txBody>
      </p:sp>
      <p:sp>
        <p:nvSpPr>
          <p:cNvPr id="4" name="Slide Number Placeholder 3"/>
          <p:cNvSpPr>
            <a:spLocks noGrp="1"/>
          </p:cNvSpPr>
          <p:nvPr>
            <p:ph type="sldNum" sz="quarter" idx="5"/>
          </p:nvPr>
        </p:nvSpPr>
        <p:spPr/>
        <p:txBody>
          <a:bodyPr/>
          <a:lstStyle/>
          <a:p>
            <a:fld id="{6E2E38B8-B0B4-AD41-AC6E-B781F46A9FD3}" type="slidenum">
              <a:rPr lang="en-US" smtClean="0"/>
              <a:pPr/>
              <a:t>36</a:t>
            </a:fld>
            <a:endParaRPr lang="en-US"/>
          </a:p>
        </p:txBody>
      </p:sp>
      <p:sp>
        <p:nvSpPr>
          <p:cNvPr id="5" name="Footer Placeholder 4"/>
          <p:cNvSpPr>
            <a:spLocks noGrp="1"/>
          </p:cNvSpPr>
          <p:nvPr>
            <p:ph type="ftr" sz="quarter" idx="4"/>
          </p:nvPr>
        </p:nvSpPr>
        <p:spPr/>
        <p:txBody>
          <a:bodyPr/>
          <a:lstStyle/>
          <a:p>
            <a:r>
              <a:rPr lang="en-US" dirty="0"/>
              <a:t>IBM Security / © 2019 IBM Corporation</a:t>
            </a:r>
          </a:p>
        </p:txBody>
      </p:sp>
      <p:sp>
        <p:nvSpPr>
          <p:cNvPr id="6" name="Header Placeholder 5"/>
          <p:cNvSpPr>
            <a:spLocks noGrp="1"/>
          </p:cNvSpPr>
          <p:nvPr>
            <p:ph type="hdr" sz="quarter"/>
          </p:nvPr>
        </p:nvSpPr>
        <p:spPr/>
        <p:txBody>
          <a:bodyPr/>
          <a:lstStyle/>
          <a:p>
            <a:endParaRPr lang="en-US"/>
          </a:p>
        </p:txBody>
      </p:sp>
    </p:spTree>
    <p:extLst>
      <p:ext uri="{BB962C8B-B14F-4D97-AF65-F5344CB8AC3E}">
        <p14:creationId xmlns:p14="http://schemas.microsoft.com/office/powerpoint/2010/main" val="2794612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779588" y="209550"/>
            <a:ext cx="3298825" cy="1855788"/>
          </a:xfrm>
        </p:spPr>
      </p:sp>
      <p:sp>
        <p:nvSpPr>
          <p:cNvPr id="3" name="Marcador de notas 2"/>
          <p:cNvSpPr>
            <a:spLocks noGrp="1"/>
          </p:cNvSpPr>
          <p:nvPr>
            <p:ph type="body" idx="1"/>
          </p:nvPr>
        </p:nvSpPr>
        <p:spPr/>
        <p:txBody>
          <a:bodyPr/>
          <a:lstStyle/>
          <a:p>
            <a:r>
              <a:rPr lang="es-MX" dirty="0"/>
              <a:t>MIENTRAS</a:t>
            </a:r>
            <a:r>
              <a:rPr lang="es-MX" baseline="0" dirty="0"/>
              <a:t> UN VOLUNTARIO O UNO DE NOSOTROS QUE INTRODUZCA SU TUITER O SUS REDES SOCIALES EN: </a:t>
            </a:r>
          </a:p>
          <a:p>
            <a:endParaRPr lang="es-MX" baseline="0" dirty="0"/>
          </a:p>
          <a:p>
            <a:r>
              <a:rPr lang="es-MX" dirty="0">
                <a:hlinkClick r:id="rId3"/>
              </a:rPr>
              <a:t>https://applymagicsauce.com/demo</a:t>
            </a:r>
            <a:endParaRPr lang="es-MX" baseline="0" dirty="0"/>
          </a:p>
          <a:p>
            <a:endParaRPr lang="es-MX" baseline="0" dirty="0"/>
          </a:p>
          <a:p>
            <a:endParaRPr lang="es-MX" dirty="0"/>
          </a:p>
        </p:txBody>
      </p:sp>
      <p:sp>
        <p:nvSpPr>
          <p:cNvPr id="4" name="Marcador de número de diapositiva 3"/>
          <p:cNvSpPr>
            <a:spLocks noGrp="1"/>
          </p:cNvSpPr>
          <p:nvPr>
            <p:ph type="sldNum" sz="quarter" idx="10"/>
          </p:nvPr>
        </p:nvSpPr>
        <p:spPr/>
        <p:txBody>
          <a:bodyPr/>
          <a:lstStyle/>
          <a:p>
            <a:fld id="{73AD90B0-1EC1-5941-B428-303C0FF158DF}" type="slidenum">
              <a:rPr lang="en-US" smtClean="0"/>
              <a:t>4</a:t>
            </a:fld>
            <a:endParaRPr lang="en-US"/>
          </a:p>
        </p:txBody>
      </p:sp>
    </p:spTree>
    <p:extLst>
      <p:ext uri="{BB962C8B-B14F-4D97-AF65-F5344CB8AC3E}">
        <p14:creationId xmlns:p14="http://schemas.microsoft.com/office/powerpoint/2010/main" val="39734346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9588" y="209550"/>
            <a:ext cx="3298825" cy="1855788"/>
          </a:xfrm>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ts val="600"/>
              </a:spcBef>
              <a:spcAft>
                <a:spcPct val="0"/>
              </a:spcAft>
              <a:buClr>
                <a:schemeClr val="bg1"/>
              </a:buClr>
              <a:buSzPct val="90000"/>
              <a:buFont typeface="Arial" panose="020B0604020202020204" pitchFamily="34" charset="0"/>
              <a:buNone/>
              <a:tabLst/>
            </a:pPr>
            <a:r>
              <a:rPr kumimoji="0" lang="en-US" sz="700" b="1" i="0" u="none" strike="noStrike" kern="1200" cap="none" spc="0" normalizeH="0" baseline="0" dirty="0">
                <a:ln>
                  <a:noFill/>
                </a:ln>
                <a:solidFill>
                  <a:srgbClr val="000000"/>
                </a:solidFill>
                <a:effectLst/>
                <a:uLnTx/>
                <a:uFillTx/>
                <a:latin typeface="IBM Plex Sans" panose="020B0503050203000203" pitchFamily="34" charset="0"/>
                <a:ea typeface="+mn-ea"/>
                <a:cs typeface="+mn-cs"/>
              </a:rPr>
              <a:t>Ultima </a:t>
            </a:r>
            <a:r>
              <a:rPr kumimoji="0" lang="en-US" sz="700" b="1" i="0" u="none" strike="noStrike" kern="1200" cap="none" spc="0" normalizeH="0" baseline="0" dirty="0" err="1">
                <a:ln>
                  <a:noFill/>
                </a:ln>
                <a:solidFill>
                  <a:srgbClr val="000000"/>
                </a:solidFill>
                <a:effectLst/>
                <a:uLnTx/>
                <a:uFillTx/>
                <a:latin typeface="IBM Plex Sans" panose="020B0503050203000203" pitchFamily="34" charset="0"/>
                <a:ea typeface="+mn-ea"/>
                <a:cs typeface="+mn-cs"/>
              </a:rPr>
              <a:t>cosa</a:t>
            </a:r>
            <a:r>
              <a:rPr kumimoji="0" lang="en-US" sz="700" b="1" i="0" u="none" strike="noStrike" kern="1200" cap="none" spc="0" normalizeH="0" baseline="0" dirty="0">
                <a:ln>
                  <a:noFill/>
                </a:ln>
                <a:solidFill>
                  <a:srgbClr val="000000"/>
                </a:solidFill>
                <a:effectLst/>
                <a:uLnTx/>
                <a:uFillTx/>
                <a:latin typeface="IBM Plex Sans" panose="020B0503050203000203" pitchFamily="34" charset="0"/>
                <a:ea typeface="+mn-ea"/>
                <a:cs typeface="+mn-cs"/>
              </a:rPr>
              <a:t> que dire de la </a:t>
            </a:r>
            <a:r>
              <a:rPr kumimoji="0" lang="en-US" sz="700" b="1" i="0" u="none" strike="noStrike" kern="1200" cap="none" spc="0" normalizeH="0" baseline="0" dirty="0" err="1">
                <a:ln>
                  <a:noFill/>
                </a:ln>
                <a:solidFill>
                  <a:srgbClr val="000000"/>
                </a:solidFill>
                <a:effectLst/>
                <a:uLnTx/>
                <a:uFillTx/>
                <a:latin typeface="IBM Plex Sans" panose="020B0503050203000203" pitchFamily="34" charset="0"/>
                <a:ea typeface="+mn-ea"/>
                <a:cs typeface="+mn-cs"/>
              </a:rPr>
              <a:t>Cultura</a:t>
            </a:r>
            <a:r>
              <a:rPr kumimoji="0" lang="en-US" sz="700" b="1" i="0" u="none" strike="noStrike" kern="1200" cap="none" spc="0" normalizeH="0" baseline="0" dirty="0">
                <a:ln>
                  <a:noFill/>
                </a:ln>
                <a:solidFill>
                  <a:srgbClr val="000000"/>
                </a:solidFill>
                <a:effectLst/>
                <a:uLnTx/>
                <a:uFillTx/>
                <a:latin typeface="IBM Plex Sans" panose="020B0503050203000203" pitchFamily="34" charset="0"/>
                <a:ea typeface="+mn-ea"/>
                <a:cs typeface="+mn-cs"/>
              </a:rPr>
              <a:t>, “</a:t>
            </a:r>
            <a:r>
              <a:rPr kumimoji="0" lang="en-US" sz="700" b="1" i="0" u="none" strike="noStrike" kern="1200" cap="none" spc="0" normalizeH="0" baseline="0" dirty="0" err="1">
                <a:ln>
                  <a:noFill/>
                </a:ln>
                <a:solidFill>
                  <a:srgbClr val="000000"/>
                </a:solidFill>
                <a:effectLst/>
                <a:uLnTx/>
                <a:uFillTx/>
                <a:latin typeface="IBM Plex Sans" panose="020B0503050203000203" pitchFamily="34" charset="0"/>
                <a:ea typeface="+mn-ea"/>
                <a:cs typeface="+mn-cs"/>
              </a:rPr>
              <a:t>necesitamos</a:t>
            </a:r>
            <a:r>
              <a:rPr kumimoji="0" lang="en-US" sz="700" b="1" i="0" u="none" strike="noStrike" kern="1200" cap="none" spc="0" normalizeH="0" baseline="0" dirty="0">
                <a:ln>
                  <a:noFill/>
                </a:ln>
                <a:solidFill>
                  <a:srgbClr val="000000"/>
                </a:solidFill>
                <a:effectLst/>
                <a:uLnTx/>
                <a:uFillTx/>
                <a:latin typeface="IBM Plex Sans" panose="020B0503050203000203" pitchFamily="34" charset="0"/>
                <a:ea typeface="+mn-ea"/>
                <a:cs typeface="+mn-cs"/>
              </a:rPr>
              <a:t> </a:t>
            </a:r>
            <a:r>
              <a:rPr kumimoji="0" lang="en-US" sz="700" b="1" i="0" u="none" strike="noStrike" kern="1200" cap="none" spc="0" normalizeH="0" baseline="0" dirty="0" err="1">
                <a:ln>
                  <a:noFill/>
                </a:ln>
                <a:solidFill>
                  <a:srgbClr val="000000"/>
                </a:solidFill>
                <a:effectLst/>
                <a:uLnTx/>
                <a:uFillTx/>
                <a:latin typeface="IBM Plex Sans" panose="020B0503050203000203" pitchFamily="34" charset="0"/>
                <a:ea typeface="+mn-ea"/>
                <a:cs typeface="+mn-cs"/>
              </a:rPr>
              <a:t>estar</a:t>
            </a:r>
            <a:r>
              <a:rPr kumimoji="0" lang="en-US" sz="700" b="1" i="0" u="none" strike="noStrike" kern="1200" cap="none" spc="0" normalizeH="0" baseline="0" dirty="0">
                <a:ln>
                  <a:noFill/>
                </a:ln>
                <a:solidFill>
                  <a:srgbClr val="000000"/>
                </a:solidFill>
                <a:effectLst/>
                <a:uLnTx/>
                <a:uFillTx/>
                <a:latin typeface="IBM Plex Sans" panose="020B0503050203000203" pitchFamily="34" charset="0"/>
                <a:ea typeface="+mn-ea"/>
                <a:cs typeface="+mn-cs"/>
              </a:rPr>
              <a:t> </a:t>
            </a:r>
            <a:r>
              <a:rPr kumimoji="0" lang="en-US" sz="700" b="1" i="0" u="none" strike="noStrike" kern="1200" cap="none" spc="0" normalizeH="0" baseline="0" dirty="0" err="1">
                <a:ln>
                  <a:noFill/>
                </a:ln>
                <a:solidFill>
                  <a:srgbClr val="000000"/>
                </a:solidFill>
                <a:effectLst/>
                <a:uLnTx/>
                <a:uFillTx/>
                <a:latin typeface="IBM Plex Sans" panose="020B0503050203000203" pitchFamily="34" charset="0"/>
                <a:ea typeface="+mn-ea"/>
                <a:cs typeface="+mn-cs"/>
              </a:rPr>
              <a:t>más</a:t>
            </a:r>
            <a:r>
              <a:rPr kumimoji="0" lang="en-US" sz="700" b="1" i="0" u="none" strike="noStrike" kern="1200" cap="none" spc="0" normalizeH="0" baseline="0" dirty="0">
                <a:ln>
                  <a:noFill/>
                </a:ln>
                <a:solidFill>
                  <a:srgbClr val="000000"/>
                </a:solidFill>
                <a:effectLst/>
                <a:uLnTx/>
                <a:uFillTx/>
                <a:latin typeface="IBM Plex Sans" panose="020B0503050203000203" pitchFamily="34" charset="0"/>
                <a:ea typeface="+mn-ea"/>
                <a:cs typeface="+mn-cs"/>
              </a:rPr>
              <a:t> </a:t>
            </a:r>
            <a:r>
              <a:rPr kumimoji="0" lang="en-US" sz="700" b="1" i="0" u="none" strike="noStrike" kern="1200" cap="none" spc="0" normalizeH="0" baseline="0" dirty="0" err="1">
                <a:ln>
                  <a:noFill/>
                </a:ln>
                <a:solidFill>
                  <a:srgbClr val="000000"/>
                </a:solidFill>
                <a:effectLst/>
                <a:uLnTx/>
                <a:uFillTx/>
                <a:latin typeface="IBM Plex Sans" panose="020B0503050203000203" pitchFamily="34" charset="0"/>
                <a:ea typeface="+mn-ea"/>
                <a:cs typeface="+mn-cs"/>
              </a:rPr>
              <a:t>abiertos</a:t>
            </a:r>
            <a:r>
              <a:rPr kumimoji="0" lang="en-US" sz="700" b="1" i="0" u="none" strike="noStrike" kern="1200" cap="none" spc="0" normalizeH="0" baseline="0" dirty="0">
                <a:ln>
                  <a:noFill/>
                </a:ln>
                <a:solidFill>
                  <a:srgbClr val="000000"/>
                </a:solidFill>
                <a:effectLst/>
                <a:uLnTx/>
                <a:uFillTx/>
                <a:latin typeface="IBM Plex Sans" panose="020B0503050203000203" pitchFamily="34" charset="0"/>
                <a:ea typeface="+mn-ea"/>
                <a:cs typeface="+mn-cs"/>
              </a:rPr>
              <a:t> para </a:t>
            </a:r>
            <a:r>
              <a:rPr kumimoji="0" lang="en-US" sz="700" b="1" i="0" u="none" strike="noStrike" kern="1200" cap="none" spc="0" normalizeH="0" baseline="0" dirty="0" err="1">
                <a:ln>
                  <a:noFill/>
                </a:ln>
                <a:solidFill>
                  <a:srgbClr val="000000"/>
                </a:solidFill>
                <a:effectLst/>
                <a:uLnTx/>
                <a:uFillTx/>
                <a:latin typeface="IBM Plex Sans" panose="020B0503050203000203" pitchFamily="34" charset="0"/>
                <a:ea typeface="+mn-ea"/>
                <a:cs typeface="+mn-cs"/>
              </a:rPr>
              <a:t>pedri</a:t>
            </a:r>
            <a:r>
              <a:rPr kumimoji="0" lang="en-US" sz="700" b="1" i="0" u="none" strike="noStrike" kern="1200" cap="none" spc="0" normalizeH="0" baseline="0" dirty="0">
                <a:ln>
                  <a:noFill/>
                </a:ln>
                <a:solidFill>
                  <a:srgbClr val="000000"/>
                </a:solidFill>
                <a:effectLst/>
                <a:uLnTx/>
                <a:uFillTx/>
                <a:latin typeface="IBM Plex Sans" panose="020B0503050203000203" pitchFamily="34" charset="0"/>
                <a:ea typeface="+mn-ea"/>
                <a:cs typeface="+mn-cs"/>
              </a:rPr>
              <a:t> y </a:t>
            </a:r>
            <a:r>
              <a:rPr kumimoji="0" lang="en-US" sz="700" b="1" i="0" u="none" strike="noStrike" kern="1200" cap="none" spc="0" normalizeH="0" baseline="0" dirty="0" err="1">
                <a:ln>
                  <a:noFill/>
                </a:ln>
                <a:solidFill>
                  <a:srgbClr val="000000"/>
                </a:solidFill>
                <a:effectLst/>
                <a:uLnTx/>
                <a:uFillTx/>
                <a:latin typeface="IBM Plex Sans" panose="020B0503050203000203" pitchFamily="34" charset="0"/>
                <a:ea typeface="+mn-ea"/>
                <a:cs typeface="+mn-cs"/>
              </a:rPr>
              <a:t>recibir</a:t>
            </a:r>
            <a:r>
              <a:rPr kumimoji="0" lang="en-US" sz="700" b="1" i="0" u="none" strike="noStrike" kern="1200" cap="none" spc="0" normalizeH="0" baseline="0" dirty="0">
                <a:ln>
                  <a:noFill/>
                </a:ln>
                <a:solidFill>
                  <a:srgbClr val="000000"/>
                </a:solidFill>
                <a:effectLst/>
                <a:uLnTx/>
                <a:uFillTx/>
                <a:latin typeface="IBM Plex Sans" panose="020B0503050203000203" pitchFamily="34" charset="0"/>
                <a:ea typeface="+mn-ea"/>
                <a:cs typeface="+mn-cs"/>
              </a:rPr>
              <a:t> </a:t>
            </a:r>
            <a:r>
              <a:rPr kumimoji="0" lang="en-US" sz="700" b="1" i="0" u="none" strike="noStrike" kern="1200" cap="none" spc="0" normalizeH="0" baseline="0" dirty="0" err="1">
                <a:ln>
                  <a:noFill/>
                </a:ln>
                <a:solidFill>
                  <a:srgbClr val="000000"/>
                </a:solidFill>
                <a:effectLst/>
                <a:uLnTx/>
                <a:uFillTx/>
                <a:latin typeface="IBM Plex Sans" panose="020B0503050203000203" pitchFamily="34" charset="0"/>
                <a:ea typeface="+mn-ea"/>
                <a:cs typeface="+mn-cs"/>
              </a:rPr>
              <a:t>ayudar</a:t>
            </a:r>
            <a:r>
              <a:rPr kumimoji="0" lang="en-US" sz="700" b="1" i="0" u="none" strike="noStrike" kern="1200" cap="none" spc="0" normalizeH="0" baseline="0" dirty="0">
                <a:ln>
                  <a:noFill/>
                </a:ln>
                <a:solidFill>
                  <a:srgbClr val="000000"/>
                </a:solidFill>
                <a:effectLst/>
                <a:uLnTx/>
                <a:uFillTx/>
                <a:latin typeface="IBM Plex Sans" panose="020B0503050203000203" pitchFamily="34" charset="0"/>
                <a:ea typeface="+mn-ea"/>
                <a:cs typeface="+mn-cs"/>
              </a:rPr>
              <a:t>” </a:t>
            </a:r>
            <a:r>
              <a:rPr kumimoji="0" lang="en-US" sz="700" b="1" i="0" u="none" strike="noStrike" kern="1200" cap="none" spc="0" normalizeH="0" baseline="0" dirty="0" err="1">
                <a:ln>
                  <a:noFill/>
                </a:ln>
                <a:solidFill>
                  <a:srgbClr val="000000"/>
                </a:solidFill>
                <a:effectLst/>
                <a:uLnTx/>
                <a:uFillTx/>
                <a:latin typeface="IBM Plex Sans" panose="020B0503050203000203" pitchFamily="34" charset="0"/>
                <a:ea typeface="+mn-ea"/>
                <a:cs typeface="+mn-cs"/>
              </a:rPr>
              <a:t>dejemos</a:t>
            </a:r>
            <a:r>
              <a:rPr kumimoji="0" lang="en-US" sz="700" b="1" i="0" u="none" strike="noStrike" kern="1200" cap="none" spc="0" normalizeH="0" baseline="0" dirty="0">
                <a:ln>
                  <a:noFill/>
                </a:ln>
                <a:solidFill>
                  <a:srgbClr val="000000"/>
                </a:solidFill>
                <a:effectLst/>
                <a:uLnTx/>
                <a:uFillTx/>
                <a:latin typeface="IBM Plex Sans" panose="020B0503050203000203" pitchFamily="34" charset="0"/>
                <a:ea typeface="+mn-ea"/>
                <a:cs typeface="+mn-cs"/>
              </a:rPr>
              <a:t> del “</a:t>
            </a:r>
            <a:r>
              <a:rPr kumimoji="0" lang="en-US" sz="700" b="1" i="0" u="none" strike="noStrike" kern="1200" cap="none" spc="0" normalizeH="0" baseline="0" dirty="0" err="1">
                <a:ln>
                  <a:noFill/>
                </a:ln>
                <a:solidFill>
                  <a:srgbClr val="000000"/>
                </a:solidFill>
                <a:effectLst/>
                <a:uLnTx/>
                <a:uFillTx/>
                <a:latin typeface="IBM Plex Sans" panose="020B0503050203000203" pitchFamily="34" charset="0"/>
                <a:ea typeface="+mn-ea"/>
                <a:cs typeface="+mn-cs"/>
              </a:rPr>
              <a:t>Hagalo</a:t>
            </a:r>
            <a:r>
              <a:rPr kumimoji="0" lang="en-US" sz="700" b="1" i="0" u="none" strike="noStrike" kern="1200" cap="none" spc="0" normalizeH="0" baseline="0" dirty="0">
                <a:ln>
                  <a:noFill/>
                </a:ln>
                <a:solidFill>
                  <a:srgbClr val="000000"/>
                </a:solidFill>
                <a:effectLst/>
                <a:uLnTx/>
                <a:uFillTx/>
                <a:latin typeface="IBM Plex Sans" panose="020B0503050203000203" pitchFamily="34" charset="0"/>
                <a:ea typeface="+mn-ea"/>
                <a:cs typeface="+mn-cs"/>
              </a:rPr>
              <a:t> </a:t>
            </a:r>
            <a:r>
              <a:rPr kumimoji="0" lang="en-US" sz="700" b="1" i="0" u="none" strike="noStrike" kern="1200" cap="none" spc="0" normalizeH="0" baseline="0" dirty="0" err="1">
                <a:ln>
                  <a:noFill/>
                </a:ln>
                <a:solidFill>
                  <a:srgbClr val="000000"/>
                </a:solidFill>
                <a:effectLst/>
                <a:uLnTx/>
                <a:uFillTx/>
                <a:latin typeface="IBM Plex Sans" panose="020B0503050203000203" pitchFamily="34" charset="0"/>
                <a:ea typeface="+mn-ea"/>
                <a:cs typeface="+mn-cs"/>
              </a:rPr>
              <a:t>ustede</a:t>
            </a:r>
            <a:r>
              <a:rPr kumimoji="0" lang="en-US" sz="700" b="1" i="0" u="none" strike="noStrike" kern="1200" cap="none" spc="0" normalizeH="0" baseline="0" dirty="0">
                <a:ln>
                  <a:noFill/>
                </a:ln>
                <a:solidFill>
                  <a:srgbClr val="000000"/>
                </a:solidFill>
                <a:effectLst/>
                <a:uLnTx/>
                <a:uFillTx/>
                <a:latin typeface="IBM Plex Sans" panose="020B0503050203000203" pitchFamily="34" charset="0"/>
                <a:ea typeface="+mn-ea"/>
                <a:cs typeface="+mn-cs"/>
              </a:rPr>
              <a:t> </a:t>
            </a:r>
            <a:r>
              <a:rPr kumimoji="0" lang="en-US" sz="700" b="1" i="0" u="none" strike="noStrike" kern="1200" cap="none" spc="0" normalizeH="0" baseline="0" dirty="0" err="1">
                <a:ln>
                  <a:noFill/>
                </a:ln>
                <a:solidFill>
                  <a:srgbClr val="000000"/>
                </a:solidFill>
                <a:effectLst/>
                <a:uLnTx/>
                <a:uFillTx/>
                <a:latin typeface="IBM Plex Sans" panose="020B0503050203000203" pitchFamily="34" charset="0"/>
                <a:ea typeface="+mn-ea"/>
                <a:cs typeface="+mn-cs"/>
              </a:rPr>
              <a:t>mismo</a:t>
            </a:r>
            <a:r>
              <a:rPr kumimoji="0" lang="en-US" sz="700" b="1" i="0" u="none" strike="noStrike" kern="1200" cap="none" spc="0" normalizeH="0" baseline="0" dirty="0">
                <a:ln>
                  <a:noFill/>
                </a:ln>
                <a:solidFill>
                  <a:srgbClr val="000000"/>
                </a:solidFill>
                <a:effectLst/>
                <a:uLnTx/>
                <a:uFillTx/>
                <a:latin typeface="IBM Plex Sans" panose="020B0503050203000203" pitchFamily="34" charset="0"/>
                <a:ea typeface="+mn-ea"/>
                <a:cs typeface="+mn-cs"/>
              </a:rPr>
              <a:t>”</a:t>
            </a:r>
            <a:endParaRPr kumimoji="0" lang="en-US" sz="700" b="0" i="0" u="none" strike="noStrike" kern="1200" cap="none" spc="0" normalizeH="0" baseline="0" dirty="0">
              <a:ln>
                <a:noFill/>
              </a:ln>
              <a:solidFill>
                <a:srgbClr val="000000"/>
              </a:solidFill>
              <a:effectLst/>
              <a:uLnTx/>
              <a:uFillTx/>
              <a:latin typeface="IBM Plex Sans" panose="020B0503050203000203" pitchFamily="34" charset="0"/>
              <a:ea typeface="+mn-ea"/>
              <a:cs typeface="+mn-cs"/>
            </a:endParaRPr>
          </a:p>
          <a:p>
            <a:pPr marL="0" marR="0" indent="0" algn="l" defTabSz="914400" rtl="0" eaLnBrk="1" fontAlgn="base" latinLnBrk="0" hangingPunct="1">
              <a:lnSpc>
                <a:spcPct val="100000"/>
              </a:lnSpc>
              <a:spcBef>
                <a:spcPts val="600"/>
              </a:spcBef>
              <a:spcAft>
                <a:spcPct val="0"/>
              </a:spcAft>
              <a:buClr>
                <a:schemeClr val="bg1"/>
              </a:buClr>
              <a:buSzPct val="90000"/>
              <a:buFont typeface="Arial" panose="020B0604020202020204" pitchFamily="34" charset="0"/>
              <a:buNone/>
              <a:tabLst/>
            </a:pPr>
            <a:endParaRPr kumimoji="0" lang="en-US" sz="700" b="0" i="0" u="none" strike="noStrike" kern="1200" cap="none" spc="0" normalizeH="0" baseline="0" dirty="0">
              <a:ln>
                <a:noFill/>
              </a:ln>
              <a:solidFill>
                <a:srgbClr val="000000"/>
              </a:solidFill>
              <a:effectLst/>
              <a:uLnTx/>
              <a:uFillTx/>
              <a:latin typeface="IBM Plex Sans" panose="020B0503050203000203" pitchFamily="34" charset="0"/>
              <a:ea typeface="+mn-ea"/>
              <a:cs typeface="+mn-cs"/>
            </a:endParaRPr>
          </a:p>
          <a:p>
            <a:pPr marL="0" marR="0" indent="0" algn="l" defTabSz="914400" rtl="0" eaLnBrk="1" fontAlgn="base" latinLnBrk="0" hangingPunct="1">
              <a:lnSpc>
                <a:spcPct val="100000"/>
              </a:lnSpc>
              <a:spcBef>
                <a:spcPts val="600"/>
              </a:spcBef>
              <a:spcAft>
                <a:spcPct val="0"/>
              </a:spcAft>
              <a:buClr>
                <a:schemeClr val="bg1"/>
              </a:buClr>
              <a:buSzPct val="90000"/>
              <a:buFont typeface="Arial" panose="020B0604020202020204" pitchFamily="34" charset="0"/>
              <a:buNone/>
              <a:tabLst/>
            </a:pPr>
            <a:r>
              <a:rPr kumimoji="0" lang="en-US" sz="700" b="0" i="0" u="none" strike="noStrike" kern="1200" cap="none" spc="0" normalizeH="0" baseline="0" dirty="0">
                <a:ln>
                  <a:noFill/>
                </a:ln>
                <a:solidFill>
                  <a:srgbClr val="000000"/>
                </a:solidFill>
                <a:effectLst/>
                <a:uLnTx/>
                <a:uFillTx/>
                <a:latin typeface="IBM Plex Sans" panose="020B0503050203000203" pitchFamily="34" charset="0"/>
                <a:ea typeface="+mn-ea"/>
                <a:cs typeface="+mn-cs"/>
              </a:rPr>
              <a:t>La </a:t>
            </a:r>
            <a:r>
              <a:rPr kumimoji="0" lang="en-US" sz="700" b="0" i="0" u="none" strike="noStrike" kern="1200" cap="none" spc="0" normalizeH="0" baseline="0" dirty="0" err="1">
                <a:ln>
                  <a:noFill/>
                </a:ln>
                <a:solidFill>
                  <a:srgbClr val="000000"/>
                </a:solidFill>
                <a:effectLst/>
                <a:uLnTx/>
                <a:uFillTx/>
                <a:latin typeface="IBM Plex Sans" panose="020B0503050203000203" pitchFamily="34" charset="0"/>
                <a:ea typeface="+mn-ea"/>
                <a:cs typeface="+mn-cs"/>
              </a:rPr>
              <a:t>seguridad</a:t>
            </a:r>
            <a:r>
              <a:rPr kumimoji="0" lang="en-US" sz="700" b="0" i="0" u="none" strike="noStrike" kern="1200" cap="none" spc="0" normalizeH="0" baseline="0" dirty="0">
                <a:ln>
                  <a:noFill/>
                </a:ln>
                <a:solidFill>
                  <a:srgbClr val="000000"/>
                </a:solidFill>
                <a:effectLst/>
                <a:uLnTx/>
                <a:uFillTx/>
                <a:latin typeface="IBM Plex Sans" panose="020B0503050203000203" pitchFamily="34" charset="0"/>
                <a:ea typeface="+mn-ea"/>
                <a:cs typeface="+mn-cs"/>
              </a:rPr>
              <a:t> se </a:t>
            </a:r>
            <a:r>
              <a:rPr kumimoji="0" lang="en-US" sz="700" b="0" i="0" u="none" strike="noStrike" kern="1200" cap="none" spc="0" normalizeH="0" baseline="0" dirty="0" err="1">
                <a:ln>
                  <a:noFill/>
                </a:ln>
                <a:solidFill>
                  <a:srgbClr val="000000"/>
                </a:solidFill>
                <a:effectLst/>
                <a:uLnTx/>
                <a:uFillTx/>
                <a:latin typeface="IBM Plex Sans" panose="020B0503050203000203" pitchFamily="34" charset="0"/>
                <a:ea typeface="+mn-ea"/>
                <a:cs typeface="+mn-cs"/>
              </a:rPr>
              <a:t>esta</a:t>
            </a:r>
            <a:r>
              <a:rPr kumimoji="0" lang="en-US" sz="700" b="0" i="0" u="none" strike="noStrike" kern="1200" cap="none" spc="0" normalizeH="0" baseline="0" dirty="0">
                <a:ln>
                  <a:noFill/>
                </a:ln>
                <a:solidFill>
                  <a:srgbClr val="000000"/>
                </a:solidFill>
                <a:effectLst/>
                <a:uLnTx/>
                <a:uFillTx/>
                <a:latin typeface="IBM Plex Sans" panose="020B0503050203000203" pitchFamily="34" charset="0"/>
                <a:ea typeface="+mn-ea"/>
                <a:cs typeface="+mn-cs"/>
              </a:rPr>
              <a:t> </a:t>
            </a:r>
            <a:r>
              <a:rPr kumimoji="0" lang="en-US" sz="700" b="0" i="0" u="none" strike="noStrike" kern="1200" cap="none" spc="0" normalizeH="0" baseline="0" dirty="0" err="1">
                <a:ln>
                  <a:noFill/>
                </a:ln>
                <a:solidFill>
                  <a:srgbClr val="000000"/>
                </a:solidFill>
                <a:effectLst/>
                <a:uLnTx/>
                <a:uFillTx/>
                <a:latin typeface="IBM Plex Sans" panose="020B0503050203000203" pitchFamily="34" charset="0"/>
                <a:ea typeface="+mn-ea"/>
                <a:cs typeface="+mn-cs"/>
              </a:rPr>
              <a:t>volviendo</a:t>
            </a:r>
            <a:r>
              <a:rPr kumimoji="0" lang="en-US" sz="700" b="0" i="0" u="none" strike="noStrike" kern="1200" cap="none" spc="0" normalizeH="0" baseline="0" dirty="0">
                <a:ln>
                  <a:noFill/>
                </a:ln>
                <a:solidFill>
                  <a:srgbClr val="000000"/>
                </a:solidFill>
                <a:effectLst/>
                <a:uLnTx/>
                <a:uFillTx/>
                <a:latin typeface="IBM Plex Sans" panose="020B0503050203000203" pitchFamily="34" charset="0"/>
                <a:ea typeface="+mn-ea"/>
                <a:cs typeface="+mn-cs"/>
              </a:rPr>
              <a:t> </a:t>
            </a:r>
            <a:r>
              <a:rPr kumimoji="0" lang="en-US" sz="700" b="0" i="0" u="none" strike="noStrike" kern="1200" cap="none" spc="0" normalizeH="0" baseline="0" dirty="0" err="1">
                <a:ln>
                  <a:noFill/>
                </a:ln>
                <a:solidFill>
                  <a:srgbClr val="000000"/>
                </a:solidFill>
                <a:effectLst/>
                <a:uLnTx/>
                <a:uFillTx/>
                <a:latin typeface="IBM Plex Sans" panose="020B0503050203000203" pitchFamily="34" charset="0"/>
                <a:ea typeface="+mn-ea"/>
                <a:cs typeface="+mn-cs"/>
              </a:rPr>
              <a:t>cada</a:t>
            </a:r>
            <a:r>
              <a:rPr kumimoji="0" lang="en-US" sz="700" b="0" i="0" u="none" strike="noStrike" kern="1200" cap="none" spc="0" normalizeH="0" baseline="0" dirty="0">
                <a:ln>
                  <a:noFill/>
                </a:ln>
                <a:solidFill>
                  <a:srgbClr val="000000"/>
                </a:solidFill>
                <a:effectLst/>
                <a:uLnTx/>
                <a:uFillTx/>
                <a:latin typeface="IBM Plex Sans" panose="020B0503050203000203" pitchFamily="34" charset="0"/>
                <a:ea typeface="+mn-ea"/>
                <a:cs typeface="+mn-cs"/>
              </a:rPr>
              <a:t> </a:t>
            </a:r>
            <a:r>
              <a:rPr kumimoji="0" lang="en-US" sz="700" b="0" i="0" u="none" strike="noStrike" kern="1200" cap="none" spc="0" normalizeH="0" baseline="0" dirty="0" err="1">
                <a:ln>
                  <a:noFill/>
                </a:ln>
                <a:solidFill>
                  <a:srgbClr val="000000"/>
                </a:solidFill>
                <a:effectLst/>
                <a:uLnTx/>
                <a:uFillTx/>
                <a:latin typeface="IBM Plex Sans" panose="020B0503050203000203" pitchFamily="34" charset="0"/>
                <a:ea typeface="+mn-ea"/>
                <a:cs typeface="+mn-cs"/>
              </a:rPr>
              <a:t>vez</a:t>
            </a:r>
            <a:r>
              <a:rPr kumimoji="0" lang="en-US" sz="700" b="0" i="0" u="none" strike="noStrike" kern="1200" cap="none" spc="0" normalizeH="0" baseline="0" dirty="0">
                <a:ln>
                  <a:noFill/>
                </a:ln>
                <a:solidFill>
                  <a:srgbClr val="000000"/>
                </a:solidFill>
                <a:effectLst/>
                <a:uLnTx/>
                <a:uFillTx/>
                <a:latin typeface="IBM Plex Sans" panose="020B0503050203000203" pitchFamily="34" charset="0"/>
                <a:ea typeface="+mn-ea"/>
                <a:cs typeface="+mn-cs"/>
              </a:rPr>
              <a:t> </a:t>
            </a:r>
            <a:r>
              <a:rPr kumimoji="0" lang="en-US" sz="700" b="0" i="0" u="none" strike="noStrike" kern="1200" cap="none" spc="0" normalizeH="0" baseline="0" dirty="0" err="1">
                <a:ln>
                  <a:noFill/>
                </a:ln>
                <a:solidFill>
                  <a:srgbClr val="000000"/>
                </a:solidFill>
                <a:effectLst/>
                <a:uLnTx/>
                <a:uFillTx/>
                <a:latin typeface="IBM Plex Sans" panose="020B0503050203000203" pitchFamily="34" charset="0"/>
                <a:ea typeface="+mn-ea"/>
                <a:cs typeface="+mn-cs"/>
              </a:rPr>
              <a:t>más</a:t>
            </a:r>
            <a:r>
              <a:rPr kumimoji="0" lang="en-US" sz="700" b="0" i="0" u="none" strike="noStrike" kern="1200" cap="none" spc="0" normalizeH="0" baseline="0" dirty="0">
                <a:ln>
                  <a:noFill/>
                </a:ln>
                <a:solidFill>
                  <a:srgbClr val="000000"/>
                </a:solidFill>
                <a:effectLst/>
                <a:uLnTx/>
                <a:uFillTx/>
                <a:latin typeface="IBM Plex Sans" panose="020B0503050203000203" pitchFamily="34" charset="0"/>
                <a:ea typeface="+mn-ea"/>
                <a:cs typeface="+mn-cs"/>
              </a:rPr>
              <a:t> </a:t>
            </a:r>
            <a:r>
              <a:rPr kumimoji="0" lang="en-US" sz="700" b="0" i="0" u="none" strike="noStrike" kern="1200" cap="none" spc="0" normalizeH="0" baseline="0" dirty="0" err="1">
                <a:ln>
                  <a:noFill/>
                </a:ln>
                <a:solidFill>
                  <a:srgbClr val="000000"/>
                </a:solidFill>
                <a:effectLst/>
                <a:uLnTx/>
                <a:uFillTx/>
                <a:latin typeface="IBM Plex Sans" panose="020B0503050203000203" pitchFamily="34" charset="0"/>
                <a:ea typeface="+mn-ea"/>
                <a:cs typeface="+mn-cs"/>
              </a:rPr>
              <a:t>compleja</a:t>
            </a:r>
            <a:r>
              <a:rPr kumimoji="0" lang="en-US" sz="700" b="0" i="0" u="none" strike="noStrike" kern="1200" cap="none" spc="0" normalizeH="0" baseline="0" dirty="0">
                <a:ln>
                  <a:noFill/>
                </a:ln>
                <a:solidFill>
                  <a:srgbClr val="000000"/>
                </a:solidFill>
                <a:effectLst/>
                <a:uLnTx/>
                <a:uFillTx/>
                <a:latin typeface="IBM Plex Sans" panose="020B0503050203000203" pitchFamily="34" charset="0"/>
                <a:ea typeface="+mn-ea"/>
                <a:cs typeface="+mn-cs"/>
              </a:rPr>
              <a:t> y </a:t>
            </a:r>
            <a:r>
              <a:rPr kumimoji="0" lang="en-US" sz="700" b="0" i="0" u="none" strike="noStrike" kern="1200" cap="none" spc="0" normalizeH="0" baseline="0" dirty="0" err="1">
                <a:ln>
                  <a:noFill/>
                </a:ln>
                <a:solidFill>
                  <a:srgbClr val="000000"/>
                </a:solidFill>
                <a:effectLst/>
                <a:uLnTx/>
                <a:uFillTx/>
                <a:latin typeface="IBM Plex Sans" panose="020B0503050203000203" pitchFamily="34" charset="0"/>
                <a:ea typeface="+mn-ea"/>
                <a:cs typeface="+mn-cs"/>
              </a:rPr>
              <a:t>muy</a:t>
            </a:r>
            <a:r>
              <a:rPr kumimoji="0" lang="en-US" sz="700" b="0" i="0" u="none" strike="noStrike" kern="1200" cap="none" spc="0" normalizeH="0" baseline="0" dirty="0">
                <a:ln>
                  <a:noFill/>
                </a:ln>
                <a:solidFill>
                  <a:srgbClr val="000000"/>
                </a:solidFill>
                <a:effectLst/>
                <a:uLnTx/>
                <a:uFillTx/>
                <a:latin typeface="IBM Plex Sans" panose="020B0503050203000203" pitchFamily="34" charset="0"/>
                <a:ea typeface="+mn-ea"/>
                <a:cs typeface="+mn-cs"/>
              </a:rPr>
              <a:t> </a:t>
            </a:r>
            <a:r>
              <a:rPr kumimoji="0" lang="en-US" sz="700" b="0" i="0" u="none" strike="noStrike" kern="1200" cap="none" spc="0" normalizeH="0" baseline="0" dirty="0" err="1">
                <a:ln>
                  <a:noFill/>
                </a:ln>
                <a:solidFill>
                  <a:srgbClr val="000000"/>
                </a:solidFill>
                <a:effectLst/>
                <a:uLnTx/>
                <a:uFillTx/>
                <a:latin typeface="IBM Plex Sans" panose="020B0503050203000203" pitchFamily="34" charset="0"/>
                <a:ea typeface="+mn-ea"/>
                <a:cs typeface="+mn-cs"/>
              </a:rPr>
              <a:t>dificil</a:t>
            </a:r>
            <a:r>
              <a:rPr kumimoji="0" lang="en-US" sz="700" b="0" i="0" u="none" strike="noStrike" kern="1200" cap="none" spc="0" normalizeH="0" baseline="0" dirty="0">
                <a:ln>
                  <a:noFill/>
                </a:ln>
                <a:solidFill>
                  <a:srgbClr val="000000"/>
                </a:solidFill>
                <a:effectLst/>
                <a:uLnTx/>
                <a:uFillTx/>
                <a:latin typeface="IBM Plex Sans" panose="020B0503050203000203" pitchFamily="34" charset="0"/>
                <a:ea typeface="+mn-ea"/>
                <a:cs typeface="+mn-cs"/>
              </a:rPr>
              <a:t> de </a:t>
            </a:r>
            <a:r>
              <a:rPr kumimoji="0" lang="en-US" sz="700" b="0" i="0" u="none" strike="noStrike" kern="1200" cap="none" spc="0" normalizeH="0" baseline="0" dirty="0" err="1">
                <a:ln>
                  <a:noFill/>
                </a:ln>
                <a:solidFill>
                  <a:srgbClr val="000000"/>
                </a:solidFill>
                <a:effectLst/>
                <a:uLnTx/>
                <a:uFillTx/>
                <a:latin typeface="IBM Plex Sans" panose="020B0503050203000203" pitchFamily="34" charset="0"/>
                <a:ea typeface="+mn-ea"/>
                <a:cs typeface="+mn-cs"/>
              </a:rPr>
              <a:t>manejar</a:t>
            </a:r>
            <a:r>
              <a:rPr kumimoji="0" lang="en-US" sz="700" b="0" i="0" u="none" strike="noStrike" kern="1200" cap="none" spc="0" normalizeH="0" baseline="0" dirty="0">
                <a:ln>
                  <a:noFill/>
                </a:ln>
                <a:solidFill>
                  <a:srgbClr val="000000"/>
                </a:solidFill>
                <a:effectLst/>
                <a:uLnTx/>
                <a:uFillTx/>
                <a:latin typeface="IBM Plex Sans" panose="020B0503050203000203" pitchFamily="34" charset="0"/>
                <a:ea typeface="+mn-ea"/>
                <a:cs typeface="+mn-cs"/>
              </a:rPr>
              <a:t> por un </a:t>
            </a:r>
            <a:r>
              <a:rPr kumimoji="0" lang="en-US" sz="700" b="0" i="0" u="none" strike="noStrike" kern="1200" cap="none" spc="0" normalizeH="0" baseline="0" dirty="0" err="1">
                <a:ln>
                  <a:noFill/>
                </a:ln>
                <a:solidFill>
                  <a:srgbClr val="000000"/>
                </a:solidFill>
                <a:effectLst/>
                <a:uLnTx/>
                <a:uFillTx/>
                <a:latin typeface="IBM Plex Sans" panose="020B0503050203000203" pitchFamily="34" charset="0"/>
                <a:ea typeface="+mn-ea"/>
                <a:cs typeface="+mn-cs"/>
              </a:rPr>
              <a:t>equipo</a:t>
            </a:r>
            <a:r>
              <a:rPr kumimoji="0" lang="en-US" sz="700" b="0" i="0" u="none" strike="noStrike" kern="1200" cap="none" spc="0" normalizeH="0" baseline="0" dirty="0">
                <a:ln>
                  <a:noFill/>
                </a:ln>
                <a:solidFill>
                  <a:srgbClr val="000000"/>
                </a:solidFill>
                <a:effectLst/>
                <a:uLnTx/>
                <a:uFillTx/>
                <a:latin typeface="IBM Plex Sans" panose="020B0503050203000203" pitchFamily="34" charset="0"/>
                <a:ea typeface="+mn-ea"/>
                <a:cs typeface="+mn-cs"/>
              </a:rPr>
              <a:t> </a:t>
            </a:r>
            <a:r>
              <a:rPr kumimoji="0" lang="en-US" sz="700" b="0" i="0" u="none" strike="noStrike" kern="1200" cap="none" spc="0" normalizeH="0" baseline="0" dirty="0" err="1">
                <a:ln>
                  <a:noFill/>
                </a:ln>
                <a:solidFill>
                  <a:srgbClr val="000000"/>
                </a:solidFill>
                <a:effectLst/>
                <a:uLnTx/>
                <a:uFillTx/>
                <a:latin typeface="IBM Plex Sans" panose="020B0503050203000203" pitchFamily="34" charset="0"/>
                <a:ea typeface="+mn-ea"/>
                <a:cs typeface="+mn-cs"/>
              </a:rPr>
              <a:t>interno</a:t>
            </a:r>
            <a:r>
              <a:rPr kumimoji="0" lang="en-US" sz="700" b="0" i="0" u="none" strike="noStrike" kern="1200" cap="none" spc="0" normalizeH="0" baseline="0" dirty="0">
                <a:ln>
                  <a:noFill/>
                </a:ln>
                <a:solidFill>
                  <a:srgbClr val="000000"/>
                </a:solidFill>
                <a:effectLst/>
                <a:uLnTx/>
                <a:uFillTx/>
                <a:latin typeface="IBM Plex Sans" panose="020B0503050203000203" pitchFamily="34" charset="0"/>
                <a:ea typeface="+mn-ea"/>
                <a:cs typeface="+mn-cs"/>
              </a:rPr>
              <a:t>.</a:t>
            </a:r>
          </a:p>
          <a:p>
            <a:pPr marL="0" marR="0" indent="0" algn="l" defTabSz="914400" rtl="0" eaLnBrk="1" fontAlgn="base" latinLnBrk="0" hangingPunct="1">
              <a:lnSpc>
                <a:spcPct val="100000"/>
              </a:lnSpc>
              <a:spcBef>
                <a:spcPts val="600"/>
              </a:spcBef>
              <a:spcAft>
                <a:spcPct val="0"/>
              </a:spcAft>
              <a:buClr>
                <a:schemeClr val="bg1"/>
              </a:buClr>
              <a:buSzPct val="90000"/>
              <a:buFont typeface="Arial" panose="020B0604020202020204" pitchFamily="34" charset="0"/>
              <a:buNone/>
              <a:tabLst/>
            </a:pPr>
            <a:r>
              <a:rPr kumimoji="0" lang="en-US" sz="700" b="0" i="0" u="none" strike="noStrike" kern="1200" cap="none" spc="0" normalizeH="0" baseline="0" dirty="0">
                <a:ln>
                  <a:noFill/>
                </a:ln>
                <a:solidFill>
                  <a:srgbClr val="000000"/>
                </a:solidFill>
                <a:effectLst/>
                <a:uLnTx/>
                <a:uFillTx/>
                <a:latin typeface="IBM Plex Sans" panose="020B0503050203000203" pitchFamily="34" charset="0"/>
                <a:ea typeface="+mn-ea"/>
                <a:cs typeface="+mn-cs"/>
              </a:rPr>
              <a:t>Es un </a:t>
            </a:r>
            <a:r>
              <a:rPr kumimoji="0" lang="en-US" sz="700" b="0" i="0" u="none" strike="noStrike" kern="1200" cap="none" spc="0" normalizeH="0" baseline="0" dirty="0" err="1">
                <a:ln>
                  <a:noFill/>
                </a:ln>
                <a:solidFill>
                  <a:srgbClr val="000000"/>
                </a:solidFill>
                <a:effectLst/>
                <a:uLnTx/>
                <a:uFillTx/>
                <a:latin typeface="IBM Plex Sans" panose="020B0503050203000203" pitchFamily="34" charset="0"/>
                <a:ea typeface="+mn-ea"/>
                <a:cs typeface="+mn-cs"/>
              </a:rPr>
              <a:t>juego</a:t>
            </a:r>
            <a:r>
              <a:rPr kumimoji="0" lang="en-US" sz="700" b="0" i="0" u="none" strike="noStrike" kern="1200" cap="none" spc="0" normalizeH="0" baseline="0" dirty="0">
                <a:ln>
                  <a:noFill/>
                </a:ln>
                <a:solidFill>
                  <a:srgbClr val="000000"/>
                </a:solidFill>
                <a:effectLst/>
                <a:uLnTx/>
                <a:uFillTx/>
                <a:latin typeface="IBM Plex Sans" panose="020B0503050203000203" pitchFamily="34" charset="0"/>
                <a:ea typeface="+mn-ea"/>
                <a:cs typeface="+mn-cs"/>
              </a:rPr>
              <a:t> de </a:t>
            </a:r>
            <a:r>
              <a:rPr kumimoji="0" lang="en-US" sz="700" b="0" i="0" u="none" strike="noStrike" kern="1200" cap="none" spc="0" normalizeH="0" baseline="0" dirty="0" err="1">
                <a:ln>
                  <a:noFill/>
                </a:ln>
                <a:solidFill>
                  <a:srgbClr val="000000"/>
                </a:solidFill>
                <a:effectLst/>
                <a:uLnTx/>
                <a:uFillTx/>
                <a:latin typeface="IBM Plex Sans" panose="020B0503050203000203" pitchFamily="34" charset="0"/>
                <a:ea typeface="+mn-ea"/>
                <a:cs typeface="+mn-cs"/>
              </a:rPr>
              <a:t>equipo</a:t>
            </a:r>
            <a:r>
              <a:rPr kumimoji="0" lang="en-US" sz="700" b="0" i="0" u="none" strike="noStrike" kern="1200" cap="none" spc="0" normalizeH="0" baseline="0" dirty="0">
                <a:ln>
                  <a:noFill/>
                </a:ln>
                <a:solidFill>
                  <a:srgbClr val="000000"/>
                </a:solidFill>
                <a:effectLst/>
                <a:uLnTx/>
                <a:uFillTx/>
                <a:latin typeface="IBM Plex Sans" panose="020B0503050203000203" pitchFamily="34" charset="0"/>
                <a:ea typeface="+mn-ea"/>
                <a:cs typeface="+mn-cs"/>
              </a:rPr>
              <a:t>.</a:t>
            </a:r>
          </a:p>
          <a:p>
            <a:pPr marL="0" marR="0" indent="0" algn="l" defTabSz="914400" rtl="0" eaLnBrk="1" fontAlgn="base" latinLnBrk="0" hangingPunct="1">
              <a:lnSpc>
                <a:spcPct val="100000"/>
              </a:lnSpc>
              <a:spcBef>
                <a:spcPts val="600"/>
              </a:spcBef>
              <a:spcAft>
                <a:spcPct val="0"/>
              </a:spcAft>
              <a:buClr>
                <a:schemeClr val="bg1"/>
              </a:buClr>
              <a:buSzPct val="90000"/>
              <a:buFont typeface="Arial" panose="020B0604020202020204" pitchFamily="34" charset="0"/>
              <a:buNone/>
              <a:tabLst/>
            </a:pPr>
            <a:endParaRPr kumimoji="0" lang="en-US" sz="700" b="0" i="0" u="none" strike="noStrike" kern="1200" cap="none" spc="0" normalizeH="0" baseline="0" dirty="0">
              <a:ln>
                <a:noFill/>
              </a:ln>
              <a:solidFill>
                <a:srgbClr val="000000"/>
              </a:solidFill>
              <a:effectLst/>
              <a:uLnTx/>
              <a:uFillTx/>
              <a:latin typeface="IBM Plex Sans" panose="020B0503050203000203" pitchFamily="34" charset="0"/>
              <a:ea typeface="+mn-ea"/>
              <a:cs typeface="+mn-cs"/>
            </a:endParaRPr>
          </a:p>
          <a:p>
            <a:pPr marL="0" marR="0" indent="0" algn="l" defTabSz="914400" rtl="0" eaLnBrk="1" fontAlgn="base" latinLnBrk="0" hangingPunct="1">
              <a:lnSpc>
                <a:spcPct val="100000"/>
              </a:lnSpc>
              <a:spcBef>
                <a:spcPts val="600"/>
              </a:spcBef>
              <a:spcAft>
                <a:spcPct val="0"/>
              </a:spcAft>
              <a:buClr>
                <a:schemeClr val="bg1"/>
              </a:buClr>
              <a:buSzPct val="90000"/>
              <a:buFont typeface="Arial" panose="020B0604020202020204" pitchFamily="34" charset="0"/>
              <a:buNone/>
              <a:tabLst/>
            </a:pPr>
            <a:r>
              <a:rPr lang="es-ES" sz="800" dirty="0"/>
              <a:t>Internamente, significa estar más abierto a las líneas de negocio utilizando sus propias herramientas de seguridad.</a:t>
            </a:r>
            <a:br>
              <a:rPr lang="es-ES" sz="800" dirty="0"/>
            </a:br>
            <a:r>
              <a:rPr lang="es-ES" sz="800" dirty="0"/>
              <a:t>Externamente, significa mezclar y combinar habilidades de socios estratégicos</a:t>
            </a:r>
            <a:endParaRPr kumimoji="0" lang="en-US" sz="700" b="0" i="0" u="none" strike="noStrike" kern="1200" cap="none" spc="0" normalizeH="0" baseline="0" dirty="0">
              <a:ln>
                <a:noFill/>
              </a:ln>
              <a:solidFill>
                <a:srgbClr val="000000"/>
              </a:solidFill>
              <a:effectLst/>
              <a:uLnTx/>
              <a:uFillTx/>
              <a:latin typeface="IBM Plex Sans" panose="020B0503050203000203" pitchFamily="34" charset="0"/>
              <a:ea typeface="+mn-ea"/>
              <a:cs typeface="+mn-cs"/>
            </a:endParaRPr>
          </a:p>
        </p:txBody>
      </p:sp>
      <p:sp>
        <p:nvSpPr>
          <p:cNvPr id="4" name="Slide Number Placeholder 3"/>
          <p:cNvSpPr>
            <a:spLocks noGrp="1"/>
          </p:cNvSpPr>
          <p:nvPr>
            <p:ph type="sldNum" sz="quarter" idx="5"/>
          </p:nvPr>
        </p:nvSpPr>
        <p:spPr/>
        <p:txBody>
          <a:bodyPr/>
          <a:lstStyle/>
          <a:p>
            <a:fld id="{6E2E38B8-B0B4-AD41-AC6E-B781F46A9FD3}" type="slidenum">
              <a:rPr lang="en-US" smtClean="0"/>
              <a:pPr/>
              <a:t>37</a:t>
            </a:fld>
            <a:endParaRPr lang="en-US"/>
          </a:p>
        </p:txBody>
      </p:sp>
      <p:sp>
        <p:nvSpPr>
          <p:cNvPr id="5" name="Footer Placeholder 4"/>
          <p:cNvSpPr>
            <a:spLocks noGrp="1"/>
          </p:cNvSpPr>
          <p:nvPr>
            <p:ph type="ftr" sz="quarter" idx="4"/>
          </p:nvPr>
        </p:nvSpPr>
        <p:spPr/>
        <p:txBody>
          <a:bodyPr/>
          <a:lstStyle/>
          <a:p>
            <a:r>
              <a:rPr lang="en-US" dirty="0"/>
              <a:t>IBM Security / © 2019 IBM Corporation</a:t>
            </a:r>
          </a:p>
        </p:txBody>
      </p:sp>
      <p:sp>
        <p:nvSpPr>
          <p:cNvPr id="6" name="Header Placeholder 5"/>
          <p:cNvSpPr>
            <a:spLocks noGrp="1"/>
          </p:cNvSpPr>
          <p:nvPr>
            <p:ph type="hdr" sz="quarter"/>
          </p:nvPr>
        </p:nvSpPr>
        <p:spPr/>
        <p:txBody>
          <a:bodyPr/>
          <a:lstStyle/>
          <a:p>
            <a:endParaRPr lang="en-US"/>
          </a:p>
        </p:txBody>
      </p:sp>
    </p:spTree>
    <p:extLst>
      <p:ext uri="{BB962C8B-B14F-4D97-AF65-F5344CB8AC3E}">
        <p14:creationId xmlns:p14="http://schemas.microsoft.com/office/powerpoint/2010/main" val="21302403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9588" y="209550"/>
            <a:ext cx="3298825" cy="1855788"/>
          </a:xfrm>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ts val="600"/>
              </a:spcBef>
              <a:spcAft>
                <a:spcPct val="0"/>
              </a:spcAft>
              <a:buClr>
                <a:schemeClr val="bg1"/>
              </a:buClr>
              <a:buSzPct val="90000"/>
              <a:buFont typeface="Wingdings" pitchFamily="2" charset="2"/>
              <a:buNone/>
              <a:tabLst/>
            </a:pPr>
            <a:endParaRPr kumimoji="0" lang="en-US" sz="700" b="0" i="0" u="none" strike="noStrike" kern="1200" cap="none" spc="0" normalizeH="0" baseline="0" dirty="0">
              <a:ln>
                <a:noFill/>
              </a:ln>
              <a:solidFill>
                <a:srgbClr val="000000"/>
              </a:solidFill>
              <a:effectLst/>
              <a:uLnTx/>
              <a:uFillTx/>
              <a:latin typeface="IBM Plex Sans" panose="020B0503050203000203" pitchFamily="34" charset="0"/>
              <a:ea typeface="+mn-ea"/>
              <a:cs typeface="+mn-cs"/>
            </a:endParaRPr>
          </a:p>
        </p:txBody>
      </p:sp>
      <p:sp>
        <p:nvSpPr>
          <p:cNvPr id="4" name="Slide Number Placeholder 3"/>
          <p:cNvSpPr>
            <a:spLocks noGrp="1"/>
          </p:cNvSpPr>
          <p:nvPr>
            <p:ph type="sldNum" sz="quarter" idx="5"/>
          </p:nvPr>
        </p:nvSpPr>
        <p:spPr/>
        <p:txBody>
          <a:bodyPr/>
          <a:lstStyle/>
          <a:p>
            <a:fld id="{6E2E38B8-B0B4-AD41-AC6E-B781F46A9FD3}" type="slidenum">
              <a:rPr lang="en-US" smtClean="0"/>
              <a:pPr/>
              <a:t>38</a:t>
            </a:fld>
            <a:endParaRPr lang="en-US"/>
          </a:p>
        </p:txBody>
      </p:sp>
      <p:sp>
        <p:nvSpPr>
          <p:cNvPr id="5" name="Footer Placeholder 4"/>
          <p:cNvSpPr>
            <a:spLocks noGrp="1"/>
          </p:cNvSpPr>
          <p:nvPr>
            <p:ph type="ftr" sz="quarter" idx="4"/>
          </p:nvPr>
        </p:nvSpPr>
        <p:spPr/>
        <p:txBody>
          <a:bodyPr/>
          <a:lstStyle/>
          <a:p>
            <a:r>
              <a:rPr lang="en-US" dirty="0"/>
              <a:t>IBM Security / © 2019 IBM Corporation</a:t>
            </a:r>
          </a:p>
        </p:txBody>
      </p:sp>
      <p:sp>
        <p:nvSpPr>
          <p:cNvPr id="6" name="Header Placeholder 5"/>
          <p:cNvSpPr>
            <a:spLocks noGrp="1"/>
          </p:cNvSpPr>
          <p:nvPr>
            <p:ph type="hdr" sz="quarter"/>
          </p:nvPr>
        </p:nvSpPr>
        <p:spPr/>
        <p:txBody>
          <a:bodyPr/>
          <a:lstStyle/>
          <a:p>
            <a:endParaRPr lang="en-US"/>
          </a:p>
        </p:txBody>
      </p:sp>
    </p:spTree>
    <p:extLst>
      <p:ext uri="{BB962C8B-B14F-4D97-AF65-F5344CB8AC3E}">
        <p14:creationId xmlns:p14="http://schemas.microsoft.com/office/powerpoint/2010/main" val="28354059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9588" y="209550"/>
            <a:ext cx="3298825" cy="1855788"/>
          </a:xfrm>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ts val="600"/>
              </a:spcBef>
              <a:spcAft>
                <a:spcPct val="0"/>
              </a:spcAft>
              <a:buClr>
                <a:schemeClr val="bg1"/>
              </a:buClr>
              <a:buSzPct val="90000"/>
              <a:buFont typeface="Arial" panose="020B0604020202020204" pitchFamily="34" charset="0"/>
              <a:buNone/>
              <a:tabLst/>
            </a:pPr>
            <a:r>
              <a:rPr lang="es-ES" sz="800" dirty="0"/>
              <a:t>Debemos cambiar a nuevos controles de seguridad "nativos de la nube"</a:t>
            </a:r>
            <a:br>
              <a:rPr lang="es-ES" sz="800" dirty="0"/>
            </a:br>
            <a:r>
              <a:rPr lang="es-ES" sz="800" dirty="0"/>
              <a:t>Qué significa eso?</a:t>
            </a:r>
            <a:br>
              <a:rPr lang="es-ES" sz="800" dirty="0"/>
            </a:br>
            <a:r>
              <a:rPr lang="es-ES" sz="800" dirty="0"/>
              <a:t>Diseñado para la nube, que comprender la agilidad y velocidad de la nube</a:t>
            </a:r>
            <a:br>
              <a:rPr lang="es-ES" sz="800" dirty="0"/>
            </a:br>
            <a:r>
              <a:rPr lang="es-ES" sz="800" dirty="0"/>
              <a:t>No atornillarnos a productos de seguridad tradicionales que van en contra de la agilidad y velocidad del negocio</a:t>
            </a:r>
            <a:endParaRPr kumimoji="0" lang="en-US" sz="700" b="0" i="0" u="none" strike="noStrike" kern="1200" cap="none" spc="0" normalizeH="0" baseline="0" dirty="0">
              <a:ln>
                <a:noFill/>
              </a:ln>
              <a:solidFill>
                <a:srgbClr val="000000"/>
              </a:solidFill>
              <a:effectLst/>
              <a:uLnTx/>
              <a:uFillTx/>
              <a:latin typeface="IBM Plex Sans" panose="020B0503050203000203" pitchFamily="34" charset="0"/>
              <a:ea typeface="+mn-ea"/>
              <a:cs typeface="+mn-cs"/>
            </a:endParaRPr>
          </a:p>
        </p:txBody>
      </p:sp>
      <p:sp>
        <p:nvSpPr>
          <p:cNvPr id="4" name="Slide Number Placeholder 3"/>
          <p:cNvSpPr>
            <a:spLocks noGrp="1"/>
          </p:cNvSpPr>
          <p:nvPr>
            <p:ph type="sldNum" sz="quarter" idx="5"/>
          </p:nvPr>
        </p:nvSpPr>
        <p:spPr/>
        <p:txBody>
          <a:bodyPr/>
          <a:lstStyle/>
          <a:p>
            <a:fld id="{6E2E38B8-B0B4-AD41-AC6E-B781F46A9FD3}" type="slidenum">
              <a:rPr lang="en-US" smtClean="0"/>
              <a:pPr/>
              <a:t>39</a:t>
            </a:fld>
            <a:endParaRPr lang="en-US"/>
          </a:p>
        </p:txBody>
      </p:sp>
      <p:sp>
        <p:nvSpPr>
          <p:cNvPr id="5" name="Footer Placeholder 4"/>
          <p:cNvSpPr>
            <a:spLocks noGrp="1"/>
          </p:cNvSpPr>
          <p:nvPr>
            <p:ph type="ftr" sz="quarter" idx="4"/>
          </p:nvPr>
        </p:nvSpPr>
        <p:spPr/>
        <p:txBody>
          <a:bodyPr/>
          <a:lstStyle/>
          <a:p>
            <a:r>
              <a:rPr lang="en-US" dirty="0"/>
              <a:t>IBM Security / © 2019 IBM Corporation</a:t>
            </a:r>
          </a:p>
        </p:txBody>
      </p:sp>
      <p:sp>
        <p:nvSpPr>
          <p:cNvPr id="6" name="Header Placeholder 5"/>
          <p:cNvSpPr>
            <a:spLocks noGrp="1"/>
          </p:cNvSpPr>
          <p:nvPr>
            <p:ph type="hdr" sz="quarter"/>
          </p:nvPr>
        </p:nvSpPr>
        <p:spPr/>
        <p:txBody>
          <a:bodyPr/>
          <a:lstStyle/>
          <a:p>
            <a:endParaRPr lang="en-US"/>
          </a:p>
        </p:txBody>
      </p:sp>
    </p:spTree>
    <p:extLst>
      <p:ext uri="{BB962C8B-B14F-4D97-AF65-F5344CB8AC3E}">
        <p14:creationId xmlns:p14="http://schemas.microsoft.com/office/powerpoint/2010/main" val="42592568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9588" y="209550"/>
            <a:ext cx="3298825" cy="1855788"/>
          </a:xfrm>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ts val="600"/>
              </a:spcBef>
              <a:spcAft>
                <a:spcPct val="0"/>
              </a:spcAft>
              <a:buClr>
                <a:schemeClr val="bg1"/>
              </a:buClr>
              <a:buSzPct val="90000"/>
              <a:buFont typeface="Arial" panose="020B0604020202020204" pitchFamily="34" charset="0"/>
              <a:buNone/>
              <a:tabLst/>
            </a:pPr>
            <a:r>
              <a:rPr lang="es-ES" sz="800" dirty="0"/>
              <a:t>Primer elemento de Controles "diseñado para la nube" = no ralentice el proceso </a:t>
            </a:r>
            <a:r>
              <a:rPr lang="es-ES" sz="800" dirty="0" err="1"/>
              <a:t>DevOps</a:t>
            </a:r>
            <a:br>
              <a:rPr lang="es-ES" sz="800" dirty="0"/>
            </a:br>
            <a:r>
              <a:rPr lang="es-ES" sz="800" dirty="0"/>
              <a:t>Esto significa menos puertas. ¿Qué quiero decir con eso?</a:t>
            </a:r>
            <a:br>
              <a:rPr lang="es-ES" sz="800" dirty="0"/>
            </a:br>
            <a:r>
              <a:rPr lang="es-ES" sz="800" dirty="0"/>
              <a:t>Controles que impiden que las personas sean productivas, cumplan plazos, alcancen objetivos ...</a:t>
            </a:r>
            <a:br>
              <a:rPr lang="es-ES" sz="800" dirty="0"/>
            </a:br>
            <a:r>
              <a:rPr lang="es-ES" sz="800" dirty="0"/>
              <a:t>Nadie quiere esperar al "equipo de seguridad" ... todos sabemos lo que sucede entonces (clic)</a:t>
            </a:r>
            <a:endParaRPr kumimoji="0" lang="en-US" sz="700" b="0" i="1" u="none" strike="noStrike" kern="1200" cap="none" spc="0" normalizeH="0" baseline="0" dirty="0">
              <a:ln>
                <a:noFill/>
              </a:ln>
              <a:solidFill>
                <a:srgbClr val="000000"/>
              </a:solidFill>
              <a:effectLst/>
              <a:uLnTx/>
              <a:uFillTx/>
              <a:latin typeface="IBM Plex Sans" panose="020B0503050203000203"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6E2E38B8-B0B4-AD41-AC6E-B781F46A9FD3}" type="slidenum">
              <a:rPr kumimoji="0" lang="en-US" sz="600" b="0" i="0" u="none" strike="noStrike" kern="1200" cap="none" spc="0" normalizeH="0" baseline="0" noProof="0" smtClean="0">
                <a:ln>
                  <a:noFill/>
                </a:ln>
                <a:solidFill>
                  <a:srgbClr val="000000"/>
                </a:solidFill>
                <a:effectLst/>
                <a:uLnTx/>
                <a:uFillTx/>
                <a:latin typeface="IBM Plex Sans Light" panose="020B0403050203000203" pitchFamily="34" charset="77"/>
              </a:rPr>
              <a:pPr marL="0" marR="0" lvl="0" indent="0" algn="r" defTabSz="685983" rtl="0" eaLnBrk="1" fontAlgn="auto" latinLnBrk="0" hangingPunct="1">
                <a:lnSpc>
                  <a:spcPct val="100000"/>
                </a:lnSpc>
                <a:spcBef>
                  <a:spcPts val="0"/>
                </a:spcBef>
                <a:spcAft>
                  <a:spcPts val="0"/>
                </a:spcAft>
                <a:buClrTx/>
                <a:buSzTx/>
                <a:buFontTx/>
                <a:buNone/>
                <a:tabLst/>
                <a:defRPr/>
              </a:pPr>
              <a:t>40</a:t>
            </a:fld>
            <a:endParaRPr kumimoji="0" lang="en-US" sz="600" b="0" i="0" u="none" strike="noStrike" kern="1200" cap="none" spc="0" normalizeH="0" baseline="0" noProof="0">
              <a:ln>
                <a:noFill/>
              </a:ln>
              <a:solidFill>
                <a:srgbClr val="000000"/>
              </a:solidFill>
              <a:effectLst/>
              <a:uLnTx/>
              <a:uFillTx/>
              <a:latin typeface="IBM Plex Sans Light" panose="020B0403050203000203" pitchFamily="34" charset="77"/>
            </a:endParaRPr>
          </a:p>
        </p:txBody>
      </p:sp>
      <p:sp>
        <p:nvSpPr>
          <p:cNvPr id="5" name="Footer Placeholder 4"/>
          <p:cNvSpPr>
            <a:spLocks noGrp="1"/>
          </p:cNvSpPr>
          <p:nvPr>
            <p:ph type="ftr" sz="quarter" idx="4"/>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IBM Plex Sans Light" panose="020B0403050203000203" pitchFamily="34" charset="77"/>
                <a:ea typeface="+mn-ea"/>
                <a:cs typeface="+mn-cs"/>
              </a:rPr>
              <a:t>IBM Security / © 2019 IBM Corporation</a:t>
            </a:r>
          </a:p>
        </p:txBody>
      </p:sp>
      <p:sp>
        <p:nvSpPr>
          <p:cNvPr id="6" name="Header Placeholder 5"/>
          <p:cNvSpPr>
            <a:spLocks noGrp="1"/>
          </p:cNvSpPr>
          <p:nvPr>
            <p:ph type="hdr" sz="quarter"/>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0000"/>
              </a:solidFill>
              <a:effectLst/>
              <a:uLnTx/>
              <a:uFillTx/>
              <a:latin typeface="IBM Plex Sans Light" panose="020B0403050203000203" pitchFamily="34" charset="77"/>
              <a:ea typeface="+mn-ea"/>
              <a:cs typeface="+mn-cs"/>
            </a:endParaRPr>
          </a:p>
        </p:txBody>
      </p:sp>
    </p:spTree>
    <p:extLst>
      <p:ext uri="{BB962C8B-B14F-4D97-AF65-F5344CB8AC3E}">
        <p14:creationId xmlns:p14="http://schemas.microsoft.com/office/powerpoint/2010/main" val="31682750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9588" y="209550"/>
            <a:ext cx="3298825" cy="1855788"/>
          </a:xfrm>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ts val="600"/>
              </a:spcBef>
              <a:spcAft>
                <a:spcPct val="0"/>
              </a:spcAft>
              <a:buClr>
                <a:schemeClr val="bg1"/>
              </a:buClr>
              <a:buSzPct val="90000"/>
              <a:buFont typeface="Arial" panose="020B0604020202020204" pitchFamily="34" charset="0"/>
              <a:buNone/>
              <a:tabLst/>
            </a:pPr>
            <a:r>
              <a:rPr lang="es-ES" sz="800" dirty="0"/>
              <a:t>Primer elemento de Controles "diseñado para la nube" = no ralentice el proceso </a:t>
            </a:r>
            <a:r>
              <a:rPr lang="es-ES" sz="800" dirty="0" err="1"/>
              <a:t>DevOps</a:t>
            </a:r>
            <a:br>
              <a:rPr lang="es-ES" sz="800" dirty="0"/>
            </a:br>
            <a:r>
              <a:rPr lang="es-ES" sz="800" dirty="0"/>
              <a:t>Esto significa menos puertas. ¿Qué quiero decir con eso?</a:t>
            </a:r>
            <a:br>
              <a:rPr lang="es-ES" sz="800" dirty="0"/>
            </a:br>
            <a:r>
              <a:rPr lang="es-ES" sz="800" dirty="0"/>
              <a:t>Controles que impiden que las personas sean productivas, cumplan plazos, alcancen objetivos ...</a:t>
            </a:r>
            <a:br>
              <a:rPr lang="es-ES" sz="800" dirty="0"/>
            </a:br>
            <a:r>
              <a:rPr lang="es-ES" sz="800" dirty="0"/>
              <a:t>Nadie quiere esperar al "equipo de seguridad" ... todos sabemos lo que sucede entonces (clic)</a:t>
            </a:r>
            <a:endParaRPr kumimoji="0" lang="en-US" sz="700" b="0" i="1" u="none" strike="noStrike" kern="1200" cap="none" spc="0" normalizeH="0" baseline="0" dirty="0">
              <a:ln>
                <a:noFill/>
              </a:ln>
              <a:solidFill>
                <a:srgbClr val="000000"/>
              </a:solidFill>
              <a:effectLst/>
              <a:uLnTx/>
              <a:uFillTx/>
              <a:latin typeface="IBM Plex Sans" panose="020B0503050203000203"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6E2E38B8-B0B4-AD41-AC6E-B781F46A9FD3}" type="slidenum">
              <a:rPr kumimoji="0" lang="en-US" sz="600" b="0" i="0" u="none" strike="noStrike" kern="1200" cap="none" spc="0" normalizeH="0" baseline="0" noProof="0" smtClean="0">
                <a:ln>
                  <a:noFill/>
                </a:ln>
                <a:solidFill>
                  <a:srgbClr val="000000"/>
                </a:solidFill>
                <a:effectLst/>
                <a:uLnTx/>
                <a:uFillTx/>
                <a:latin typeface="IBM Plex Sans Light" panose="020B0403050203000203" pitchFamily="34" charset="77"/>
              </a:rPr>
              <a:pPr marL="0" marR="0" lvl="0" indent="0" algn="r" defTabSz="685983" rtl="0" eaLnBrk="1" fontAlgn="auto" latinLnBrk="0" hangingPunct="1">
                <a:lnSpc>
                  <a:spcPct val="100000"/>
                </a:lnSpc>
                <a:spcBef>
                  <a:spcPts val="0"/>
                </a:spcBef>
                <a:spcAft>
                  <a:spcPts val="0"/>
                </a:spcAft>
                <a:buClrTx/>
                <a:buSzTx/>
                <a:buFontTx/>
                <a:buNone/>
                <a:tabLst/>
                <a:defRPr/>
              </a:pPr>
              <a:t>41</a:t>
            </a:fld>
            <a:endParaRPr kumimoji="0" lang="en-US" sz="600" b="0" i="0" u="none" strike="noStrike" kern="1200" cap="none" spc="0" normalizeH="0" baseline="0" noProof="0">
              <a:ln>
                <a:noFill/>
              </a:ln>
              <a:solidFill>
                <a:srgbClr val="000000"/>
              </a:solidFill>
              <a:effectLst/>
              <a:uLnTx/>
              <a:uFillTx/>
              <a:latin typeface="IBM Plex Sans Light" panose="020B0403050203000203" pitchFamily="34" charset="77"/>
            </a:endParaRPr>
          </a:p>
        </p:txBody>
      </p:sp>
      <p:sp>
        <p:nvSpPr>
          <p:cNvPr id="5" name="Footer Placeholder 4"/>
          <p:cNvSpPr>
            <a:spLocks noGrp="1"/>
          </p:cNvSpPr>
          <p:nvPr>
            <p:ph type="ftr" sz="quarter" idx="4"/>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IBM Plex Sans Light" panose="020B0403050203000203" pitchFamily="34" charset="77"/>
                <a:ea typeface="+mn-ea"/>
                <a:cs typeface="+mn-cs"/>
              </a:rPr>
              <a:t>IBM Security / © 2019 IBM Corporation</a:t>
            </a:r>
          </a:p>
        </p:txBody>
      </p:sp>
      <p:sp>
        <p:nvSpPr>
          <p:cNvPr id="6" name="Header Placeholder 5"/>
          <p:cNvSpPr>
            <a:spLocks noGrp="1"/>
          </p:cNvSpPr>
          <p:nvPr>
            <p:ph type="hdr" sz="quarter"/>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0000"/>
              </a:solidFill>
              <a:effectLst/>
              <a:uLnTx/>
              <a:uFillTx/>
              <a:latin typeface="IBM Plex Sans Light" panose="020B0403050203000203" pitchFamily="34" charset="77"/>
              <a:ea typeface="+mn-ea"/>
              <a:cs typeface="+mn-cs"/>
            </a:endParaRPr>
          </a:p>
        </p:txBody>
      </p:sp>
    </p:spTree>
    <p:extLst>
      <p:ext uri="{BB962C8B-B14F-4D97-AF65-F5344CB8AC3E}">
        <p14:creationId xmlns:p14="http://schemas.microsoft.com/office/powerpoint/2010/main" val="32005709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9588" y="209550"/>
            <a:ext cx="3298825" cy="1855788"/>
          </a:xfrm>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ts val="600"/>
              </a:spcBef>
              <a:spcAft>
                <a:spcPct val="0"/>
              </a:spcAft>
              <a:buClr>
                <a:schemeClr val="bg1"/>
              </a:buClr>
              <a:buSzPct val="90000"/>
              <a:buFont typeface="Arial" panose="020B0604020202020204" pitchFamily="34" charset="0"/>
              <a:buNone/>
              <a:tabLst/>
            </a:pPr>
            <a:r>
              <a:rPr lang="es-ES" sz="800" dirty="0"/>
              <a:t>Necesitamos más barandales, especialmente alrededor de </a:t>
            </a:r>
            <a:r>
              <a:rPr lang="es-ES" sz="800" dirty="0" err="1"/>
              <a:t>DevOps</a:t>
            </a:r>
            <a:br>
              <a:rPr lang="es-ES" sz="800" dirty="0"/>
            </a:br>
            <a:r>
              <a:rPr lang="es-ES" sz="800" dirty="0"/>
              <a:t>Por definición, las barandales significan retroalimentación instantánea | seguridad directamente en las herramientas que usan estos equipos. </a:t>
            </a:r>
            <a:r>
              <a:rPr lang="es-ES" sz="800" b="1" dirty="0"/>
              <a:t>Security </a:t>
            </a:r>
            <a:r>
              <a:rPr lang="es-ES" sz="800" b="1" dirty="0" err="1"/>
              <a:t>by</a:t>
            </a:r>
            <a:r>
              <a:rPr lang="es-ES" sz="800" b="1" dirty="0"/>
              <a:t> </a:t>
            </a:r>
            <a:r>
              <a:rPr lang="es-ES" sz="800" b="1" dirty="0" err="1"/>
              <a:t>Design</a:t>
            </a:r>
            <a:br>
              <a:rPr lang="es-ES" sz="800" dirty="0"/>
            </a:br>
            <a:br>
              <a:rPr lang="es-ES" sz="800" dirty="0"/>
            </a:br>
            <a:r>
              <a:rPr lang="es-ES" sz="800" dirty="0"/>
              <a:t>Déjame dar un ejemplo:</a:t>
            </a:r>
            <a:br>
              <a:rPr lang="es-ES" sz="800" dirty="0"/>
            </a:br>
            <a:r>
              <a:rPr lang="es-ES" sz="800" dirty="0"/>
              <a:t> Si el equipo intenta implementar un contenedor con vulnerabilidad conocida, infórmeles al instante y ayúdelos a reparar</a:t>
            </a:r>
            <a:br>
              <a:rPr lang="es-ES" sz="800" dirty="0"/>
            </a:br>
            <a:r>
              <a:rPr lang="es-ES" sz="800" dirty="0"/>
              <a:t> Si intentan aplicar una aplicación sensible a una región sin reclamos, comuníquelo de inmediato y sugiera una alternativa</a:t>
            </a:r>
            <a:br>
              <a:rPr lang="es-ES" sz="800" dirty="0"/>
            </a:br>
            <a:br>
              <a:rPr lang="es-ES" sz="800" dirty="0"/>
            </a:br>
            <a:r>
              <a:rPr lang="es-ES" sz="800" dirty="0"/>
              <a:t>La conclusión aquí es sobre no retrasar el proceso ... </a:t>
            </a:r>
            <a:r>
              <a:rPr lang="es-ES" sz="800" b="1" dirty="0"/>
              <a:t>Rápido dentro de las pautas.</a:t>
            </a:r>
            <a:endParaRPr kumimoji="0" lang="en-US" sz="700" b="1" i="0" u="none" strike="noStrike" kern="1200" cap="none" spc="0" normalizeH="0" baseline="0" dirty="0">
              <a:ln>
                <a:noFill/>
              </a:ln>
              <a:solidFill>
                <a:srgbClr val="000000"/>
              </a:solidFill>
              <a:effectLst/>
              <a:uLnTx/>
              <a:uFillTx/>
              <a:latin typeface="IBM Plex Sans" panose="020B0503050203000203"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6E2E38B8-B0B4-AD41-AC6E-B781F46A9FD3}" type="slidenum">
              <a:rPr kumimoji="0" lang="en-US" sz="600" b="0" i="0" u="none" strike="noStrike" kern="1200" cap="none" spc="0" normalizeH="0" baseline="0" noProof="0" smtClean="0">
                <a:ln>
                  <a:noFill/>
                </a:ln>
                <a:solidFill>
                  <a:srgbClr val="000000"/>
                </a:solidFill>
                <a:effectLst/>
                <a:uLnTx/>
                <a:uFillTx/>
                <a:latin typeface="IBM Plex Sans Light" panose="020B0403050203000203" pitchFamily="34" charset="77"/>
              </a:rPr>
              <a:pPr marL="0" marR="0" lvl="0" indent="0" algn="r" defTabSz="685983" rtl="0" eaLnBrk="1" fontAlgn="auto" latinLnBrk="0" hangingPunct="1">
                <a:lnSpc>
                  <a:spcPct val="100000"/>
                </a:lnSpc>
                <a:spcBef>
                  <a:spcPts val="0"/>
                </a:spcBef>
                <a:spcAft>
                  <a:spcPts val="0"/>
                </a:spcAft>
                <a:buClrTx/>
                <a:buSzTx/>
                <a:buFontTx/>
                <a:buNone/>
                <a:tabLst/>
                <a:defRPr/>
              </a:pPr>
              <a:t>42</a:t>
            </a:fld>
            <a:endParaRPr kumimoji="0" lang="en-US" sz="600" b="0" i="0" u="none" strike="noStrike" kern="1200" cap="none" spc="0" normalizeH="0" baseline="0" noProof="0">
              <a:ln>
                <a:noFill/>
              </a:ln>
              <a:solidFill>
                <a:srgbClr val="000000"/>
              </a:solidFill>
              <a:effectLst/>
              <a:uLnTx/>
              <a:uFillTx/>
              <a:latin typeface="IBM Plex Sans Light" panose="020B0403050203000203" pitchFamily="34" charset="77"/>
            </a:endParaRPr>
          </a:p>
        </p:txBody>
      </p:sp>
      <p:sp>
        <p:nvSpPr>
          <p:cNvPr id="5" name="Footer Placeholder 4"/>
          <p:cNvSpPr>
            <a:spLocks noGrp="1"/>
          </p:cNvSpPr>
          <p:nvPr>
            <p:ph type="ftr" sz="quarter" idx="4"/>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IBM Plex Sans Light" panose="020B0403050203000203" pitchFamily="34" charset="77"/>
                <a:ea typeface="+mn-ea"/>
                <a:cs typeface="+mn-cs"/>
              </a:rPr>
              <a:t>IBM Security / © 2019 IBM Corporation</a:t>
            </a:r>
          </a:p>
        </p:txBody>
      </p:sp>
      <p:sp>
        <p:nvSpPr>
          <p:cNvPr id="6" name="Header Placeholder 5"/>
          <p:cNvSpPr>
            <a:spLocks noGrp="1"/>
          </p:cNvSpPr>
          <p:nvPr>
            <p:ph type="hdr" sz="quarter"/>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0000"/>
              </a:solidFill>
              <a:effectLst/>
              <a:uLnTx/>
              <a:uFillTx/>
              <a:latin typeface="IBM Plex Sans Light" panose="020B0403050203000203" pitchFamily="34" charset="77"/>
              <a:ea typeface="+mn-ea"/>
              <a:cs typeface="+mn-cs"/>
            </a:endParaRPr>
          </a:p>
        </p:txBody>
      </p:sp>
    </p:spTree>
    <p:extLst>
      <p:ext uri="{BB962C8B-B14F-4D97-AF65-F5344CB8AC3E}">
        <p14:creationId xmlns:p14="http://schemas.microsoft.com/office/powerpoint/2010/main" val="15612751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9588" y="209550"/>
            <a:ext cx="3298825" cy="1855788"/>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600"/>
              </a:spcBef>
              <a:spcAft>
                <a:spcPct val="0"/>
              </a:spcAft>
              <a:buClr>
                <a:schemeClr val="bg1"/>
              </a:buClr>
              <a:buSzPct val="90000"/>
              <a:buFont typeface="Arial" panose="020B0604020202020204" pitchFamily="34" charset="0"/>
              <a:buNone/>
              <a:tabLst/>
              <a:defRPr/>
            </a:pPr>
            <a:r>
              <a:rPr lang="es-ES" sz="800" dirty="0"/>
              <a:t>Controles nativos de la nube también nos permiten acelerar las cosas que haces hoy (NIST)</a:t>
            </a:r>
            <a:br>
              <a:rPr lang="es-ES" sz="800" dirty="0"/>
            </a:br>
            <a:r>
              <a:rPr lang="es-ES" sz="800" dirty="0"/>
              <a:t>¡Aquí es donde se pone realmente interesante! ¿Cómo?</a:t>
            </a:r>
            <a:br>
              <a:rPr lang="es-ES" sz="800" dirty="0"/>
            </a:br>
            <a:r>
              <a:rPr lang="es-ES" sz="800" dirty="0"/>
              <a:t>Las nubes son construidas y administradas por metadatos y API</a:t>
            </a:r>
            <a:br>
              <a:rPr lang="es-ES" sz="800" dirty="0"/>
            </a:br>
            <a:r>
              <a:rPr lang="es-ES" sz="800" dirty="0"/>
              <a:t>Es como si todo en la nube tuviera un código de barras y un control remoto gigante</a:t>
            </a:r>
            <a:br>
              <a:rPr lang="es-ES" sz="800" dirty="0"/>
            </a:br>
            <a:r>
              <a:rPr lang="es-ES" sz="800" dirty="0"/>
              <a:t>Aproveche eso para una mejor seguridad ...</a:t>
            </a:r>
            <a:br>
              <a:rPr lang="es-ES" sz="800" dirty="0"/>
            </a:br>
            <a:r>
              <a:rPr lang="es-ES" sz="800" dirty="0"/>
              <a:t>Déjame mostrarte lo que quiero decir (clic)</a:t>
            </a:r>
            <a:endParaRPr kumimoji="0" lang="en-US" sz="700" b="0" i="1" u="none" strike="noStrike" kern="1200" cap="none" spc="0" normalizeH="0" baseline="0" dirty="0">
              <a:ln>
                <a:noFill/>
              </a:ln>
              <a:solidFill>
                <a:srgbClr val="000000"/>
              </a:solidFill>
              <a:effectLst/>
              <a:uLnTx/>
              <a:uFillTx/>
              <a:latin typeface="IBM Plex Sans" panose="020B0503050203000203" pitchFamily="34" charset="0"/>
              <a:ea typeface="+mn-ea"/>
              <a:cs typeface="+mn-cs"/>
            </a:endParaRPr>
          </a:p>
        </p:txBody>
      </p:sp>
      <p:sp>
        <p:nvSpPr>
          <p:cNvPr id="4" name="Slide Number Placeholder 3"/>
          <p:cNvSpPr>
            <a:spLocks noGrp="1"/>
          </p:cNvSpPr>
          <p:nvPr>
            <p:ph type="sldNum" sz="quarter" idx="5"/>
          </p:nvPr>
        </p:nvSpPr>
        <p:spPr/>
        <p:txBody>
          <a:bodyPr/>
          <a:lstStyle/>
          <a:p>
            <a:fld id="{6E2E38B8-B0B4-AD41-AC6E-B781F46A9FD3}" type="slidenum">
              <a:rPr lang="en-US" smtClean="0"/>
              <a:pPr/>
              <a:t>43</a:t>
            </a:fld>
            <a:endParaRPr lang="en-US"/>
          </a:p>
        </p:txBody>
      </p:sp>
      <p:sp>
        <p:nvSpPr>
          <p:cNvPr id="5" name="Footer Placeholder 4"/>
          <p:cNvSpPr>
            <a:spLocks noGrp="1"/>
          </p:cNvSpPr>
          <p:nvPr>
            <p:ph type="ftr" sz="quarter" idx="4"/>
          </p:nvPr>
        </p:nvSpPr>
        <p:spPr/>
        <p:txBody>
          <a:bodyPr/>
          <a:lstStyle/>
          <a:p>
            <a:r>
              <a:rPr lang="en-US" dirty="0"/>
              <a:t>IBM Security / © 2019 IBM Corporation</a:t>
            </a:r>
          </a:p>
        </p:txBody>
      </p:sp>
      <p:sp>
        <p:nvSpPr>
          <p:cNvPr id="6" name="Header Placeholder 5"/>
          <p:cNvSpPr>
            <a:spLocks noGrp="1"/>
          </p:cNvSpPr>
          <p:nvPr>
            <p:ph type="hdr" sz="quarter"/>
          </p:nvPr>
        </p:nvSpPr>
        <p:spPr/>
        <p:txBody>
          <a:bodyPr/>
          <a:lstStyle/>
          <a:p>
            <a:endParaRPr lang="en-US"/>
          </a:p>
        </p:txBody>
      </p:sp>
    </p:spTree>
    <p:extLst>
      <p:ext uri="{BB962C8B-B14F-4D97-AF65-F5344CB8AC3E}">
        <p14:creationId xmlns:p14="http://schemas.microsoft.com/office/powerpoint/2010/main" val="38706879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9588" y="209550"/>
            <a:ext cx="3298825" cy="1855788"/>
          </a:xfrm>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ts val="600"/>
              </a:spcBef>
              <a:spcAft>
                <a:spcPct val="0"/>
              </a:spcAft>
              <a:buClr>
                <a:schemeClr val="bg1"/>
              </a:buClr>
              <a:buSzPct val="90000"/>
              <a:buFont typeface="Wingdings" pitchFamily="2" charset="2"/>
              <a:buNone/>
              <a:tabLst/>
            </a:pPr>
            <a:endParaRPr kumimoji="0" lang="en-US" sz="700" b="0" i="0" u="none" strike="noStrike" kern="1200" cap="none" spc="0" normalizeH="0" baseline="0" dirty="0">
              <a:ln>
                <a:noFill/>
              </a:ln>
              <a:solidFill>
                <a:srgbClr val="000000"/>
              </a:solidFill>
              <a:effectLst/>
              <a:uLnTx/>
              <a:uFillTx/>
              <a:latin typeface="IBM Plex Sans" panose="020B0503050203000203" pitchFamily="34" charset="0"/>
              <a:ea typeface="+mn-ea"/>
              <a:cs typeface="+mn-cs"/>
            </a:endParaRPr>
          </a:p>
        </p:txBody>
      </p:sp>
      <p:sp>
        <p:nvSpPr>
          <p:cNvPr id="4" name="Slide Number Placeholder 3"/>
          <p:cNvSpPr>
            <a:spLocks noGrp="1"/>
          </p:cNvSpPr>
          <p:nvPr>
            <p:ph type="sldNum" sz="quarter" idx="5"/>
          </p:nvPr>
        </p:nvSpPr>
        <p:spPr/>
        <p:txBody>
          <a:bodyPr/>
          <a:lstStyle/>
          <a:p>
            <a:fld id="{6E2E38B8-B0B4-AD41-AC6E-B781F46A9FD3}" type="slidenum">
              <a:rPr lang="en-US" smtClean="0"/>
              <a:pPr/>
              <a:t>44</a:t>
            </a:fld>
            <a:endParaRPr lang="en-US"/>
          </a:p>
        </p:txBody>
      </p:sp>
      <p:sp>
        <p:nvSpPr>
          <p:cNvPr id="5" name="Footer Placeholder 4"/>
          <p:cNvSpPr>
            <a:spLocks noGrp="1"/>
          </p:cNvSpPr>
          <p:nvPr>
            <p:ph type="ftr" sz="quarter" idx="4"/>
          </p:nvPr>
        </p:nvSpPr>
        <p:spPr/>
        <p:txBody>
          <a:bodyPr/>
          <a:lstStyle/>
          <a:p>
            <a:r>
              <a:rPr lang="en-US" dirty="0"/>
              <a:t>IBM Security / © 2019 IBM Corporation</a:t>
            </a:r>
          </a:p>
        </p:txBody>
      </p:sp>
      <p:sp>
        <p:nvSpPr>
          <p:cNvPr id="6" name="Header Placeholder 5"/>
          <p:cNvSpPr>
            <a:spLocks noGrp="1"/>
          </p:cNvSpPr>
          <p:nvPr>
            <p:ph type="hdr" sz="quarter"/>
          </p:nvPr>
        </p:nvSpPr>
        <p:spPr/>
        <p:txBody>
          <a:bodyPr/>
          <a:lstStyle/>
          <a:p>
            <a:endParaRPr lang="en-US"/>
          </a:p>
        </p:txBody>
      </p:sp>
    </p:spTree>
    <p:extLst>
      <p:ext uri="{BB962C8B-B14F-4D97-AF65-F5344CB8AC3E}">
        <p14:creationId xmlns:p14="http://schemas.microsoft.com/office/powerpoint/2010/main" val="38576007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9588" y="209550"/>
            <a:ext cx="3298825" cy="1855788"/>
          </a:xfrm>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ts val="600"/>
              </a:spcBef>
              <a:spcAft>
                <a:spcPct val="0"/>
              </a:spcAft>
              <a:buClr>
                <a:schemeClr val="bg1"/>
              </a:buClr>
              <a:buSzPct val="90000"/>
              <a:buFontTx/>
              <a:buNone/>
              <a:tabLst/>
            </a:pPr>
            <a:r>
              <a:rPr lang="es-ES" sz="800" dirty="0"/>
              <a:t>La tercera cosa que debemos abordar en seguridad es el </a:t>
            </a:r>
            <a:r>
              <a:rPr lang="es-ES" sz="800" b="1" dirty="0"/>
              <a:t>Caos</a:t>
            </a:r>
            <a:r>
              <a:rPr lang="es-ES" sz="800" dirty="0"/>
              <a:t>, necesitamos prosperar en Caos</a:t>
            </a:r>
            <a:br>
              <a:rPr lang="es-ES" sz="800" dirty="0"/>
            </a:br>
            <a:r>
              <a:rPr lang="es-ES" sz="800" dirty="0"/>
              <a:t>Estimaciones recientes nos dicen que hay más de 3,000 vendedores de seguridad y creo que el número es bajo</a:t>
            </a:r>
            <a:br>
              <a:rPr lang="es-ES" sz="800" dirty="0"/>
            </a:br>
            <a:r>
              <a:rPr lang="es-ES" sz="800" dirty="0"/>
              <a:t>Incluso si es correcto ... El número de herramientas crece exponencialmente.</a:t>
            </a:r>
            <a:br>
              <a:rPr lang="es-ES" sz="800" dirty="0"/>
            </a:br>
            <a:br>
              <a:rPr lang="es-ES" sz="800" dirty="0"/>
            </a:br>
            <a:r>
              <a:rPr lang="es-ES" sz="800" dirty="0"/>
              <a:t>Solo en el SOC, muchas compañías usan hasta 50 herramientas de ciberseguridad ... ¡y algunas usan el doble!</a:t>
            </a:r>
            <a:br>
              <a:rPr lang="es-ES" sz="800" dirty="0"/>
            </a:br>
            <a:r>
              <a:rPr lang="es-ES" sz="800" dirty="0"/>
              <a:t>Los mismos informes de investigación, hasta el 50% de la funcionalidad existente en realidad no se utiliza.</a:t>
            </a:r>
            <a:br>
              <a:rPr lang="es-ES" sz="800" dirty="0"/>
            </a:br>
            <a:r>
              <a:rPr lang="es-ES" sz="800" dirty="0"/>
              <a:t>Así que tenemos un montón de herramientas nuevas y poderosas, pero no podemos aprovecharlas.</a:t>
            </a:r>
            <a:br>
              <a:rPr lang="es-ES" sz="800" dirty="0"/>
            </a:br>
            <a:br>
              <a:rPr lang="es-ES" sz="800" dirty="0"/>
            </a:br>
            <a:r>
              <a:rPr lang="es-ES" sz="800" dirty="0"/>
              <a:t>Muchas razones, falta de habilidades, seguro. </a:t>
            </a:r>
          </a:p>
          <a:p>
            <a:pPr marL="0" marR="0" indent="0" algn="l" defTabSz="914400" rtl="0" eaLnBrk="1" fontAlgn="base" latinLnBrk="0" hangingPunct="1">
              <a:lnSpc>
                <a:spcPct val="100000"/>
              </a:lnSpc>
              <a:spcBef>
                <a:spcPts val="600"/>
              </a:spcBef>
              <a:spcAft>
                <a:spcPct val="0"/>
              </a:spcAft>
              <a:buClr>
                <a:schemeClr val="bg1"/>
              </a:buClr>
              <a:buSzPct val="90000"/>
              <a:buFontTx/>
              <a:buNone/>
              <a:tabLst/>
            </a:pPr>
            <a:r>
              <a:rPr lang="es-ES" sz="800" dirty="0"/>
              <a:t>Superposición de capacidades ... por supuesto.</a:t>
            </a:r>
            <a:br>
              <a:rPr lang="es-ES" sz="800" dirty="0"/>
            </a:br>
            <a:r>
              <a:rPr lang="es-ES" sz="800" dirty="0"/>
              <a:t>Pero cuando hablamos con personas en el SOC, su problema número tres en general es ... "</a:t>
            </a:r>
            <a:r>
              <a:rPr lang="es-ES" sz="800" i="1" dirty="0"/>
              <a:t>Demasiadas herramientas que no están integradas</a:t>
            </a:r>
            <a:r>
              <a:rPr lang="es-ES" sz="800" dirty="0"/>
              <a:t>". Y ustedes, ¿Cuántas herramientas tienen integradas?</a:t>
            </a:r>
          </a:p>
          <a:p>
            <a:pPr marL="0" marR="0" indent="0" algn="l" defTabSz="914400" rtl="0" eaLnBrk="1" fontAlgn="base" latinLnBrk="0" hangingPunct="1">
              <a:lnSpc>
                <a:spcPct val="100000"/>
              </a:lnSpc>
              <a:spcBef>
                <a:spcPts val="600"/>
              </a:spcBef>
              <a:spcAft>
                <a:spcPct val="0"/>
              </a:spcAft>
              <a:buClr>
                <a:schemeClr val="bg1"/>
              </a:buClr>
              <a:buSzPct val="90000"/>
              <a:buFontTx/>
              <a:buNone/>
              <a:tabLst/>
            </a:pPr>
            <a:endParaRPr lang="es-ES" sz="800" dirty="0"/>
          </a:p>
          <a:p>
            <a:pPr marL="0" marR="0" indent="0" algn="l" defTabSz="914400" rtl="0" eaLnBrk="1" fontAlgn="base" latinLnBrk="0" hangingPunct="1">
              <a:lnSpc>
                <a:spcPct val="100000"/>
              </a:lnSpc>
              <a:spcBef>
                <a:spcPts val="600"/>
              </a:spcBef>
              <a:spcAft>
                <a:spcPct val="0"/>
              </a:spcAft>
              <a:buClr>
                <a:schemeClr val="bg1"/>
              </a:buClr>
              <a:buSzPct val="90000"/>
              <a:buFontTx/>
              <a:buNone/>
              <a:tabLst/>
            </a:pPr>
            <a:r>
              <a:rPr lang="es-ES" sz="800" b="1" dirty="0"/>
              <a:t>El exceso de información crea CAOS.</a:t>
            </a:r>
            <a:br>
              <a:rPr lang="es-ES" sz="800" dirty="0"/>
            </a:br>
            <a:br>
              <a:rPr lang="es-ES" sz="800" dirty="0"/>
            </a:br>
            <a:r>
              <a:rPr lang="es-ES" sz="800" dirty="0"/>
              <a:t>Este es un problema grave. Genera tiempo perdido, Ataques no vistos, multas… el daño increíble.</a:t>
            </a:r>
            <a:endParaRPr kumimoji="0" lang="en-US" sz="700" b="0" i="0" u="none" strike="noStrike" kern="1200" cap="none" spc="0" normalizeH="0" baseline="0" dirty="0">
              <a:ln>
                <a:noFill/>
              </a:ln>
              <a:solidFill>
                <a:srgbClr val="000000"/>
              </a:solidFill>
              <a:effectLst/>
              <a:uLnTx/>
              <a:uFillTx/>
              <a:latin typeface="IBM Plex Sans" panose="020B0503050203000203" pitchFamily="34" charset="0"/>
              <a:ea typeface="+mn-ea"/>
              <a:cs typeface="+mn-cs"/>
            </a:endParaRPr>
          </a:p>
        </p:txBody>
      </p:sp>
      <p:sp>
        <p:nvSpPr>
          <p:cNvPr id="4" name="Slide Number Placeholder 3"/>
          <p:cNvSpPr>
            <a:spLocks noGrp="1"/>
          </p:cNvSpPr>
          <p:nvPr>
            <p:ph type="sldNum" sz="quarter" idx="5"/>
          </p:nvPr>
        </p:nvSpPr>
        <p:spPr/>
        <p:txBody>
          <a:bodyPr/>
          <a:lstStyle/>
          <a:p>
            <a:fld id="{6E2E38B8-B0B4-AD41-AC6E-B781F46A9FD3}" type="slidenum">
              <a:rPr lang="en-US" smtClean="0"/>
              <a:pPr/>
              <a:t>45</a:t>
            </a:fld>
            <a:endParaRPr lang="en-US"/>
          </a:p>
        </p:txBody>
      </p:sp>
      <p:sp>
        <p:nvSpPr>
          <p:cNvPr id="5" name="Footer Placeholder 4"/>
          <p:cNvSpPr>
            <a:spLocks noGrp="1"/>
          </p:cNvSpPr>
          <p:nvPr>
            <p:ph type="ftr" sz="quarter" idx="4"/>
          </p:nvPr>
        </p:nvSpPr>
        <p:spPr/>
        <p:txBody>
          <a:bodyPr/>
          <a:lstStyle/>
          <a:p>
            <a:r>
              <a:rPr lang="en-US" dirty="0"/>
              <a:t>IBM Security / © 2019 IBM Corporation</a:t>
            </a:r>
          </a:p>
        </p:txBody>
      </p:sp>
      <p:sp>
        <p:nvSpPr>
          <p:cNvPr id="6" name="Header Placeholder 5"/>
          <p:cNvSpPr>
            <a:spLocks noGrp="1"/>
          </p:cNvSpPr>
          <p:nvPr>
            <p:ph type="hdr" sz="quarter"/>
          </p:nvPr>
        </p:nvSpPr>
        <p:spPr/>
        <p:txBody>
          <a:bodyPr/>
          <a:lstStyle/>
          <a:p>
            <a:endParaRPr lang="en-US"/>
          </a:p>
        </p:txBody>
      </p:sp>
    </p:spTree>
    <p:extLst>
      <p:ext uri="{BB962C8B-B14F-4D97-AF65-F5344CB8AC3E}">
        <p14:creationId xmlns:p14="http://schemas.microsoft.com/office/powerpoint/2010/main" val="26976811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03400" y="236538"/>
            <a:ext cx="3251200" cy="1828800"/>
          </a:xfrm>
        </p:spPr>
      </p:sp>
      <p:sp>
        <p:nvSpPr>
          <p:cNvPr id="3" name="Notes Placeholder 2"/>
          <p:cNvSpPr>
            <a:spLocks noGrp="1"/>
          </p:cNvSpPr>
          <p:nvPr>
            <p:ph type="body" idx="1"/>
          </p:nvPr>
        </p:nvSpPr>
        <p:spPr/>
        <p:txBody>
          <a:bodyPr/>
          <a:lstStyle/>
          <a:p>
            <a:r>
              <a:rPr lang="es-ES" sz="800" dirty="0"/>
              <a:t>¿Es así como se ve su empresa?</a:t>
            </a:r>
            <a:br>
              <a:rPr lang="es-ES" sz="800" dirty="0"/>
            </a:br>
            <a:r>
              <a:rPr lang="es-ES" sz="800" dirty="0"/>
              <a:t>Mezcla de tus propios centros de datos, más privado, Nube Publica</a:t>
            </a:r>
            <a:br>
              <a:rPr lang="es-ES" sz="800" dirty="0"/>
            </a:br>
            <a:r>
              <a:rPr lang="es-ES" sz="800" dirty="0"/>
              <a:t>Aplicaciones SaaS de </a:t>
            </a:r>
            <a:r>
              <a:rPr lang="es-ES" sz="800" dirty="0" err="1"/>
              <a:t>Salesforce</a:t>
            </a:r>
            <a:r>
              <a:rPr lang="es-ES" sz="800" dirty="0"/>
              <a:t>, </a:t>
            </a:r>
            <a:r>
              <a:rPr lang="es-ES" sz="800" dirty="0" err="1"/>
              <a:t>Workday</a:t>
            </a:r>
            <a:r>
              <a:rPr lang="es-ES" sz="800" dirty="0"/>
              <a:t>, </a:t>
            </a:r>
            <a:r>
              <a:rPr lang="es-ES" sz="800" dirty="0" err="1"/>
              <a:t>ServiceNow</a:t>
            </a:r>
            <a:br>
              <a:rPr lang="es-ES" sz="800" dirty="0"/>
            </a:br>
            <a:r>
              <a:rPr lang="es-ES" sz="800" dirty="0"/>
              <a:t>Aplicaciones de Office 365 y Windows en </a:t>
            </a:r>
            <a:r>
              <a:rPr lang="es-ES" sz="800" dirty="0" err="1"/>
              <a:t>Azure</a:t>
            </a:r>
            <a:br>
              <a:rPr lang="es-ES" sz="800" dirty="0"/>
            </a:br>
            <a:r>
              <a:rPr lang="es-ES" sz="800" dirty="0"/>
              <a:t>Sitios web y nuevos desarrollos en AWS</a:t>
            </a:r>
            <a:br>
              <a:rPr lang="es-ES" sz="800" dirty="0"/>
            </a:br>
            <a:r>
              <a:rPr lang="es-ES" sz="800" dirty="0"/>
              <a:t>Cargas de trabajo de </a:t>
            </a:r>
            <a:r>
              <a:rPr lang="es-ES" sz="800" dirty="0" err="1"/>
              <a:t>VMware</a:t>
            </a:r>
            <a:r>
              <a:rPr lang="es-ES" sz="800" dirty="0"/>
              <a:t> en IBM Cloud</a:t>
            </a:r>
            <a:br>
              <a:rPr lang="es-ES" sz="800" dirty="0"/>
            </a:br>
            <a:r>
              <a:rPr lang="es-ES" sz="800" dirty="0"/>
              <a:t>Mezcla de mainframe, VM, contenedores</a:t>
            </a:r>
            <a:br>
              <a:rPr lang="es-ES" sz="800" dirty="0"/>
            </a:br>
            <a:r>
              <a:rPr lang="es-ES" sz="800" dirty="0"/>
              <a:t>Cada uno con sus propios productos y capacidades de seguridad</a:t>
            </a:r>
            <a:br>
              <a:rPr lang="es-ES" sz="800" dirty="0"/>
            </a:br>
            <a:br>
              <a:rPr lang="es-ES" sz="800" dirty="0"/>
            </a:br>
            <a:r>
              <a:rPr lang="es-ES" sz="800" dirty="0"/>
              <a:t>Un grupo de CISO nos dijo recientemente: "Esta es su pesadilla de seguridad".</a:t>
            </a:r>
            <a:br>
              <a:rPr lang="es-ES" sz="800" dirty="0"/>
            </a:br>
            <a:r>
              <a:rPr lang="es-ES" sz="800" dirty="0"/>
              <a:t>Estamos trabajando para poner fin a esa pesadilla. De una GRAN manera (</a:t>
            </a:r>
            <a:r>
              <a:rPr lang="es-ES" sz="800" dirty="0" err="1"/>
              <a:t>Click</a:t>
            </a:r>
            <a:r>
              <a:rPr lang="es-ES" sz="800" dirty="0"/>
              <a:t>)</a:t>
            </a:r>
            <a:endParaRPr kumimoji="0" lang="en-US" sz="700" b="0" i="0" u="none" strike="noStrike" kern="1200" cap="none" spc="0" normalizeH="0" baseline="0" dirty="0">
              <a:ln>
                <a:noFill/>
              </a:ln>
              <a:solidFill>
                <a:srgbClr val="000000"/>
              </a:solidFill>
              <a:effectLst/>
              <a:uLnTx/>
              <a:uFillTx/>
              <a:latin typeface="IBM Plex Sans" panose="020B0503050203000203" pitchFamily="34" charset="0"/>
              <a:ea typeface="+mn-ea"/>
              <a:cs typeface="+mn-cs"/>
            </a:endParaRPr>
          </a:p>
        </p:txBody>
      </p:sp>
      <p:sp>
        <p:nvSpPr>
          <p:cNvPr id="4" name="Slide Number Placeholder 3"/>
          <p:cNvSpPr>
            <a:spLocks noGrp="1"/>
          </p:cNvSpPr>
          <p:nvPr>
            <p:ph type="sldNum" sz="quarter" idx="5"/>
          </p:nvPr>
        </p:nvSpPr>
        <p:spPr/>
        <p:txBody>
          <a:bodyPr/>
          <a:lstStyle/>
          <a:p>
            <a:fld id="{6E2E38B8-B0B4-AD41-AC6E-B781F46A9FD3}" type="slidenum">
              <a:rPr lang="en-US" smtClean="0"/>
              <a:pPr/>
              <a:t>46</a:t>
            </a:fld>
            <a:endParaRPr lang="en-US"/>
          </a:p>
        </p:txBody>
      </p:sp>
    </p:spTree>
    <p:extLst>
      <p:ext uri="{BB962C8B-B14F-4D97-AF65-F5344CB8AC3E}">
        <p14:creationId xmlns:p14="http://schemas.microsoft.com/office/powerpoint/2010/main" val="1733480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36738" y="171450"/>
            <a:ext cx="3182937" cy="1790700"/>
          </a:xfrm>
        </p:spPr>
      </p:sp>
      <p:sp>
        <p:nvSpPr>
          <p:cNvPr id="3" name="Notes Placeholder 2"/>
          <p:cNvSpPr>
            <a:spLocks noGrp="1"/>
          </p:cNvSpPr>
          <p:nvPr>
            <p:ph type="body" idx="1"/>
          </p:nvPr>
        </p:nvSpPr>
        <p:spPr>
          <a:xfrm>
            <a:off x="224591" y="2220686"/>
            <a:ext cx="6407235" cy="6170925"/>
          </a:xfrm>
          <a:prstGeom prst="rect">
            <a:avLst/>
          </a:prstGeom>
        </p:spPr>
        <p:txBody>
          <a:bodyPr/>
          <a:lstStyle/>
          <a:p>
            <a:endParaRPr lang="en-US"/>
          </a:p>
        </p:txBody>
      </p:sp>
      <p:sp>
        <p:nvSpPr>
          <p:cNvPr id="4" name="Slide Number Placeholder 3"/>
          <p:cNvSpPr>
            <a:spLocks noGrp="1"/>
          </p:cNvSpPr>
          <p:nvPr>
            <p:ph type="sldNum" sz="quarter" idx="5"/>
          </p:nvPr>
        </p:nvSpPr>
        <p:spPr/>
        <p:txBody>
          <a:bodyPr/>
          <a:lstStyle/>
          <a:p>
            <a:fld id="{6E2E38B8-B0B4-AD41-AC6E-B781F46A9FD3}" type="slidenum">
              <a:rPr lang="en-US" smtClean="0"/>
              <a:pPr/>
              <a:t>7</a:t>
            </a:fld>
            <a:endParaRPr lang="en-US"/>
          </a:p>
        </p:txBody>
      </p:sp>
      <p:sp>
        <p:nvSpPr>
          <p:cNvPr id="5" name="Footer Placeholder 4">
            <a:extLst>
              <a:ext uri="{FF2B5EF4-FFF2-40B4-BE49-F238E27FC236}">
                <a16:creationId xmlns:a16="http://schemas.microsoft.com/office/drawing/2014/main" id="{B9459A01-D1AA-3F4E-8A78-7504F66E7800}"/>
              </a:ext>
            </a:extLst>
          </p:cNvPr>
          <p:cNvSpPr>
            <a:spLocks noGrp="1"/>
          </p:cNvSpPr>
          <p:nvPr>
            <p:ph type="ftr" sz="quarter" idx="4"/>
          </p:nvPr>
        </p:nvSpPr>
        <p:spPr/>
        <p:txBody>
          <a:bodyPr/>
          <a:lstStyle/>
          <a:p>
            <a:r>
              <a:rPr lang="en-US" dirty="0"/>
              <a:t>IBM Security / © 2019 IBM Corporation</a:t>
            </a:r>
          </a:p>
        </p:txBody>
      </p:sp>
      <p:sp>
        <p:nvSpPr>
          <p:cNvPr id="6" name="Header Placeholder 5">
            <a:extLst>
              <a:ext uri="{FF2B5EF4-FFF2-40B4-BE49-F238E27FC236}">
                <a16:creationId xmlns:a16="http://schemas.microsoft.com/office/drawing/2014/main" id="{148CFDA3-93B7-5547-A693-396F373DBDCF}"/>
              </a:ext>
            </a:extLst>
          </p:cNvPr>
          <p:cNvSpPr>
            <a:spLocks noGrp="1"/>
          </p:cNvSpPr>
          <p:nvPr>
            <p:ph type="hdr" sz="quarter"/>
          </p:nvPr>
        </p:nvSpPr>
        <p:spPr>
          <a:xfrm>
            <a:off x="204163" y="171450"/>
            <a:ext cx="1592957" cy="210312"/>
          </a:xfrm>
        </p:spPr>
        <p:txBody>
          <a:bodyPr/>
          <a:lstStyle/>
          <a:p>
            <a:endParaRPr lang="en-US"/>
          </a:p>
        </p:txBody>
      </p:sp>
    </p:spTree>
    <p:extLst>
      <p:ext uri="{BB962C8B-B14F-4D97-AF65-F5344CB8AC3E}">
        <p14:creationId xmlns:p14="http://schemas.microsoft.com/office/powerpoint/2010/main" val="2911580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03400" y="236538"/>
            <a:ext cx="3251200" cy="1828800"/>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600"/>
              </a:spcBef>
              <a:spcAft>
                <a:spcPct val="0"/>
              </a:spcAft>
              <a:buClr>
                <a:srgbClr val="000000"/>
              </a:buClr>
              <a:buSzPct val="90000"/>
              <a:buFont typeface="Wingdings" pitchFamily="2" charset="2"/>
              <a:buNone/>
              <a:tabLst/>
              <a:defRPr/>
            </a:pPr>
            <a:r>
              <a:rPr kumimoji="0" lang="en-US" sz="700" b="0" i="0" u="none" strike="noStrike" kern="1200" cap="none" spc="0" normalizeH="0" baseline="0" noProof="0">
                <a:ln>
                  <a:noFill/>
                </a:ln>
                <a:solidFill>
                  <a:srgbClr val="000000"/>
                </a:solidFill>
                <a:effectLst/>
                <a:uLnTx/>
                <a:uFillTx/>
                <a:latin typeface="IBM Plex Sans" panose="020B0503050203000203" pitchFamily="34" charset="0"/>
                <a:ea typeface="+mn-ea"/>
                <a:cs typeface="+mn-cs"/>
              </a:rPr>
              <a:t>…</a:t>
            </a:r>
            <a:r>
              <a:rPr lang="en-US"/>
              <a:t> </a:t>
            </a:r>
          </a:p>
        </p:txBody>
      </p:sp>
      <p:sp>
        <p:nvSpPr>
          <p:cNvPr id="4" name="Slide Number Placeholder 3"/>
          <p:cNvSpPr>
            <a:spLocks noGrp="1"/>
          </p:cNvSpPr>
          <p:nvPr>
            <p:ph type="sldNum" sz="quarter" idx="5"/>
          </p:nvPr>
        </p:nvSpPr>
        <p:spPr/>
        <p:txBody>
          <a:bodyPr/>
          <a:lstStyle/>
          <a:p>
            <a:fld id="{6E2E38B8-B0B4-AD41-AC6E-B781F46A9FD3}" type="slidenum">
              <a:rPr lang="en-US" smtClean="0"/>
              <a:pPr/>
              <a:t>47</a:t>
            </a:fld>
            <a:endParaRPr lang="en-US"/>
          </a:p>
        </p:txBody>
      </p:sp>
    </p:spTree>
    <p:extLst>
      <p:ext uri="{BB962C8B-B14F-4D97-AF65-F5344CB8AC3E}">
        <p14:creationId xmlns:p14="http://schemas.microsoft.com/office/powerpoint/2010/main" val="23624103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03400" y="236538"/>
            <a:ext cx="3251200" cy="1828800"/>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600"/>
              </a:spcBef>
              <a:spcAft>
                <a:spcPct val="0"/>
              </a:spcAft>
              <a:buClr>
                <a:srgbClr val="000000"/>
              </a:buClr>
              <a:buSzPct val="90000"/>
              <a:buFont typeface="Wingdings" pitchFamily="2" charset="2"/>
              <a:buNone/>
              <a:tabLst/>
              <a:defRPr/>
            </a:pPr>
            <a:r>
              <a:rPr kumimoji="0" lang="en-US" sz="700" b="0" i="0" u="none" strike="noStrike" kern="1200" cap="none" spc="0" normalizeH="0" baseline="0" noProof="0">
                <a:ln>
                  <a:noFill/>
                </a:ln>
                <a:solidFill>
                  <a:srgbClr val="000000"/>
                </a:solidFill>
                <a:effectLst/>
                <a:uLnTx/>
                <a:uFillTx/>
                <a:latin typeface="IBM Plex Sans" panose="020B0503050203000203" pitchFamily="34" charset="0"/>
                <a:ea typeface="+mn-ea"/>
                <a:cs typeface="+mn-cs"/>
              </a:rPr>
              <a:t>…</a:t>
            </a:r>
            <a:endParaRPr kumimoji="0" lang="en-US" sz="1000" b="0" i="0" u="none" strike="noStrike" kern="1200" cap="none" spc="0" normalizeH="0" baseline="0" noProof="0">
              <a:ln>
                <a:noFill/>
              </a:ln>
              <a:solidFill>
                <a:srgbClr val="000000"/>
              </a:solidFill>
              <a:effectLst/>
              <a:uLnTx/>
              <a:uFillTx/>
              <a:latin typeface="IBM Plex Sans" panose="020B0503050203000203" pitchFamily="34" charset="0"/>
              <a:ea typeface="+mn-ea"/>
              <a:cs typeface="+mn-cs"/>
            </a:endParaRPr>
          </a:p>
        </p:txBody>
      </p:sp>
      <p:sp>
        <p:nvSpPr>
          <p:cNvPr id="4" name="Slide Number Placeholder 3"/>
          <p:cNvSpPr>
            <a:spLocks noGrp="1"/>
          </p:cNvSpPr>
          <p:nvPr>
            <p:ph type="sldNum" sz="quarter" idx="5"/>
          </p:nvPr>
        </p:nvSpPr>
        <p:spPr/>
        <p:txBody>
          <a:bodyPr/>
          <a:lstStyle/>
          <a:p>
            <a:fld id="{6E2E38B8-B0B4-AD41-AC6E-B781F46A9FD3}" type="slidenum">
              <a:rPr lang="en-US" smtClean="0"/>
              <a:pPr/>
              <a:t>48</a:t>
            </a:fld>
            <a:endParaRPr lang="en-US"/>
          </a:p>
        </p:txBody>
      </p:sp>
    </p:spTree>
    <p:extLst>
      <p:ext uri="{BB962C8B-B14F-4D97-AF65-F5344CB8AC3E}">
        <p14:creationId xmlns:p14="http://schemas.microsoft.com/office/powerpoint/2010/main" val="27057006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03400" y="236538"/>
            <a:ext cx="3251200" cy="1828800"/>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600"/>
              </a:spcBef>
              <a:spcAft>
                <a:spcPct val="0"/>
              </a:spcAft>
              <a:buClr>
                <a:srgbClr val="000000"/>
              </a:buClr>
              <a:buSzPct val="90000"/>
              <a:buFont typeface="Wingdings" pitchFamily="2" charset="2"/>
              <a:buNone/>
              <a:tabLst/>
              <a:defRPr/>
            </a:pPr>
            <a:r>
              <a:rPr kumimoji="0" lang="en-US" sz="7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rPr>
              <a:t>		…</a:t>
            </a:r>
            <a:endParaRPr kumimoji="0" lang="en-US" sz="10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endParaRPr>
          </a:p>
        </p:txBody>
      </p:sp>
      <p:sp>
        <p:nvSpPr>
          <p:cNvPr id="4" name="Slide Number Placeholder 3"/>
          <p:cNvSpPr>
            <a:spLocks noGrp="1"/>
          </p:cNvSpPr>
          <p:nvPr>
            <p:ph type="sldNum" sz="quarter" idx="5"/>
          </p:nvPr>
        </p:nvSpPr>
        <p:spPr/>
        <p:txBody>
          <a:bodyPr/>
          <a:lstStyle/>
          <a:p>
            <a:fld id="{6E2E38B8-B0B4-AD41-AC6E-B781F46A9FD3}" type="slidenum">
              <a:rPr lang="en-US" smtClean="0"/>
              <a:pPr/>
              <a:t>49</a:t>
            </a:fld>
            <a:endParaRPr lang="en-US"/>
          </a:p>
        </p:txBody>
      </p:sp>
    </p:spTree>
    <p:extLst>
      <p:ext uri="{BB962C8B-B14F-4D97-AF65-F5344CB8AC3E}">
        <p14:creationId xmlns:p14="http://schemas.microsoft.com/office/powerpoint/2010/main" val="15873408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9588" y="209550"/>
            <a:ext cx="3298825" cy="1855788"/>
          </a:xfrm>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ts val="600"/>
              </a:spcBef>
              <a:spcAft>
                <a:spcPct val="0"/>
              </a:spcAft>
              <a:buClr>
                <a:schemeClr val="bg1"/>
              </a:buClr>
              <a:buSzPct val="90000"/>
              <a:buFont typeface="Wingdings" pitchFamily="2" charset="2"/>
              <a:buNone/>
              <a:tabLst/>
            </a:pPr>
            <a:r>
              <a:rPr lang="es-ES" sz="800" dirty="0"/>
              <a:t>Así que quiero volver a lo que estaba hablando al comienzo de esta charla.</a:t>
            </a:r>
            <a:br>
              <a:rPr lang="es-ES" sz="800" dirty="0"/>
            </a:br>
            <a:r>
              <a:rPr lang="es-ES" sz="800" dirty="0"/>
              <a:t>"Vivimos a la velocidad y escala de la nube".</a:t>
            </a:r>
            <a:br>
              <a:rPr lang="es-ES" sz="800" dirty="0"/>
            </a:br>
            <a:r>
              <a:rPr lang="es-ES" sz="800" dirty="0"/>
              <a:t>No hay vuelta atrás y estamos acelerando este viaje, así que ...</a:t>
            </a:r>
            <a:br>
              <a:rPr lang="es-ES" sz="800" dirty="0"/>
            </a:br>
            <a:br>
              <a:rPr lang="es-ES" sz="800" dirty="0"/>
            </a:br>
            <a:r>
              <a:rPr lang="es-ES" sz="800" dirty="0"/>
              <a:t>1. Adoptar las nuevas reglas de seguridad</a:t>
            </a:r>
            <a:br>
              <a:rPr lang="es-ES" sz="800" dirty="0"/>
            </a:br>
            <a:r>
              <a:rPr lang="es-ES" sz="800" dirty="0"/>
              <a:t>2. Da un gran salto</a:t>
            </a:r>
            <a:br>
              <a:rPr lang="es-ES" sz="800" dirty="0"/>
            </a:br>
            <a:r>
              <a:rPr lang="es-ES" sz="800" dirty="0"/>
              <a:t>3. Aborde su Cultura, sus Controles y el Caos</a:t>
            </a:r>
            <a:br>
              <a:rPr lang="es-ES" sz="800" dirty="0"/>
            </a:br>
            <a:br>
              <a:rPr lang="es-ES" sz="800" dirty="0"/>
            </a:br>
            <a:r>
              <a:rPr lang="es-ES" sz="800" dirty="0"/>
              <a:t>Vivimos a la velocidad y escala de la nube.</a:t>
            </a:r>
            <a:endParaRPr kumimoji="0" lang="en-US" sz="700" b="0" i="0" u="none" strike="noStrike" kern="1200" cap="none" spc="0" normalizeH="0" baseline="0" dirty="0">
              <a:ln>
                <a:noFill/>
              </a:ln>
              <a:solidFill>
                <a:srgbClr val="000000"/>
              </a:solidFill>
              <a:effectLst/>
              <a:uLnTx/>
              <a:uFillTx/>
              <a:latin typeface="IBM Plex Sans" panose="020B0503050203000203" pitchFamily="34" charset="0"/>
              <a:ea typeface="+mn-ea"/>
              <a:cs typeface="+mn-cs"/>
            </a:endParaRPr>
          </a:p>
        </p:txBody>
      </p:sp>
      <p:sp>
        <p:nvSpPr>
          <p:cNvPr id="4" name="Slide Number Placeholder 3"/>
          <p:cNvSpPr>
            <a:spLocks noGrp="1"/>
          </p:cNvSpPr>
          <p:nvPr>
            <p:ph type="sldNum" sz="quarter" idx="5"/>
          </p:nvPr>
        </p:nvSpPr>
        <p:spPr/>
        <p:txBody>
          <a:bodyPr/>
          <a:lstStyle/>
          <a:p>
            <a:fld id="{6E2E38B8-B0B4-AD41-AC6E-B781F46A9FD3}" type="slidenum">
              <a:rPr lang="en-US" smtClean="0"/>
              <a:pPr/>
              <a:t>50</a:t>
            </a:fld>
            <a:endParaRPr lang="en-US"/>
          </a:p>
        </p:txBody>
      </p:sp>
      <p:sp>
        <p:nvSpPr>
          <p:cNvPr id="5" name="Footer Placeholder 4"/>
          <p:cNvSpPr>
            <a:spLocks noGrp="1"/>
          </p:cNvSpPr>
          <p:nvPr>
            <p:ph type="ftr" sz="quarter" idx="4"/>
          </p:nvPr>
        </p:nvSpPr>
        <p:spPr/>
        <p:txBody>
          <a:bodyPr/>
          <a:lstStyle/>
          <a:p>
            <a:r>
              <a:rPr lang="en-US" dirty="0"/>
              <a:t>IBM Security / © 2019 IBM Corporation</a:t>
            </a:r>
          </a:p>
        </p:txBody>
      </p:sp>
      <p:sp>
        <p:nvSpPr>
          <p:cNvPr id="6" name="Header Placeholder 5"/>
          <p:cNvSpPr>
            <a:spLocks noGrp="1"/>
          </p:cNvSpPr>
          <p:nvPr>
            <p:ph type="hdr" sz="quarter"/>
          </p:nvPr>
        </p:nvSpPr>
        <p:spPr/>
        <p:txBody>
          <a:bodyPr/>
          <a:lstStyle/>
          <a:p>
            <a:endParaRPr lang="en-US"/>
          </a:p>
        </p:txBody>
      </p:sp>
    </p:spTree>
    <p:extLst>
      <p:ext uri="{BB962C8B-B14F-4D97-AF65-F5344CB8AC3E}">
        <p14:creationId xmlns:p14="http://schemas.microsoft.com/office/powerpoint/2010/main" val="4990748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9588" y="209550"/>
            <a:ext cx="3298825" cy="1855788"/>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600"/>
              </a:spcBef>
              <a:spcAft>
                <a:spcPct val="0"/>
              </a:spcAft>
              <a:buClr>
                <a:schemeClr val="bg1"/>
              </a:buClr>
              <a:buSzPct val="90000"/>
              <a:buFont typeface="Wingdings" pitchFamily="2" charset="2"/>
              <a:buNone/>
              <a:tabLst/>
              <a:defRPr/>
            </a:pPr>
            <a:r>
              <a:rPr lang="es-ES" sz="800" dirty="0"/>
              <a:t>Nos corresponde a todos asegurarnos a la velocidad y escala de la nube.</a:t>
            </a:r>
          </a:p>
          <a:p>
            <a:pPr marL="0" marR="0" lvl="0" indent="0" algn="l" defTabSz="914400" rtl="0" eaLnBrk="1" fontAlgn="base" latinLnBrk="0" hangingPunct="1">
              <a:lnSpc>
                <a:spcPct val="100000"/>
              </a:lnSpc>
              <a:spcBef>
                <a:spcPts val="600"/>
              </a:spcBef>
              <a:spcAft>
                <a:spcPct val="0"/>
              </a:spcAft>
              <a:buClr>
                <a:schemeClr val="bg1"/>
              </a:buClr>
              <a:buSzPct val="90000"/>
              <a:buFont typeface="Wingdings" pitchFamily="2" charset="2"/>
              <a:buNone/>
              <a:tabLst/>
              <a:defRPr/>
            </a:pPr>
            <a:endParaRPr kumimoji="0" lang="en-US" sz="700" b="1" i="0" u="none" strike="noStrike" kern="1200" cap="none" spc="0" normalizeH="0" baseline="0" dirty="0">
              <a:ln>
                <a:noFill/>
              </a:ln>
              <a:solidFill>
                <a:srgbClr val="000000"/>
              </a:solidFill>
              <a:effectLst/>
              <a:uLnTx/>
              <a:uFillTx/>
              <a:latin typeface="IBM Plex Sans" panose="020B0503050203000203" pitchFamily="34" charset="0"/>
              <a:ea typeface="+mn-ea"/>
              <a:cs typeface="+mn-cs"/>
            </a:endParaRPr>
          </a:p>
          <a:p>
            <a:r>
              <a:rPr kumimoji="0" lang="en-US" sz="700" b="0" i="1" u="none" strike="noStrike" kern="1200" cap="none" spc="0" normalizeH="0" baseline="0" dirty="0">
                <a:ln>
                  <a:noFill/>
                </a:ln>
                <a:solidFill>
                  <a:srgbClr val="000000"/>
                </a:solidFill>
                <a:effectLst/>
                <a:uLnTx/>
                <a:uFillTx/>
                <a:latin typeface="IBM Plex Sans" panose="020B0503050203000203" pitchFamily="34" charset="0"/>
                <a:ea typeface="+mn-ea"/>
                <a:cs typeface="+mn-cs"/>
              </a:rPr>
              <a:t>(Thank you!)</a:t>
            </a:r>
          </a:p>
        </p:txBody>
      </p:sp>
      <p:sp>
        <p:nvSpPr>
          <p:cNvPr id="4" name="Slide Number Placeholder 3"/>
          <p:cNvSpPr>
            <a:spLocks noGrp="1"/>
          </p:cNvSpPr>
          <p:nvPr>
            <p:ph type="sldNum" sz="quarter" idx="5"/>
          </p:nvPr>
        </p:nvSpPr>
        <p:spPr/>
        <p:txBody>
          <a:bodyPr/>
          <a:lstStyle/>
          <a:p>
            <a:fld id="{6E2E38B8-B0B4-AD41-AC6E-B781F46A9FD3}" type="slidenum">
              <a:rPr lang="en-US" smtClean="0"/>
              <a:pPr/>
              <a:t>51</a:t>
            </a:fld>
            <a:endParaRPr lang="en-US"/>
          </a:p>
        </p:txBody>
      </p:sp>
      <p:sp>
        <p:nvSpPr>
          <p:cNvPr id="5" name="Footer Placeholder 4"/>
          <p:cNvSpPr>
            <a:spLocks noGrp="1"/>
          </p:cNvSpPr>
          <p:nvPr>
            <p:ph type="ftr" sz="quarter" idx="4"/>
          </p:nvPr>
        </p:nvSpPr>
        <p:spPr/>
        <p:txBody>
          <a:bodyPr/>
          <a:lstStyle/>
          <a:p>
            <a:r>
              <a:rPr lang="en-US" dirty="0"/>
              <a:t>IBM Security / © 2019 IBM Corporation</a:t>
            </a:r>
          </a:p>
        </p:txBody>
      </p:sp>
      <p:sp>
        <p:nvSpPr>
          <p:cNvPr id="6" name="Header Placeholder 5"/>
          <p:cNvSpPr>
            <a:spLocks noGrp="1"/>
          </p:cNvSpPr>
          <p:nvPr>
            <p:ph type="hdr" sz="quarter"/>
          </p:nvPr>
        </p:nvSpPr>
        <p:spPr/>
        <p:txBody>
          <a:bodyPr/>
          <a:lstStyle/>
          <a:p>
            <a:endParaRPr lang="en-US"/>
          </a:p>
        </p:txBody>
      </p:sp>
    </p:spTree>
    <p:extLst>
      <p:ext uri="{BB962C8B-B14F-4D97-AF65-F5344CB8AC3E}">
        <p14:creationId xmlns:p14="http://schemas.microsoft.com/office/powerpoint/2010/main" val="2216805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93850" y="190500"/>
            <a:ext cx="3889375" cy="2189163"/>
          </a:xfrm>
        </p:spPr>
      </p:sp>
      <p:sp>
        <p:nvSpPr>
          <p:cNvPr id="3" name="Notes Placeholder 2"/>
          <p:cNvSpPr>
            <a:spLocks noGrp="1"/>
          </p:cNvSpPr>
          <p:nvPr>
            <p:ph type="body" idx="1"/>
          </p:nvPr>
        </p:nvSpPr>
        <p:spPr/>
        <p:txBody>
          <a:bodyPr/>
          <a:lstStyle/>
          <a:p>
            <a:r>
              <a:rPr lang="en-US" sz="900"/>
              <a:t>&lt;click&gt; As we know, cyber </a:t>
            </a:r>
            <a:r>
              <a:rPr lang="en-US" sz="900" err="1"/>
              <a:t>seguridad</a:t>
            </a:r>
            <a:r>
              <a:rPr lang="en-US" sz="900"/>
              <a:t> challenges are a big, multi-faceted, problem that nobody is immune to – no matter your location, vertical, or size.</a:t>
            </a:r>
          </a:p>
          <a:p>
            <a:pPr marL="171433" indent="-171433">
              <a:buFont typeface="Arial" charset="0"/>
              <a:buChar char="•"/>
            </a:pPr>
            <a:r>
              <a:rPr lang="en-US" sz="900"/>
              <a:t>Gartner</a:t>
            </a:r>
            <a:r>
              <a:rPr lang="en-US" sz="900" baseline="0"/>
              <a:t> </a:t>
            </a:r>
            <a:r>
              <a:rPr lang="en-US" sz="900"/>
              <a:t>predicts there</a:t>
            </a:r>
            <a:r>
              <a:rPr lang="en-US" sz="900" baseline="0"/>
              <a:t> will be </a:t>
            </a:r>
            <a:r>
              <a:rPr lang="en-US" sz="900"/>
              <a:t>20.8 billion by 2020. &lt;Source: </a:t>
            </a:r>
            <a:r>
              <a:rPr lang="en-US" sz="800">
                <a:hlinkClick r:id="rId3"/>
              </a:rPr>
              <a:t>2015 Gartner Press Release</a:t>
            </a:r>
            <a:r>
              <a:rPr lang="en-US" sz="800"/>
              <a:t>&gt;</a:t>
            </a:r>
          </a:p>
          <a:p>
            <a:pPr marL="138099" lvl="1" indent="0" defTabSz="914308">
              <a:spcBef>
                <a:spcPts val="600"/>
              </a:spcBef>
              <a:buNone/>
              <a:defRPr/>
            </a:pPr>
            <a:r>
              <a:rPr lang="mr-IN" sz="900"/>
              <a:t>…</a:t>
            </a:r>
            <a:r>
              <a:rPr lang="en-US" sz="900"/>
              <a:t>and</a:t>
            </a:r>
            <a:r>
              <a:rPr lang="en-US" sz="900" baseline="0"/>
              <a:t> c</a:t>
            </a:r>
            <a:r>
              <a:rPr lang="en-US" sz="900"/>
              <a:t>ybercriminals’ targets are now bigger and their rewards greater as they fine-tune efforts to obtain and leverage higher-value data than in years past. The demand for leaked data is trending toward higher-value records such as health-related personally identifiable information (PII) and other highly sensitive data, with less emphasis on the emails, passwords and even credit card data that were the targets of years past. This PII can be used for social engineering to gain access to valuable financial targets. We see this in both the breach trends and the evolution of malware to target high value bank accounts.</a:t>
            </a:r>
            <a:endParaRPr lang="en-US" sz="800"/>
          </a:p>
          <a:p>
            <a:pPr marL="185230" lvl="0" indent="-171433" defTabSz="914308">
              <a:spcBef>
                <a:spcPts val="600"/>
              </a:spcBef>
              <a:buFont typeface="Arial" charset="0"/>
              <a:buChar char="•"/>
              <a:defRPr/>
            </a:pPr>
            <a:r>
              <a:rPr lang="en-US" sz="900" baseline="0"/>
              <a:t>In fact, </a:t>
            </a:r>
            <a:r>
              <a:rPr lang="en-US" sz="800">
                <a:hlinkClick r:id="rId4"/>
              </a:rPr>
              <a:t>Juniper Research </a:t>
            </a:r>
            <a:r>
              <a:rPr lang="en-US" sz="800"/>
              <a:t>forecasts that the number of personal data records stolen by cybercriminals will reach 5 billion in 2020.</a:t>
            </a:r>
          </a:p>
          <a:p>
            <a:pPr marL="185230" marR="0" lvl="0" indent="-171433" algn="l" defTabSz="914308" rtl="0" eaLnBrk="0" fontAlgn="base" latinLnBrk="0" hangingPunct="0">
              <a:lnSpc>
                <a:spcPct val="100000"/>
              </a:lnSpc>
              <a:spcBef>
                <a:spcPts val="600"/>
              </a:spcBef>
              <a:spcAft>
                <a:spcPct val="0"/>
              </a:spcAft>
              <a:buClrTx/>
              <a:buSzTx/>
              <a:buFont typeface="Arial" charset="0"/>
              <a:buChar char="•"/>
              <a:tabLst/>
              <a:defRPr/>
            </a:pPr>
            <a:r>
              <a:rPr lang="en-US" sz="800"/>
              <a:t>Last year, </a:t>
            </a:r>
            <a:r>
              <a:rPr lang="en-US" sz="800" err="1"/>
              <a:t>Cyberseguridad</a:t>
            </a:r>
            <a:r>
              <a:rPr lang="en-US" sz="800"/>
              <a:t> Ventures predicted that cybercrime will cost the world $6 trillion annually by 2021, up from $3 trillion in 2015. &lt;Source: https://</a:t>
            </a:r>
            <a:r>
              <a:rPr lang="en-US" sz="800" err="1"/>
              <a:t>cyberseguridadventures.com</a:t>
            </a:r>
            <a:r>
              <a:rPr lang="en-US" sz="800"/>
              <a:t>/hackerpocalypse-cybercrime-report-2016/&gt;</a:t>
            </a:r>
            <a:br>
              <a:rPr lang="en-US"/>
            </a:br>
            <a:endParaRPr lang="en-US" sz="800"/>
          </a:p>
          <a:p>
            <a:pPr defTabSz="914308">
              <a:spcBef>
                <a:spcPts val="600"/>
              </a:spcBef>
              <a:defRPr/>
            </a:pPr>
            <a:r>
              <a:rPr lang="en-US" sz="800"/>
              <a:t>And</a:t>
            </a:r>
            <a:r>
              <a:rPr lang="en-US" sz="800" baseline="0"/>
              <a:t> today’s o</a:t>
            </a:r>
            <a:r>
              <a:rPr lang="en-US" sz="800"/>
              <a:t>rganizations are challenged because of the mounting pressures of</a:t>
            </a:r>
            <a:r>
              <a:rPr lang="mr-IN" sz="800"/>
              <a:t>…</a:t>
            </a:r>
            <a:endParaRPr lang="en-US" sz="800"/>
          </a:p>
          <a:p>
            <a:pPr defTabSz="914308">
              <a:spcBef>
                <a:spcPts val="600"/>
              </a:spcBef>
              <a:defRPr/>
            </a:pPr>
            <a:r>
              <a:rPr lang="en-US" sz="800"/>
              <a:t>&lt;click&gt; That's why many </a:t>
            </a:r>
            <a:r>
              <a:rPr lang="en-US" sz="800" err="1"/>
              <a:t>seguridad</a:t>
            </a:r>
            <a:r>
              <a:rPr lang="en-US" sz="800"/>
              <a:t> professionals are tired of talking to point solution or tool vendors who only focus on a small portion of the problem. They want a strategic partner who can address complex projects, the skills shortage, compliance mandates, and to help simplify their tangled mess of existing </a:t>
            </a:r>
            <a:r>
              <a:rPr lang="en-US" sz="800" err="1"/>
              <a:t>seguridad</a:t>
            </a:r>
            <a:r>
              <a:rPr lang="en-US" sz="800"/>
              <a:t> investments.</a:t>
            </a:r>
          </a:p>
          <a:p>
            <a:pPr marL="171433" indent="-171433">
              <a:buFont typeface="Arial" charset="0"/>
              <a:buChar char="•"/>
              <a:defRPr/>
            </a:pPr>
            <a:r>
              <a:rPr lang="en-US" sz="900"/>
              <a:t>Adapting to a threat-aware, risk-based approach versus a compliance-based, box-checking approach is critical amidst the ever-changing regulatory mandates affecting organizations.  GDPR for example, the new data protection framework that takes effect across Europe starting May 2018. GDPR doesn’t just impact European companies, any organization that stores, accesses, processes or uses EU residents’ personal data is subject to the regulation. Fines for violations have the potential to reach the billions for large, global companies — anywhere from 2 to 4 percent of a company’s gross revenue.</a:t>
            </a:r>
            <a:br>
              <a:rPr lang="en-US" sz="900"/>
            </a:br>
            <a:r>
              <a:rPr lang="en-US" sz="900"/>
              <a:t>&lt;Source:</a:t>
            </a:r>
            <a:r>
              <a:rPr lang="en-US" sz="900" baseline="0"/>
              <a:t> </a:t>
            </a:r>
            <a:r>
              <a:rPr lang="en-US" sz="800">
                <a:hlinkClick r:id="rId5"/>
              </a:rPr>
              <a:t>2017 seguridadIntelligence.com Article</a:t>
            </a:r>
            <a:r>
              <a:rPr lang="en-US" sz="900"/>
              <a:t>: https://</a:t>
            </a:r>
            <a:r>
              <a:rPr lang="en-US" sz="900" err="1"/>
              <a:t>seguridadintelligence.com</a:t>
            </a:r>
            <a:r>
              <a:rPr lang="en-US" sz="900"/>
              <a:t>/prepared-for-the-general-data-protection-regulation-gdpr-top-10-findings-from-hurwitz-associates-survey/&gt;</a:t>
            </a:r>
            <a:endParaRPr lang="en-US" sz="900" baseline="0"/>
          </a:p>
          <a:p>
            <a:pPr marL="171433" indent="-171433">
              <a:buFont typeface="Arial" charset="0"/>
              <a:buChar char="•"/>
            </a:pPr>
            <a:r>
              <a:rPr lang="en-US" sz="800"/>
              <a:t>All of this is compounded by the fact that we barely have the manpower to address these concerns.  Experts predict that the growing gap between available qualified  </a:t>
            </a:r>
            <a:r>
              <a:rPr lang="en-US" sz="800" err="1"/>
              <a:t>cyberseguridad</a:t>
            </a:r>
            <a:r>
              <a:rPr lang="en-US" sz="800"/>
              <a:t> professionals and unfulfilled positions will reach 1.8 million by 2022. </a:t>
            </a:r>
            <a:br>
              <a:rPr lang="en-US" sz="800"/>
            </a:br>
            <a:r>
              <a:rPr lang="en-US" sz="800"/>
              <a:t>&lt;Source: Frost &amp; Sullivan 2017 Study: </a:t>
            </a:r>
            <a:r>
              <a:rPr lang="en-US" sz="800">
                <a:hlinkClick r:id="rId6"/>
              </a:rPr>
              <a:t>https://iamcybersafe.org/wp-content/uploads/2017/03/WomensReport.pdf</a:t>
            </a:r>
            <a:r>
              <a:rPr lang="en-US" sz="800"/>
              <a:t>&gt;</a:t>
            </a:r>
            <a:endParaRPr lang="en-US" sz="800" kern="1200">
              <a:effectLst/>
            </a:endParaRPr>
          </a:p>
          <a:p>
            <a:pPr marL="171433" indent="-171433">
              <a:buFont typeface="Arial" charset="0"/>
              <a:buChar char="•"/>
            </a:pPr>
            <a:r>
              <a:rPr lang="en-US" sz="900" kern="1200">
                <a:effectLst/>
              </a:rPr>
              <a:t>And it’s typical that when IBM enters an engagement, we see</a:t>
            </a:r>
            <a:r>
              <a:rPr lang="en-US" sz="900" kern="1200" baseline="0">
                <a:effectLst/>
              </a:rPr>
              <a:t> they’ll have as many as </a:t>
            </a:r>
            <a:r>
              <a:rPr lang="en-US" sz="900" kern="1200">
                <a:effectLst/>
              </a:rPr>
              <a:t>85 products from 40 different vendors – making </a:t>
            </a:r>
            <a:r>
              <a:rPr lang="en-US" sz="900" kern="1200" err="1">
                <a:effectLst/>
              </a:rPr>
              <a:t>seguridad</a:t>
            </a:r>
            <a:r>
              <a:rPr lang="en-US" sz="900" kern="1200">
                <a:effectLst/>
              </a:rPr>
              <a:t> a complicated task. Often products are purchased and used for a single point solution, even though they have much more robust capabilities. I</a:t>
            </a:r>
            <a:r>
              <a:rPr lang="en-US" sz="900" baseline="0"/>
              <a:t>ts no wonder </a:t>
            </a:r>
            <a:r>
              <a:rPr lang="en-US" sz="900" baseline="0" err="1"/>
              <a:t>seguridad</a:t>
            </a:r>
            <a:r>
              <a:rPr lang="en-US" sz="900" baseline="0"/>
              <a:t> professionals are overwhelmed. </a:t>
            </a:r>
          </a:p>
          <a:p>
            <a:pPr marL="171433" indent="-171433">
              <a:buFont typeface="Arial" charset="0"/>
              <a:buChar char="•"/>
            </a:pPr>
            <a:endParaRPr lang="en-US" sz="900" baseline="0"/>
          </a:p>
          <a:p>
            <a:pPr marL="0" marR="0" lvl="1" indent="0" algn="l" defTabSz="914400" rtl="0" eaLnBrk="0" fontAlgn="base" latinLnBrk="0" hangingPunct="0">
              <a:lnSpc>
                <a:spcPct val="100000"/>
              </a:lnSpc>
              <a:spcBef>
                <a:spcPct val="20000"/>
              </a:spcBef>
              <a:spcAft>
                <a:spcPct val="0"/>
              </a:spcAft>
              <a:buClrTx/>
              <a:buSzTx/>
              <a:buFont typeface="Arial" charset="0"/>
              <a:buNone/>
              <a:tabLst/>
              <a:defRPr/>
            </a:pPr>
            <a:r>
              <a:rPr lang="en-US" sz="900" err="1"/>
              <a:t>seguridad</a:t>
            </a:r>
            <a:r>
              <a:rPr lang="en-US" sz="900"/>
              <a:t> needs to become more</a:t>
            </a:r>
            <a:r>
              <a:rPr lang="en-US" sz="900" baseline="0"/>
              <a:t> a</a:t>
            </a:r>
            <a:r>
              <a:rPr lang="en-US" sz="900"/>
              <a:t>gile so that it moves, adapts, and scales along with the business.</a:t>
            </a:r>
          </a:p>
        </p:txBody>
      </p:sp>
    </p:spTree>
    <p:extLst>
      <p:ext uri="{BB962C8B-B14F-4D97-AF65-F5344CB8AC3E}">
        <p14:creationId xmlns:p14="http://schemas.microsoft.com/office/powerpoint/2010/main" val="1366148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76388" y="190500"/>
            <a:ext cx="3922712" cy="2208213"/>
          </a:xfrm>
        </p:spPr>
      </p:sp>
      <p:sp>
        <p:nvSpPr>
          <p:cNvPr id="3" name="Notes Placeholder 2"/>
          <p:cNvSpPr>
            <a:spLocks noGrp="1"/>
          </p:cNvSpPr>
          <p:nvPr>
            <p:ph type="body" idx="1"/>
          </p:nvPr>
        </p:nvSpPr>
        <p:spPr>
          <a:xfrm>
            <a:off x="228600" y="2484592"/>
            <a:ext cx="6627551" cy="6649610"/>
          </a:xfrm>
          <a:prstGeom prst="rect">
            <a:avLst/>
          </a:prstGeom>
        </p:spPr>
        <p:txBody>
          <a:bodyPr/>
          <a:lstStyle/>
          <a:p>
            <a:r>
              <a:rPr lang="en-US" kern="1200" dirty="0">
                <a:solidFill>
                  <a:schemeClr val="tx1"/>
                </a:solidFill>
                <a:effectLst/>
              </a:rPr>
              <a:t>Now let’s talk about security for the future.  A decade ago, security mostly focused on individual IT projects or initiatives.  Clients built the equivalent of castle walls, with firewalls, antivirus, vulnerability scanners, IPS, and so on.  But this fragmented approach led to cracks where attackers hid, and risk went unnoticed.</a:t>
            </a:r>
          </a:p>
          <a:p>
            <a:endParaRPr lang="en-US" kern="1200" dirty="0">
              <a:solidFill>
                <a:schemeClr val="tx1"/>
              </a:solidFill>
              <a:effectLst/>
            </a:endParaRPr>
          </a:p>
          <a:p>
            <a:r>
              <a:rPr lang="en-US" kern="1200" dirty="0">
                <a:solidFill>
                  <a:schemeClr val="tx1"/>
                </a:solidFill>
                <a:effectLst/>
              </a:rPr>
              <a:t>Naturally, we moved the industry into an era of security intelligence and created our integrated immune system of capabilities with security orchestration and analytics, powered by AI at its core. </a:t>
            </a:r>
          </a:p>
          <a:p>
            <a:endParaRPr lang="en-US" kern="1200" dirty="0">
              <a:solidFill>
                <a:schemeClr val="tx1"/>
              </a:solidFill>
              <a:effectLst/>
            </a:endParaRPr>
          </a:p>
          <a:p>
            <a:r>
              <a:rPr lang="en-US" kern="1200" dirty="0">
                <a:solidFill>
                  <a:schemeClr val="tx1"/>
                </a:solidFill>
                <a:effectLst/>
              </a:rPr>
              <a:t>Now we're leading the charge into a new era of connected security; realized through an open cloud-based security platform that's infused with global scale AI, analytics and orchestration.</a:t>
            </a:r>
          </a:p>
          <a:p>
            <a:endParaRPr lang="en-US" kern="1200" dirty="0">
              <a:solidFill>
                <a:schemeClr val="tx1"/>
              </a:solidFill>
              <a:effectLst/>
            </a:endParaRPr>
          </a:p>
          <a:p>
            <a:r>
              <a:rPr lang="en-US" kern="1200" dirty="0">
                <a:solidFill>
                  <a:schemeClr val="tx1"/>
                </a:solidFill>
                <a:effectLst/>
              </a:rPr>
              <a:t>And to prepare for the future, our researchers are already working on several key areas that will help secure our future around AI, quantum, blockchain, and IoT.  </a:t>
            </a:r>
          </a:p>
        </p:txBody>
      </p:sp>
      <p:sp>
        <p:nvSpPr>
          <p:cNvPr id="4" name="Footer Placeholder 3">
            <a:extLst>
              <a:ext uri="{FF2B5EF4-FFF2-40B4-BE49-F238E27FC236}">
                <a16:creationId xmlns:a16="http://schemas.microsoft.com/office/drawing/2014/main" id="{3FD10637-88EA-014F-9DA3-37110DB4B30F}"/>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4170341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36738" y="209550"/>
            <a:ext cx="3182937" cy="1790700"/>
          </a:xfrm>
        </p:spPr>
      </p:sp>
      <p:sp>
        <p:nvSpPr>
          <p:cNvPr id="3" name="Notes Placeholder 2"/>
          <p:cNvSpPr>
            <a:spLocks noGrp="1"/>
          </p:cNvSpPr>
          <p:nvPr>
            <p:ph type="body" idx="1"/>
          </p:nvPr>
        </p:nvSpPr>
        <p:spPr>
          <a:xfrm>
            <a:off x="224591" y="2201436"/>
            <a:ext cx="6407235" cy="6170925"/>
          </a:xfrm>
          <a:prstGeom prst="rect">
            <a:avLst/>
          </a:prstGeom>
        </p:spPr>
        <p:txBody>
          <a:bodyPr/>
          <a:lstStyle/>
          <a:p>
            <a:endParaRPr lang="en-US" sz="700"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10</a:t>
            </a:fld>
            <a:endParaRPr lang="en-US"/>
          </a:p>
        </p:txBody>
      </p:sp>
      <p:sp>
        <p:nvSpPr>
          <p:cNvPr id="5" name="Footer Placeholder 4">
            <a:extLst>
              <a:ext uri="{FF2B5EF4-FFF2-40B4-BE49-F238E27FC236}">
                <a16:creationId xmlns:a16="http://schemas.microsoft.com/office/drawing/2014/main" id="{44018969-5B44-1D45-BEF9-A5AD89B08296}"/>
              </a:ext>
            </a:extLst>
          </p:cNvPr>
          <p:cNvSpPr>
            <a:spLocks noGrp="1"/>
          </p:cNvSpPr>
          <p:nvPr>
            <p:ph type="ftr" sz="quarter" idx="4"/>
          </p:nvPr>
        </p:nvSpPr>
        <p:spPr/>
        <p:txBody>
          <a:bodyPr/>
          <a:lstStyle/>
          <a:p>
            <a:r>
              <a:rPr lang="en-US" dirty="0"/>
              <a:t>IBM Security / © 2019 IBM Corporation</a:t>
            </a:r>
          </a:p>
        </p:txBody>
      </p:sp>
      <p:sp>
        <p:nvSpPr>
          <p:cNvPr id="6" name="Header Placeholder 5">
            <a:extLst>
              <a:ext uri="{FF2B5EF4-FFF2-40B4-BE49-F238E27FC236}">
                <a16:creationId xmlns:a16="http://schemas.microsoft.com/office/drawing/2014/main" id="{E11126E5-84B6-5B49-A2C2-32925EACE9A3}"/>
              </a:ext>
            </a:extLst>
          </p:cNvPr>
          <p:cNvSpPr>
            <a:spLocks noGrp="1"/>
          </p:cNvSpPr>
          <p:nvPr>
            <p:ph type="hdr" sz="quarter"/>
          </p:nvPr>
        </p:nvSpPr>
        <p:spPr>
          <a:xfrm>
            <a:off x="218071" y="210312"/>
            <a:ext cx="1585600" cy="621691"/>
          </a:xfrm>
        </p:spPr>
        <p:txBody>
          <a:bodyPr/>
          <a:lstStyle/>
          <a:p>
            <a:endParaRPr lang="en-US"/>
          </a:p>
        </p:txBody>
      </p:sp>
    </p:spTree>
    <p:extLst>
      <p:ext uri="{BB962C8B-B14F-4D97-AF65-F5344CB8AC3E}">
        <p14:creationId xmlns:p14="http://schemas.microsoft.com/office/powerpoint/2010/main" val="447156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9588" y="209550"/>
            <a:ext cx="3298825" cy="1855788"/>
          </a:xfrm>
        </p:spPr>
      </p:sp>
      <p:sp>
        <p:nvSpPr>
          <p:cNvPr id="3" name="Notes Placeholder 2"/>
          <p:cNvSpPr>
            <a:spLocks noGrp="1"/>
          </p:cNvSpPr>
          <p:nvPr>
            <p:ph type="body" idx="1"/>
          </p:nvPr>
        </p:nvSpPr>
        <p:spPr/>
        <p:txBody>
          <a:bodyPr/>
          <a:lstStyle/>
          <a:p>
            <a:r>
              <a:rPr lang="es-ES" sz="800" dirty="0"/>
              <a:t>Aplicaciones construidas de forma monolítica</a:t>
            </a:r>
          </a:p>
          <a:p>
            <a:r>
              <a:rPr lang="es-ES" sz="800" dirty="0"/>
              <a:t>Entrega de proyectos en Cascada (uno tras de otro)</a:t>
            </a:r>
          </a:p>
          <a:p>
            <a:r>
              <a:rPr lang="es-ES" sz="800" dirty="0"/>
              <a:t>Todo estaba alojado en centros de datos</a:t>
            </a:r>
          </a:p>
          <a:p>
            <a:r>
              <a:rPr lang="es-ES" sz="800" dirty="0"/>
              <a:t>Si algo no funcionaba le llamamos a </a:t>
            </a:r>
            <a:r>
              <a:rPr lang="es-ES" sz="800" dirty="0" err="1"/>
              <a:t>SoTorpe</a:t>
            </a:r>
            <a:r>
              <a:rPr lang="es-ES" sz="800" dirty="0"/>
              <a:t> </a:t>
            </a:r>
            <a:r>
              <a:rPr lang="es-ES" sz="800" dirty="0" err="1"/>
              <a:t>Tecnico</a:t>
            </a:r>
            <a:endParaRPr lang="es-ES" sz="800" dirty="0"/>
          </a:p>
          <a:p>
            <a:endParaRPr lang="es-ES" sz="800" b="0" i="0" u="none" kern="1200" dirty="0">
              <a:solidFill>
                <a:schemeClr val="bg1"/>
              </a:solidFill>
              <a:effectLst/>
              <a:latin typeface="IBM Plex Sans" panose="020B0503050203000203" pitchFamily="34" charset="0"/>
              <a:ea typeface="+mn-ea"/>
              <a:cs typeface="+mn-cs"/>
            </a:endParaRPr>
          </a:p>
          <a:p>
            <a:r>
              <a:rPr lang="es-ES" sz="800" b="0" i="0" u="none" kern="1200" dirty="0">
                <a:solidFill>
                  <a:schemeClr val="bg1"/>
                </a:solidFill>
                <a:effectLst/>
                <a:latin typeface="IBM Plex Sans" panose="020B0503050203000203" pitchFamily="34" charset="0"/>
                <a:ea typeface="+mn-ea"/>
                <a:cs typeface="+mn-cs"/>
              </a:rPr>
              <a:t>Hoy nos movemos a un mundo de algo monolítico a servicios pequeños que son desarrollados ágilmente en la nube y con soporte del propio desarrollador</a:t>
            </a:r>
            <a:endParaRPr lang="en-US" sz="700" b="0" i="0" u="none" kern="1200" dirty="0">
              <a:solidFill>
                <a:schemeClr val="bg1"/>
              </a:solidFill>
              <a:effectLst/>
              <a:latin typeface="IBM Plex Sans" panose="020B0503050203000203" pitchFamily="34" charset="0"/>
              <a:ea typeface="+mn-ea"/>
              <a:cs typeface="+mn-cs"/>
            </a:endParaRPr>
          </a:p>
        </p:txBody>
      </p:sp>
      <p:sp>
        <p:nvSpPr>
          <p:cNvPr id="4" name="Slide Number Placeholder 3"/>
          <p:cNvSpPr>
            <a:spLocks noGrp="1"/>
          </p:cNvSpPr>
          <p:nvPr>
            <p:ph type="sldNum" sz="quarter" idx="5"/>
          </p:nvPr>
        </p:nvSpPr>
        <p:spPr/>
        <p:txBody>
          <a:bodyPr/>
          <a:lstStyle/>
          <a:p>
            <a:fld id="{6E2E38B8-B0B4-AD41-AC6E-B781F46A9FD3}" type="slidenum">
              <a:rPr lang="en-US" smtClean="0"/>
              <a:pPr/>
              <a:t>14</a:t>
            </a:fld>
            <a:endParaRPr lang="en-US"/>
          </a:p>
        </p:txBody>
      </p:sp>
      <p:sp>
        <p:nvSpPr>
          <p:cNvPr id="5" name="Footer Placeholder 4"/>
          <p:cNvSpPr>
            <a:spLocks noGrp="1"/>
          </p:cNvSpPr>
          <p:nvPr>
            <p:ph type="ftr" sz="quarter" idx="4"/>
          </p:nvPr>
        </p:nvSpPr>
        <p:spPr/>
        <p:txBody>
          <a:bodyPr/>
          <a:lstStyle/>
          <a:p>
            <a:r>
              <a:rPr lang="en-US" dirty="0"/>
              <a:t>IBM Security / © 2019 IBM Corporation</a:t>
            </a:r>
          </a:p>
        </p:txBody>
      </p:sp>
      <p:sp>
        <p:nvSpPr>
          <p:cNvPr id="6" name="Header Placeholder 5"/>
          <p:cNvSpPr>
            <a:spLocks noGrp="1"/>
          </p:cNvSpPr>
          <p:nvPr>
            <p:ph type="hdr" sz="quarter"/>
          </p:nvPr>
        </p:nvSpPr>
        <p:spPr/>
        <p:txBody>
          <a:bodyPr/>
          <a:lstStyle/>
          <a:p>
            <a:endParaRPr lang="en-US"/>
          </a:p>
        </p:txBody>
      </p:sp>
    </p:spTree>
    <p:extLst>
      <p:ext uri="{BB962C8B-B14F-4D97-AF65-F5344CB8AC3E}">
        <p14:creationId xmlns:p14="http://schemas.microsoft.com/office/powerpoint/2010/main" val="35377541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9588" y="209550"/>
            <a:ext cx="3298825" cy="1855788"/>
          </a:xfrm>
        </p:spPr>
      </p:sp>
      <p:sp>
        <p:nvSpPr>
          <p:cNvPr id="3" name="Notes Placeholder 2"/>
          <p:cNvSpPr>
            <a:spLocks noGrp="1"/>
          </p:cNvSpPr>
          <p:nvPr>
            <p:ph type="body" idx="1"/>
          </p:nvPr>
        </p:nvSpPr>
        <p:spPr/>
        <p:txBody>
          <a:bodyPr/>
          <a:lstStyle/>
          <a:p>
            <a:r>
              <a:rPr lang="es-ES_tradnl" sz="700" b="0" noProof="0" dirty="0"/>
              <a:t>¿Qué porcentaje de las cargas de tu centro de datos se han subido a la nube?</a:t>
            </a:r>
          </a:p>
          <a:p>
            <a:r>
              <a:rPr lang="es-ES_tradnl" sz="700" b="0" noProof="0" dirty="0"/>
              <a:t>¿Por qué esto es importante para los profesionales de la seguridad?</a:t>
            </a:r>
            <a:br>
              <a:rPr lang="es-ES_tradnl" sz="800" noProof="0" dirty="0"/>
            </a:br>
            <a:r>
              <a:rPr lang="es-ES_tradnl" sz="800" noProof="0" dirty="0"/>
              <a:t>¡Porque hay una gran oportunidad de ser un héroe!</a:t>
            </a:r>
          </a:p>
          <a:p>
            <a:br>
              <a:rPr lang="es-ES_tradnl" sz="800" noProof="0" dirty="0"/>
            </a:br>
            <a:r>
              <a:rPr lang="es-ES_tradnl" sz="800" noProof="0" dirty="0"/>
              <a:t>Llegaré a eso en un segundo</a:t>
            </a:r>
            <a:endParaRPr lang="es-ES_tradnl" sz="700" noProof="0" dirty="0"/>
          </a:p>
        </p:txBody>
      </p:sp>
    </p:spTree>
    <p:extLst>
      <p:ext uri="{BB962C8B-B14F-4D97-AF65-F5344CB8AC3E}">
        <p14:creationId xmlns:p14="http://schemas.microsoft.com/office/powerpoint/2010/main" val="12124666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8" Type="http://schemas.openxmlformats.org/officeDocument/2006/relationships/hyperlink" Target="https://twitter.com/IBMSecurity?ref_src=twsrc%5egoogle|twcamp%5eserp|twgr%5eauthor" TargetMode="External"/><Relationship Id="rId3" Type="http://schemas.openxmlformats.org/officeDocument/2006/relationships/image" Target="../media/image26.png"/><Relationship Id="rId7" Type="http://schemas.openxmlformats.org/officeDocument/2006/relationships/hyperlink" Target="https://exchange.xforce.ibmcloud.com/" TargetMode="External"/><Relationship Id="rId2" Type="http://schemas.openxmlformats.org/officeDocument/2006/relationships/image" Target="../media/image25.png"/><Relationship Id="rId1" Type="http://schemas.openxmlformats.org/officeDocument/2006/relationships/slideMaster" Target="../slideMasters/slideMaster3.xml"/><Relationship Id="rId6" Type="http://schemas.openxmlformats.org/officeDocument/2006/relationships/hyperlink" Target="https://www.ibm.com/security/community" TargetMode="External"/><Relationship Id="rId5" Type="http://schemas.openxmlformats.org/officeDocument/2006/relationships/hyperlink" Target="https://securityintelligence.com/" TargetMode="External"/><Relationship Id="rId4" Type="http://schemas.openxmlformats.org/officeDocument/2006/relationships/hyperlink" Target="https://www.ibm.com/security" TargetMode="External"/><Relationship Id="rId9" Type="http://schemas.openxmlformats.org/officeDocument/2006/relationships/hyperlink" Target="https://www.youtube.com/ibmsecurity" TargetMode="Externa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8" Type="http://schemas.openxmlformats.org/officeDocument/2006/relationships/hyperlink" Target="https://twitter.com/IBMSecurity?ref_src=twsrc%5egoogle|twcamp%5eserp|twgr%5eauthor" TargetMode="External"/><Relationship Id="rId3" Type="http://schemas.openxmlformats.org/officeDocument/2006/relationships/image" Target="../media/image3.png"/><Relationship Id="rId7" Type="http://schemas.openxmlformats.org/officeDocument/2006/relationships/hyperlink" Target="https://exchange.xforce.ibmcloud.com/" TargetMode="External"/><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hyperlink" Target="https://www.ibm.com/security/community" TargetMode="External"/><Relationship Id="rId5" Type="http://schemas.openxmlformats.org/officeDocument/2006/relationships/hyperlink" Target="https://securityintelligence.com/" TargetMode="External"/><Relationship Id="rId4" Type="http://schemas.openxmlformats.org/officeDocument/2006/relationships/hyperlink" Target="https://www.ibm.com/security" TargetMode="External"/><Relationship Id="rId9" Type="http://schemas.openxmlformats.org/officeDocument/2006/relationships/hyperlink" Target="https://www.youtube.com/ibmsecurity" TargetMode="Externa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8" Type="http://schemas.openxmlformats.org/officeDocument/2006/relationships/hyperlink" Target="https://twitter.com/IBMSecurity?ref_src=twsrc%5egoogle|twcamp%5eserp|twgr%5eauthor" TargetMode="External"/><Relationship Id="rId3" Type="http://schemas.openxmlformats.org/officeDocument/2006/relationships/image" Target="../media/image3.png"/><Relationship Id="rId7" Type="http://schemas.openxmlformats.org/officeDocument/2006/relationships/hyperlink" Target="https://exchange.xforce.ibmcloud.com/" TargetMode="External"/><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s://www.ibm.com/security/community" TargetMode="External"/><Relationship Id="rId5" Type="http://schemas.openxmlformats.org/officeDocument/2006/relationships/hyperlink" Target="https://securityintelligence.com/" TargetMode="External"/><Relationship Id="rId4" Type="http://schemas.openxmlformats.org/officeDocument/2006/relationships/hyperlink" Target="https://www.ibm.com/security" TargetMode="External"/><Relationship Id="rId9" Type="http://schemas.openxmlformats.org/officeDocument/2006/relationships/hyperlink" Target="https://www.youtube.com/ibmsecurity" TargetMode="Externa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24.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6.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Master" Target="../slideMasters/slideMaster3.xml"/><Relationship Id="rId4" Type="http://schemas.openxmlformats.org/officeDocument/2006/relationships/image" Target="../media/image26.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on purple&gt;blue aurora">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4BDF8C-1817-8247-8AB1-2A718F6A5B5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210312" y="201168"/>
            <a:ext cx="4142232" cy="2370582"/>
          </a:xfrm>
        </p:spPr>
        <p:txBody>
          <a:bodyPr/>
          <a:lstStyle>
            <a:lvl1pPr>
              <a:defRPr>
                <a:solidFill>
                  <a:schemeClr val="bg1"/>
                </a:solidFill>
              </a:defRPr>
            </a:lvl1pPr>
          </a:lstStyle>
          <a:p>
            <a:r>
              <a:rPr lang="en-US"/>
              <a:t>Click to edit Master title style</a:t>
            </a:r>
            <a:endParaRPr lang="en-US" dirty="0"/>
          </a:p>
        </p:txBody>
      </p:sp>
      <p:pic>
        <p:nvPicPr>
          <p:cNvPr id="7" name="Picture 6"/>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93811" y="4693077"/>
            <a:ext cx="521589" cy="206791"/>
          </a:xfrm>
          <a:prstGeom prst="rect">
            <a:avLst/>
          </a:prstGeom>
        </p:spPr>
      </p:pic>
      <p:pic>
        <p:nvPicPr>
          <p:cNvPr id="5" name="Picture 4">
            <a:extLst>
              <a:ext uri="{FF2B5EF4-FFF2-40B4-BE49-F238E27FC236}">
                <a16:creationId xmlns:a16="http://schemas.microsoft.com/office/drawing/2014/main" id="{1B8E6449-75CD-2844-9D41-392A498B77C7}"/>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232558" y="4728887"/>
            <a:ext cx="1362693" cy="217403"/>
          </a:xfrm>
          <a:prstGeom prst="rect">
            <a:avLst/>
          </a:prstGeom>
        </p:spPr>
      </p:pic>
    </p:spTree>
    <p:extLst>
      <p:ext uri="{BB962C8B-B14F-4D97-AF65-F5344CB8AC3E}">
        <p14:creationId xmlns:p14="http://schemas.microsoft.com/office/powerpoint/2010/main" val="21783861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4572000" y="0"/>
            <a:ext cx="4572000" cy="5143500"/>
          </a:xfrm>
        </p:spPr>
        <p:txBody>
          <a:bodyPr lIns="91440" tIns="91440" rIns="91440" bIns="91440"/>
          <a:lstStyle/>
          <a:p>
            <a:r>
              <a:rPr lang="en-US"/>
              <a:t>Click icon to add picture</a:t>
            </a:r>
          </a:p>
        </p:txBody>
      </p:sp>
      <p:sp>
        <p:nvSpPr>
          <p:cNvPr id="8" name="Text Placeholder 7"/>
          <p:cNvSpPr>
            <a:spLocks noGrp="1"/>
          </p:cNvSpPr>
          <p:nvPr>
            <p:ph type="body" sz="quarter" idx="13"/>
          </p:nvPr>
        </p:nvSpPr>
        <p:spPr>
          <a:xfrm>
            <a:off x="219456" y="1289050"/>
            <a:ext cx="4123944" cy="32067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a:extLst>
              <a:ext uri="{FF2B5EF4-FFF2-40B4-BE49-F238E27FC236}">
                <a16:creationId xmlns:a16="http://schemas.microsoft.com/office/drawing/2014/main" id="{008B8EF0-8F64-844F-A096-3A04D7A21C03}"/>
              </a:ext>
            </a:extLst>
          </p:cNvPr>
          <p:cNvSpPr>
            <a:spLocks noGrp="1"/>
          </p:cNvSpPr>
          <p:nvPr>
            <p:ph type="title"/>
          </p:nvPr>
        </p:nvSpPr>
        <p:spPr>
          <a:xfrm>
            <a:off x="210312" y="201168"/>
            <a:ext cx="4142232" cy="332399"/>
          </a:xfrm>
        </p:spPr>
        <p:txBody>
          <a:bodyPr>
            <a:spAutoFit/>
          </a:body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4E3A7191-176A-5D4A-A9E2-AF2BF3DC56BE}"/>
              </a:ext>
            </a:extLst>
          </p:cNvPr>
          <p:cNvSpPr>
            <a:spLocks noGrp="1"/>
          </p:cNvSpPr>
          <p:nvPr>
            <p:ph type="ftr" sz="quarter" idx="15"/>
          </p:nvPr>
        </p:nvSpPr>
        <p:spPr/>
        <p:txBody>
          <a:bodyPr/>
          <a:lstStyle>
            <a:lvl1pPr>
              <a:defRPr>
                <a:solidFill>
                  <a:srgbClr val="868D95"/>
                </a:solidFill>
              </a:defRPr>
            </a:lvl1pPr>
          </a:lstStyle>
          <a:p>
            <a:r>
              <a:rPr lang="en-US" dirty="0"/>
              <a:t>IBM Security / © 2019 IBM Corporation</a:t>
            </a:r>
          </a:p>
        </p:txBody>
      </p:sp>
      <p:sp>
        <p:nvSpPr>
          <p:cNvPr id="6" name="Slide Number Placeholder 5">
            <a:extLst>
              <a:ext uri="{FF2B5EF4-FFF2-40B4-BE49-F238E27FC236}">
                <a16:creationId xmlns:a16="http://schemas.microsoft.com/office/drawing/2014/main" id="{29AC8CAA-CE57-9C44-9112-71FDACDFA19A}"/>
              </a:ext>
            </a:extLst>
          </p:cNvPr>
          <p:cNvSpPr>
            <a:spLocks noGrp="1"/>
          </p:cNvSpPr>
          <p:nvPr>
            <p:ph type="sldNum" sz="quarter" idx="16"/>
          </p:nvPr>
        </p:nvSpPr>
        <p:spPr/>
        <p:txBody>
          <a:bodyPr/>
          <a:lstStyle>
            <a:lvl1pPr>
              <a:defRPr>
                <a:solidFill>
                  <a:srgbClr val="868D95"/>
                </a:solidFill>
              </a:defRPr>
            </a:lvl1pPr>
          </a:lstStyle>
          <a:p>
            <a:fld id="{59395FB3-9C97-154F-86B2-7E381B951268}" type="slidenum">
              <a:rPr lang="en-US" smtClean="0"/>
              <a:pPr/>
              <a:t>‹Nº›</a:t>
            </a:fld>
            <a:endParaRPr lang="en-US"/>
          </a:p>
        </p:txBody>
      </p:sp>
    </p:spTree>
    <p:extLst>
      <p:ext uri="{BB962C8B-B14F-4D97-AF65-F5344CB8AC3E}">
        <p14:creationId xmlns:p14="http://schemas.microsoft.com/office/powerpoint/2010/main" val="28879900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title, text (dark background)">
    <p:bg>
      <p:bgRef idx="1001">
        <a:schemeClr val="bg2"/>
      </p:bgRef>
    </p:bg>
    <p:spTree>
      <p:nvGrpSpPr>
        <p:cNvPr id="1" name=""/>
        <p:cNvGrpSpPr/>
        <p:nvPr/>
      </p:nvGrpSpPr>
      <p:grpSpPr>
        <a:xfrm>
          <a:off x="0" y="0"/>
          <a:ext cx="0" cy="0"/>
          <a:chOff x="0" y="0"/>
          <a:chExt cx="0" cy="0"/>
        </a:xfrm>
      </p:grpSpPr>
      <p:sp>
        <p:nvSpPr>
          <p:cNvPr id="8" name="Rectangle 7"/>
          <p:cNvSpPr/>
          <p:nvPr userDrawn="1"/>
        </p:nvSpPr>
        <p:spPr>
          <a:xfrm>
            <a:off x="4572000" y="0"/>
            <a:ext cx="4572000" cy="5143500"/>
          </a:xfrm>
          <a:prstGeom prst="rect">
            <a:avLst/>
          </a:prstGeom>
          <a:solidFill>
            <a:schemeClr val="tx1"/>
          </a:solidFill>
        </p:spPr>
        <p:txBody>
          <a:bodyPr wrap="square" lIns="0" tIns="0" rIns="0" bIns="0" rtlCol="0" anchor="ctr">
            <a:noAutofit/>
          </a:bodyPr>
          <a:lstStyle/>
          <a:p>
            <a:pPr algn="ctr"/>
            <a:endParaRPr lang="en-US" sz="1200" b="0" i="0">
              <a:solidFill>
                <a:srgbClr val="FFFFFF"/>
              </a:solidFill>
              <a:latin typeface="IBM Plex Sans" panose="020B0503050203000203" pitchFamily="34" charset="77"/>
              <a:cs typeface="Arial"/>
            </a:endParaRPr>
          </a:p>
        </p:txBody>
      </p:sp>
      <p:sp>
        <p:nvSpPr>
          <p:cNvPr id="2" name="Title 1"/>
          <p:cNvSpPr>
            <a:spLocks noGrp="1"/>
          </p:cNvSpPr>
          <p:nvPr>
            <p:ph type="title"/>
          </p:nvPr>
        </p:nvSpPr>
        <p:spPr>
          <a:xfrm>
            <a:off x="210312" y="201168"/>
            <a:ext cx="4142164" cy="4294632"/>
          </a:xfrm>
        </p:spPr>
        <p:txBody>
          <a:bodyPr/>
          <a:lstStyle>
            <a:lvl1pPr>
              <a:defRPr>
                <a:solidFill>
                  <a:schemeClr val="tx1"/>
                </a:solidFill>
              </a:defRPr>
            </a:lvl1pPr>
          </a:lstStyle>
          <a:p>
            <a:r>
              <a:rPr lang="en-US"/>
              <a:t>Click to edit Master title style</a:t>
            </a:r>
            <a:endParaRPr lang="en-US" dirty="0"/>
          </a:p>
        </p:txBody>
      </p:sp>
      <p:sp>
        <p:nvSpPr>
          <p:cNvPr id="6" name="Text Placeholder 5"/>
          <p:cNvSpPr>
            <a:spLocks noGrp="1"/>
          </p:cNvSpPr>
          <p:nvPr>
            <p:ph type="body" sz="quarter" idx="12"/>
          </p:nvPr>
        </p:nvSpPr>
        <p:spPr>
          <a:xfrm>
            <a:off x="4791456" y="201168"/>
            <a:ext cx="4123944" cy="4294632"/>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0F507A48-8FD2-9A42-AA92-9D5A10305367}"/>
              </a:ext>
            </a:extLst>
          </p:cNvPr>
          <p:cNvSpPr>
            <a:spLocks noGrp="1"/>
          </p:cNvSpPr>
          <p:nvPr>
            <p:ph type="ftr" sz="quarter" idx="13"/>
          </p:nvPr>
        </p:nvSpPr>
        <p:spPr/>
        <p:txBody>
          <a:bodyPr/>
          <a:lstStyle>
            <a:lvl1pPr>
              <a:defRPr>
                <a:solidFill>
                  <a:srgbClr val="6F6F6F"/>
                </a:solidFill>
              </a:defRPr>
            </a:lvl1pPr>
          </a:lstStyle>
          <a:p>
            <a:r>
              <a:rPr lang="en-US" dirty="0"/>
              <a:t>IBM Security / © 2019 IBM Corporation</a:t>
            </a:r>
          </a:p>
        </p:txBody>
      </p:sp>
      <p:sp>
        <p:nvSpPr>
          <p:cNvPr id="7" name="Slide Number Placeholder 6">
            <a:extLst>
              <a:ext uri="{FF2B5EF4-FFF2-40B4-BE49-F238E27FC236}">
                <a16:creationId xmlns:a16="http://schemas.microsoft.com/office/drawing/2014/main" id="{A5FBE334-1F9F-1D48-A6CE-A67F5DABA4C0}"/>
              </a:ext>
            </a:extLst>
          </p:cNvPr>
          <p:cNvSpPr>
            <a:spLocks noGrp="1"/>
          </p:cNvSpPr>
          <p:nvPr>
            <p:ph type="sldNum" sz="quarter" idx="14"/>
          </p:nvPr>
        </p:nvSpPr>
        <p:spPr/>
        <p:txBody>
          <a:bodyPr/>
          <a:lstStyle>
            <a:lvl1pPr>
              <a:defRPr>
                <a:solidFill>
                  <a:srgbClr val="868D95"/>
                </a:solidFill>
              </a:defRPr>
            </a:lvl1pPr>
          </a:lstStyle>
          <a:p>
            <a:fld id="{59395FB3-9C97-154F-86B2-7E381B951268}" type="slidenum">
              <a:rPr lang="en-US" smtClean="0"/>
              <a:pPr/>
              <a:t>‹Nº›</a:t>
            </a:fld>
            <a:endParaRPr lang="en-US"/>
          </a:p>
        </p:txBody>
      </p:sp>
    </p:spTree>
    <p:extLst>
      <p:ext uri="{BB962C8B-B14F-4D97-AF65-F5344CB8AC3E}">
        <p14:creationId xmlns:p14="http://schemas.microsoft.com/office/powerpoint/2010/main" val="1588527554"/>
      </p:ext>
    </p:extLst>
  </p:cSld>
  <p:clrMapOvr>
    <a:overrideClrMapping bg1="dk1" tx1="lt1" bg2="dk2" tx2="lt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Title, image, Icons with List">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0" y="0"/>
            <a:ext cx="4572000" cy="5143500"/>
          </a:xfrm>
        </p:spPr>
        <p:txBody>
          <a:bodyPr lIns="91440" tIns="91440" rIns="91440" bIns="91440"/>
          <a:lstStyle/>
          <a:p>
            <a:r>
              <a:rPr lang="en-US"/>
              <a:t>Click icon to add picture</a:t>
            </a:r>
          </a:p>
        </p:txBody>
      </p:sp>
      <p:sp>
        <p:nvSpPr>
          <p:cNvPr id="2" name="Title 1"/>
          <p:cNvSpPr>
            <a:spLocks noGrp="1"/>
          </p:cNvSpPr>
          <p:nvPr>
            <p:ph type="title"/>
          </p:nvPr>
        </p:nvSpPr>
        <p:spPr>
          <a:xfrm>
            <a:off x="210312" y="201168"/>
            <a:ext cx="4142232" cy="4294632"/>
          </a:xfrm>
        </p:spPr>
        <p:txBody>
          <a:body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DA5EFC02-3827-2744-836D-C9DB29A7E5BD}"/>
              </a:ext>
            </a:extLst>
          </p:cNvPr>
          <p:cNvSpPr>
            <a:spLocks noGrp="1"/>
          </p:cNvSpPr>
          <p:nvPr>
            <p:ph type="body" sz="quarter" idx="15"/>
          </p:nvPr>
        </p:nvSpPr>
        <p:spPr>
          <a:xfrm>
            <a:off x="5983288" y="1233948"/>
            <a:ext cx="2932112" cy="3195177"/>
          </a:xfrm>
        </p:spPr>
        <p:txBody>
          <a:bodyPr/>
          <a:lstStyle>
            <a:lvl1pPr>
              <a:spcBef>
                <a:spcPts val="180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136428F7-1419-6A44-9FBB-392192B58D9A}"/>
              </a:ext>
            </a:extLst>
          </p:cNvPr>
          <p:cNvSpPr>
            <a:spLocks noGrp="1"/>
          </p:cNvSpPr>
          <p:nvPr>
            <p:ph type="ftr" sz="quarter" idx="16"/>
          </p:nvPr>
        </p:nvSpPr>
        <p:spPr/>
        <p:txBody>
          <a:bodyPr/>
          <a:lstStyle>
            <a:lvl1pPr>
              <a:defRPr>
                <a:solidFill>
                  <a:srgbClr val="868D95"/>
                </a:solidFill>
              </a:defRPr>
            </a:lvl1pPr>
          </a:lstStyle>
          <a:p>
            <a:r>
              <a:rPr lang="en-US" dirty="0"/>
              <a:t>IBM Security / © 2019 IBM Corporation</a:t>
            </a:r>
          </a:p>
        </p:txBody>
      </p:sp>
      <p:sp>
        <p:nvSpPr>
          <p:cNvPr id="8" name="Slide Number Placeholder 7">
            <a:extLst>
              <a:ext uri="{FF2B5EF4-FFF2-40B4-BE49-F238E27FC236}">
                <a16:creationId xmlns:a16="http://schemas.microsoft.com/office/drawing/2014/main" id="{09AC836D-D71F-A043-BA58-69AEDB022B71}"/>
              </a:ext>
            </a:extLst>
          </p:cNvPr>
          <p:cNvSpPr>
            <a:spLocks noGrp="1"/>
          </p:cNvSpPr>
          <p:nvPr>
            <p:ph type="sldNum" sz="quarter" idx="17"/>
          </p:nvPr>
        </p:nvSpPr>
        <p:spPr/>
        <p:txBody>
          <a:bodyPr/>
          <a:lstStyle>
            <a:lvl1pPr>
              <a:defRPr>
                <a:solidFill>
                  <a:srgbClr val="868D95"/>
                </a:solidFill>
              </a:defRPr>
            </a:lvl1pPr>
          </a:lstStyle>
          <a:p>
            <a:fld id="{59395FB3-9C97-154F-86B2-7E381B951268}" type="slidenum">
              <a:rPr lang="en-US" smtClean="0"/>
              <a:pPr/>
              <a:t>‹Nº›</a:t>
            </a:fld>
            <a:endParaRPr lang="en-US"/>
          </a:p>
        </p:txBody>
      </p:sp>
    </p:spTree>
    <p:extLst>
      <p:ext uri="{BB962C8B-B14F-4D97-AF65-F5344CB8AC3E}">
        <p14:creationId xmlns:p14="http://schemas.microsoft.com/office/powerpoint/2010/main" val="412765318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08D2A98-DCC9-3848-99C0-D4CE03B35D1C}"/>
              </a:ext>
            </a:extLst>
          </p:cNvPr>
          <p:cNvSpPr>
            <a:spLocks noGrp="1"/>
          </p:cNvSpPr>
          <p:nvPr>
            <p:ph type="ftr" sz="quarter" idx="10"/>
          </p:nvPr>
        </p:nvSpPr>
        <p:spPr/>
        <p:txBody>
          <a:bodyPr/>
          <a:lstStyle>
            <a:lvl1pPr>
              <a:defRPr>
                <a:solidFill>
                  <a:srgbClr val="868D95"/>
                </a:solidFill>
              </a:defRPr>
            </a:lvl1pPr>
          </a:lstStyle>
          <a:p>
            <a:r>
              <a:rPr lang="en-US" dirty="0"/>
              <a:t>IBM Security / © 2019 IBM Corporation</a:t>
            </a:r>
          </a:p>
        </p:txBody>
      </p:sp>
      <p:sp>
        <p:nvSpPr>
          <p:cNvPr id="5" name="Slide Number Placeholder 4">
            <a:extLst>
              <a:ext uri="{FF2B5EF4-FFF2-40B4-BE49-F238E27FC236}">
                <a16:creationId xmlns:a16="http://schemas.microsoft.com/office/drawing/2014/main" id="{99A96043-5C0A-A748-BDC1-959E096DACBB}"/>
              </a:ext>
            </a:extLst>
          </p:cNvPr>
          <p:cNvSpPr>
            <a:spLocks noGrp="1"/>
          </p:cNvSpPr>
          <p:nvPr>
            <p:ph type="sldNum" sz="quarter" idx="11"/>
          </p:nvPr>
        </p:nvSpPr>
        <p:spPr/>
        <p:txBody>
          <a:bodyPr/>
          <a:lstStyle>
            <a:lvl1pPr>
              <a:defRPr>
                <a:solidFill>
                  <a:srgbClr val="868D95"/>
                </a:solidFill>
              </a:defRPr>
            </a:lvl1pPr>
          </a:lstStyle>
          <a:p>
            <a:fld id="{59395FB3-9C97-154F-86B2-7E381B951268}" type="slidenum">
              <a:rPr lang="en-US" smtClean="0"/>
              <a:pPr/>
              <a:t>‹Nº›</a:t>
            </a:fld>
            <a:endParaRPr lang="en-US"/>
          </a:p>
        </p:txBody>
      </p:sp>
    </p:spTree>
    <p:extLst>
      <p:ext uri="{BB962C8B-B14F-4D97-AF65-F5344CB8AC3E}">
        <p14:creationId xmlns:p14="http://schemas.microsoft.com/office/powerpoint/2010/main" val="307072962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lank with no footer ">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41647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hield - Black Backgroun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2CF9A7-52A1-D546-A8F7-F07542B2113B}"/>
              </a:ext>
            </a:extLst>
          </p:cNvPr>
          <p:cNvPicPr>
            <a:picLocks/>
          </p:cNvPicPr>
          <p:nvPr userDrawn="1"/>
        </p:nvPicPr>
        <p:blipFill>
          <a:blip r:embed="rId2"/>
          <a:stretch>
            <a:fillRect/>
          </a:stretch>
        </p:blipFill>
        <p:spPr>
          <a:xfrm>
            <a:off x="3577037" y="1628605"/>
            <a:ext cx="1904833" cy="1901952"/>
          </a:xfrm>
          <a:prstGeom prst="rect">
            <a:avLst/>
          </a:prstGeom>
        </p:spPr>
      </p:pic>
      <p:pic>
        <p:nvPicPr>
          <p:cNvPr id="7" name="Picture 6">
            <a:extLst>
              <a:ext uri="{FF2B5EF4-FFF2-40B4-BE49-F238E27FC236}">
                <a16:creationId xmlns:a16="http://schemas.microsoft.com/office/drawing/2014/main" id="{C106FF76-197B-DC4A-AF17-93DB1CC87719}"/>
              </a:ext>
            </a:extLst>
          </p:cNvPr>
          <p:cNvPicPr>
            <a:picLocks noChangeAspect="1"/>
          </p:cNvPicPr>
          <p:nvPr userDrawn="1"/>
        </p:nvPicPr>
        <p:blipFill>
          <a:blip r:embed="rId3"/>
          <a:stretch>
            <a:fillRect/>
          </a:stretch>
        </p:blipFill>
        <p:spPr>
          <a:xfrm>
            <a:off x="3801754" y="1600340"/>
            <a:ext cx="1540492" cy="1942819"/>
          </a:xfrm>
          <a:prstGeom prst="rect">
            <a:avLst/>
          </a:prstGeom>
        </p:spPr>
      </p:pic>
    </p:spTree>
    <p:extLst>
      <p:ext uri="{BB962C8B-B14F-4D97-AF65-F5344CB8AC3E}">
        <p14:creationId xmlns:p14="http://schemas.microsoft.com/office/powerpoint/2010/main" val="110924976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hield with Aurora">
    <p:spTree>
      <p:nvGrpSpPr>
        <p:cNvPr id="1" name=""/>
        <p:cNvGrpSpPr/>
        <p:nvPr/>
      </p:nvGrpSpPr>
      <p:grpSpPr>
        <a:xfrm>
          <a:off x="0" y="0"/>
          <a:ext cx="0" cy="0"/>
          <a:chOff x="0" y="0"/>
          <a:chExt cx="0" cy="0"/>
        </a:xfrm>
      </p:grpSpPr>
      <p:pic>
        <p:nvPicPr>
          <p:cNvPr id="5" name="Picture 4" descr="Cropped_Aurora_Primary- Top.png">
            <a:extLst>
              <a:ext uri="{FF2B5EF4-FFF2-40B4-BE49-F238E27FC236}">
                <a16:creationId xmlns:a16="http://schemas.microsoft.com/office/drawing/2014/main" id="{774AC9E1-3804-434F-AA3F-DEAB5BC402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700"/>
            <a:ext cx="9144000" cy="5156200"/>
          </a:xfrm>
          <a:prstGeom prst="rect">
            <a:avLst/>
          </a:prstGeom>
        </p:spPr>
      </p:pic>
      <p:pic>
        <p:nvPicPr>
          <p:cNvPr id="7" name="Picture 6">
            <a:extLst>
              <a:ext uri="{FF2B5EF4-FFF2-40B4-BE49-F238E27FC236}">
                <a16:creationId xmlns:a16="http://schemas.microsoft.com/office/drawing/2014/main" id="{C106FF76-197B-DC4A-AF17-93DB1CC87719}"/>
              </a:ext>
            </a:extLst>
          </p:cNvPr>
          <p:cNvPicPr>
            <a:picLocks noChangeAspect="1"/>
          </p:cNvPicPr>
          <p:nvPr userDrawn="1"/>
        </p:nvPicPr>
        <p:blipFill>
          <a:blip r:embed="rId3"/>
          <a:stretch>
            <a:fillRect/>
          </a:stretch>
        </p:blipFill>
        <p:spPr>
          <a:xfrm>
            <a:off x="3801754" y="1600340"/>
            <a:ext cx="1540492" cy="1942819"/>
          </a:xfrm>
          <a:prstGeom prst="rect">
            <a:avLst/>
          </a:prstGeom>
        </p:spPr>
      </p:pic>
    </p:spTree>
    <p:extLst>
      <p:ext uri="{BB962C8B-B14F-4D97-AF65-F5344CB8AC3E}">
        <p14:creationId xmlns:p14="http://schemas.microsoft.com/office/powerpoint/2010/main" val="290644680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hank you mandatory slide">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EB6C4513-0568-DF45-BC9F-5834ED1B874D}"/>
              </a:ext>
            </a:extLst>
          </p:cNvPr>
          <p:cNvSpPr txBox="1">
            <a:spLocks/>
          </p:cNvSpPr>
          <p:nvPr userDrawn="1"/>
        </p:nvSpPr>
        <p:spPr>
          <a:xfrm>
            <a:off x="4800600" y="1211961"/>
            <a:ext cx="4114800" cy="2636139"/>
          </a:xfrm>
          <a:prstGeom prst="rect">
            <a:avLst/>
          </a:prstGeom>
        </p:spPr>
        <p:txBody>
          <a:bodyPr vert="horz" lIns="0" tIns="0" rIns="0" bIns="0" rtlCol="0" anchor="t" anchorCtr="0">
            <a:noAutofit/>
          </a:bodyPr>
          <a:lstStyle>
            <a:lvl1pPr marL="0" indent="0" algn="l" rtl="0" eaLnBrk="1" fontAlgn="base" hangingPunct="1">
              <a:lnSpc>
                <a:spcPct val="100000"/>
              </a:lnSpc>
              <a:spcBef>
                <a:spcPts val="0"/>
              </a:spcBef>
              <a:spcAft>
                <a:spcPct val="0"/>
              </a:spcAft>
              <a:buClr>
                <a:srgbClr val="6D6E70"/>
              </a:buClr>
              <a:buSzPct val="90000"/>
              <a:buFont typeface="Wingdings" pitchFamily="2" charset="2"/>
              <a:buNone/>
              <a:defRPr sz="1000">
                <a:solidFill>
                  <a:schemeClr val="bg1"/>
                </a:solidFill>
                <a:latin typeface="IBM Plex Sans" charset="0"/>
                <a:ea typeface="IBM Plex Sans" charset="0"/>
                <a:cs typeface="IBM Plex Sans" charset="0"/>
              </a:defRPr>
            </a:lvl1pPr>
            <a:lvl2pPr marL="0" indent="0" algn="l" rtl="0" eaLnBrk="1" fontAlgn="base" hangingPunct="1">
              <a:lnSpc>
                <a:spcPct val="100000"/>
              </a:lnSpc>
              <a:spcBef>
                <a:spcPts val="0"/>
              </a:spcBef>
              <a:spcAft>
                <a:spcPct val="0"/>
              </a:spcAft>
              <a:buClr>
                <a:schemeClr val="bg1"/>
              </a:buClr>
              <a:buSzPct val="100000"/>
              <a:buFont typeface=".AppleSystemUIFont" charset="-120"/>
              <a:buNone/>
              <a:tabLst/>
              <a:defRPr sz="1400">
                <a:solidFill>
                  <a:schemeClr val="bg1"/>
                </a:solidFill>
                <a:latin typeface="IBM Plex Sans" charset="0"/>
                <a:ea typeface="IBM Plex Sans" charset="0"/>
                <a:cs typeface="IBM Plex Sans" charset="0"/>
              </a:defRPr>
            </a:lvl2pPr>
            <a:lvl3pPr marL="201612" indent="0" algn="l" rtl="0" eaLnBrk="1" fontAlgn="base" hangingPunct="1">
              <a:lnSpc>
                <a:spcPct val="100000"/>
              </a:lnSpc>
              <a:spcBef>
                <a:spcPts val="1100"/>
              </a:spcBef>
              <a:spcAft>
                <a:spcPct val="0"/>
              </a:spcAft>
              <a:buClr>
                <a:schemeClr val="bg1"/>
              </a:buClr>
              <a:buSzPct val="100000"/>
              <a:buFont typeface="Arial" panose="020B0604020202020204" pitchFamily="34" charset="0"/>
              <a:buNone/>
              <a:tabLst/>
              <a:defRPr sz="1400">
                <a:solidFill>
                  <a:schemeClr val="bg1"/>
                </a:solidFill>
                <a:latin typeface="IBM Plex Sans" charset="0"/>
                <a:ea typeface="IBM Plex Sans" charset="0"/>
                <a:cs typeface="IBM Plex Sans" charset="0"/>
              </a:defRPr>
            </a:lvl3pPr>
            <a:lvl4pPr marL="434975" indent="0" algn="l" rtl="0" eaLnBrk="1" fontAlgn="base" hangingPunct="1">
              <a:lnSpc>
                <a:spcPct val="100000"/>
              </a:lnSpc>
              <a:spcBef>
                <a:spcPts val="1100"/>
              </a:spcBef>
              <a:spcAft>
                <a:spcPct val="0"/>
              </a:spcAft>
              <a:buClr>
                <a:schemeClr val="bg1"/>
              </a:buClr>
              <a:buSzPct val="100000"/>
              <a:buFont typeface=".AppleSystemUIFont" charset="-120"/>
              <a:buNone/>
              <a:tabLst/>
              <a:defRPr sz="1400" baseline="0">
                <a:solidFill>
                  <a:schemeClr val="bg1"/>
                </a:solidFill>
                <a:latin typeface="IBM Plex Sans" charset="0"/>
                <a:ea typeface="IBM Plex Sans" charset="0"/>
                <a:cs typeface="IBM Plex Sans" charset="0"/>
              </a:defRPr>
            </a:lvl4pPr>
            <a:lvl5pPr marL="631825" indent="0" algn="l" rtl="0" eaLnBrk="1" fontAlgn="base" hangingPunct="1">
              <a:lnSpc>
                <a:spcPct val="100000"/>
              </a:lnSpc>
              <a:spcBef>
                <a:spcPts val="1100"/>
              </a:spcBef>
              <a:spcAft>
                <a:spcPct val="0"/>
              </a:spcAft>
              <a:buClr>
                <a:schemeClr val="bg1"/>
              </a:buClr>
              <a:buFont typeface=".AppleSystemUIFont" charset="-120"/>
              <a:buNone/>
              <a:tabLst/>
              <a:defRPr sz="1400">
                <a:solidFill>
                  <a:schemeClr val="bg1"/>
                </a:solidFill>
                <a:latin typeface="IBM Plex Sans" charset="0"/>
                <a:ea typeface="IBM Plex Sans" charset="0"/>
                <a:cs typeface="IBM Plex Sans" charset="0"/>
              </a:defRPr>
            </a:lvl5pPr>
            <a:lvl6pPr marL="1583701" indent="-129668" algn="l" rtl="0" eaLnBrk="1" fontAlgn="base" hangingPunct="1">
              <a:spcBef>
                <a:spcPct val="20000"/>
              </a:spcBef>
              <a:spcAft>
                <a:spcPct val="0"/>
              </a:spcAft>
              <a:buClr>
                <a:schemeClr val="bg1"/>
              </a:buClr>
              <a:buChar char="»"/>
              <a:defRPr sz="1269">
                <a:solidFill>
                  <a:schemeClr val="bg1"/>
                </a:solidFill>
                <a:latin typeface="Arial" charset="0"/>
              </a:defRPr>
            </a:lvl6pPr>
            <a:lvl7pPr marL="1946266" indent="-129668" algn="l" rtl="0" eaLnBrk="1" fontAlgn="base" hangingPunct="1">
              <a:spcBef>
                <a:spcPct val="20000"/>
              </a:spcBef>
              <a:spcAft>
                <a:spcPct val="0"/>
              </a:spcAft>
              <a:buClr>
                <a:schemeClr val="bg1"/>
              </a:buClr>
              <a:buChar char="»"/>
              <a:defRPr sz="1269">
                <a:solidFill>
                  <a:schemeClr val="bg1"/>
                </a:solidFill>
                <a:latin typeface="Arial" charset="0"/>
              </a:defRPr>
            </a:lvl7pPr>
            <a:lvl8pPr marL="2308831" indent="-129668" algn="l" rtl="0" eaLnBrk="1" fontAlgn="base" hangingPunct="1">
              <a:spcBef>
                <a:spcPct val="20000"/>
              </a:spcBef>
              <a:spcAft>
                <a:spcPct val="0"/>
              </a:spcAft>
              <a:buClr>
                <a:schemeClr val="bg1"/>
              </a:buClr>
              <a:buChar char="»"/>
              <a:defRPr sz="1269">
                <a:solidFill>
                  <a:schemeClr val="bg1"/>
                </a:solidFill>
                <a:latin typeface="Arial" charset="0"/>
              </a:defRPr>
            </a:lvl8pPr>
            <a:lvl9pPr marL="2671396" indent="-129668" algn="l" rtl="0" eaLnBrk="1" fontAlgn="base" hangingPunct="1">
              <a:spcBef>
                <a:spcPct val="20000"/>
              </a:spcBef>
              <a:spcAft>
                <a:spcPct val="0"/>
              </a:spcAft>
              <a:buClr>
                <a:schemeClr val="bg1"/>
              </a:buClr>
              <a:buChar char="»"/>
              <a:defRPr sz="1269">
                <a:solidFill>
                  <a:schemeClr val="bg1"/>
                </a:solidFill>
                <a:latin typeface="Arial" charset="0"/>
              </a:defRPr>
            </a:lvl9pPr>
          </a:lstStyle>
          <a:p>
            <a:pPr defTabSz="914400">
              <a:spcAft>
                <a:spcPts val="300"/>
              </a:spcAft>
            </a:pPr>
            <a:r>
              <a:rPr lang="en-US" sz="600" kern="0">
                <a:solidFill>
                  <a:srgbClr val="868D95"/>
                </a:solidFill>
              </a:rPr>
              <a:t>© Copyright IBM Corporation 2019. All rights reserved. The information contained in these materials is provided for informational purposes only, and is provided AS IS without warranty of any kind, express or implied. Any statement of direction represents IBM’s current intent, is subject to change or withdrawal, and represent only goals and objectives.  IBM, the IBM logo, and other IBM products and services are trademarks of the International Business Machines Corporation, in the United States, other countries or both. Other company, product, or service names may be trademarks or service marks of others.</a:t>
            </a:r>
          </a:p>
          <a:p>
            <a:pPr defTabSz="914400">
              <a:spcAft>
                <a:spcPts val="300"/>
              </a:spcAft>
            </a:pPr>
            <a:r>
              <a:rPr lang="en-US" sz="600" kern="0">
                <a:solidFill>
                  <a:srgbClr val="868D95"/>
                </a:solidFill>
              </a:rPr>
              <a:t>Statement of Good </a:t>
            </a:r>
            <a:r>
              <a:rPr lang="en-US" sz="600" kern="0" err="1">
                <a:solidFill>
                  <a:srgbClr val="868D95"/>
                </a:solidFill>
              </a:rPr>
              <a:t>seguridad</a:t>
            </a:r>
            <a:r>
              <a:rPr lang="en-US" sz="600" kern="0">
                <a:solidFill>
                  <a:srgbClr val="868D95"/>
                </a:solidFill>
              </a:rPr>
              <a:t> Practices: IT system </a:t>
            </a:r>
            <a:r>
              <a:rPr lang="en-US" sz="600" kern="0" err="1">
                <a:solidFill>
                  <a:srgbClr val="868D95"/>
                </a:solidFill>
              </a:rPr>
              <a:t>seguridad</a:t>
            </a:r>
            <a:r>
              <a:rPr lang="en-US" sz="600" kern="0">
                <a:solidFill>
                  <a:srgbClr val="868D95"/>
                </a:solidFill>
              </a:rPr>
              <a:t> involves protecting systems and information through prevention, detection and response to improper access from within and outside your enterprise. Improper access can result in information being altered, destroyed, misappropriated or misused or can result in damage to or misuse of your systems, including for use in attacks on others. No IT system or product  should be considered completely secure and no single product, service or </a:t>
            </a:r>
            <a:r>
              <a:rPr lang="en-US" sz="600" kern="0" err="1">
                <a:solidFill>
                  <a:srgbClr val="868D95"/>
                </a:solidFill>
              </a:rPr>
              <a:t>seguridad</a:t>
            </a:r>
            <a:r>
              <a:rPr lang="en-US" sz="600" kern="0">
                <a:solidFill>
                  <a:srgbClr val="868D95"/>
                </a:solidFill>
              </a:rPr>
              <a:t> measure can be completely effective in preventing improper use or access. IBM systems, products and services are designed to be part of a lawful, comprehensive </a:t>
            </a:r>
            <a:r>
              <a:rPr lang="en-US" sz="600" kern="0" err="1">
                <a:solidFill>
                  <a:srgbClr val="868D95"/>
                </a:solidFill>
              </a:rPr>
              <a:t>seguridad</a:t>
            </a:r>
            <a:r>
              <a:rPr lang="en-US" sz="600" kern="0">
                <a:solidFill>
                  <a:srgbClr val="868D95"/>
                </a:solidFill>
              </a:rPr>
              <a:t> approach, which will necessarily involve additional operational procedures, and may require other systems, products or services to be most effective. IBM does not warrant that any systems, products or services are immune from, or will make your enterprise immune from, the malicious or illegal conduct of any party.</a:t>
            </a:r>
          </a:p>
        </p:txBody>
      </p:sp>
      <p:pic>
        <p:nvPicPr>
          <p:cNvPr id="12" name="Picture 11">
            <a:extLst>
              <a:ext uri="{FF2B5EF4-FFF2-40B4-BE49-F238E27FC236}">
                <a16:creationId xmlns:a16="http://schemas.microsoft.com/office/drawing/2014/main" id="{C0D1F545-4658-C745-83C8-A6FB04D766E8}"/>
              </a:ext>
            </a:extLst>
          </p:cNvPr>
          <p:cNvPicPr>
            <a:picLocks noChangeAspect="1"/>
          </p:cNvPicPr>
          <p:nvPr userDrawn="1"/>
        </p:nvPicPr>
        <p:blipFill>
          <a:blip r:embed="rId2"/>
          <a:stretch>
            <a:fillRect/>
          </a:stretch>
        </p:blipFill>
        <p:spPr>
          <a:xfrm>
            <a:off x="8393811" y="4693077"/>
            <a:ext cx="521589" cy="206791"/>
          </a:xfrm>
          <a:prstGeom prst="rect">
            <a:avLst/>
          </a:prstGeom>
        </p:spPr>
      </p:pic>
      <p:pic>
        <p:nvPicPr>
          <p:cNvPr id="13" name="Picture 12">
            <a:extLst>
              <a:ext uri="{FF2B5EF4-FFF2-40B4-BE49-F238E27FC236}">
                <a16:creationId xmlns:a16="http://schemas.microsoft.com/office/drawing/2014/main" id="{42781FF6-F57F-3642-B9AF-E72446717EF7}"/>
              </a:ext>
            </a:extLst>
          </p:cNvPr>
          <p:cNvPicPr>
            <a:picLocks noChangeAspect="1"/>
          </p:cNvPicPr>
          <p:nvPr userDrawn="1"/>
        </p:nvPicPr>
        <p:blipFill>
          <a:blip r:embed="rId3"/>
          <a:stretch>
            <a:fillRect/>
          </a:stretch>
        </p:blipFill>
        <p:spPr>
          <a:xfrm>
            <a:off x="232558" y="4728887"/>
            <a:ext cx="1362693" cy="217403"/>
          </a:xfrm>
          <a:prstGeom prst="rect">
            <a:avLst/>
          </a:prstGeom>
        </p:spPr>
      </p:pic>
      <p:sp>
        <p:nvSpPr>
          <p:cNvPr id="15" name="Text Placeholder 5">
            <a:extLst>
              <a:ext uri="{FF2B5EF4-FFF2-40B4-BE49-F238E27FC236}">
                <a16:creationId xmlns:a16="http://schemas.microsoft.com/office/drawing/2014/main" id="{8B82F0A0-00CA-B846-BA46-A05FFCB6AB88}"/>
              </a:ext>
            </a:extLst>
          </p:cNvPr>
          <p:cNvSpPr txBox="1">
            <a:spLocks/>
          </p:cNvSpPr>
          <p:nvPr userDrawn="1"/>
        </p:nvSpPr>
        <p:spPr>
          <a:xfrm>
            <a:off x="129921" y="1103121"/>
            <a:ext cx="4100513" cy="2443943"/>
          </a:xfrm>
          <a:prstGeom prst="rect">
            <a:avLst/>
          </a:prstGeom>
        </p:spPr>
        <p:txBody>
          <a:bodyPr/>
          <a:lstStyle>
            <a:lvl1pPr marL="0" indent="0" algn="l" rtl="0" eaLnBrk="1" fontAlgn="base" hangingPunct="1">
              <a:lnSpc>
                <a:spcPct val="100000"/>
              </a:lnSpc>
              <a:spcBef>
                <a:spcPts val="1100"/>
              </a:spcBef>
              <a:spcAft>
                <a:spcPct val="0"/>
              </a:spcAft>
              <a:buClr>
                <a:srgbClr val="6D6E70"/>
              </a:buClr>
              <a:buSzPct val="90000"/>
              <a:buFont typeface="Wingdings" pitchFamily="2" charset="2"/>
              <a:buNone/>
              <a:defRPr sz="1200">
                <a:solidFill>
                  <a:srgbClr val="6EA6FF"/>
                </a:solidFill>
                <a:latin typeface="IBM Plex Sans" charset="0"/>
                <a:ea typeface="IBM Plex Sans" charset="0"/>
                <a:cs typeface="IBM Plex Sans" charset="0"/>
              </a:defRPr>
            </a:lvl1pPr>
            <a:lvl2pPr marL="171450" indent="-171450" algn="l" rtl="0" eaLnBrk="1" fontAlgn="base" hangingPunct="1">
              <a:lnSpc>
                <a:spcPct val="100000"/>
              </a:lnSpc>
              <a:spcBef>
                <a:spcPts val="1100"/>
              </a:spcBef>
              <a:spcAft>
                <a:spcPct val="0"/>
              </a:spcAft>
              <a:buClr>
                <a:schemeClr val="bg1"/>
              </a:buClr>
              <a:buSzPct val="100000"/>
              <a:buFont typeface="Arial" panose="020B0604020202020204" pitchFamily="34" charset="0"/>
              <a:buChar char="•"/>
              <a:tabLst/>
              <a:defRPr sz="1400">
                <a:solidFill>
                  <a:schemeClr val="bg1"/>
                </a:solidFill>
                <a:latin typeface="IBM Plex Sans" charset="0"/>
                <a:ea typeface="IBM Plex Sans" charset="0"/>
                <a:cs typeface="IBM Plex Sans" charset="0"/>
              </a:defRPr>
            </a:lvl2pPr>
            <a:lvl3pPr marL="342900" indent="-141288" algn="l" rtl="0" eaLnBrk="1" fontAlgn="base" hangingPunct="1">
              <a:lnSpc>
                <a:spcPct val="100000"/>
              </a:lnSpc>
              <a:spcBef>
                <a:spcPts val="1100"/>
              </a:spcBef>
              <a:spcAft>
                <a:spcPct val="0"/>
              </a:spcAft>
              <a:buClr>
                <a:schemeClr val="bg1"/>
              </a:buClr>
              <a:buSzPct val="100000"/>
              <a:buFont typeface="System Font Regular"/>
              <a:buChar char="–"/>
              <a:tabLst/>
              <a:defRPr sz="1400">
                <a:solidFill>
                  <a:schemeClr val="bg1"/>
                </a:solidFill>
                <a:latin typeface="IBM Plex Sans" charset="0"/>
                <a:ea typeface="IBM Plex Sans" charset="0"/>
                <a:cs typeface="IBM Plex Sans" charset="0"/>
              </a:defRPr>
            </a:lvl3pPr>
            <a:lvl4pPr marL="628650" indent="-193675" algn="l" rtl="0" eaLnBrk="1" fontAlgn="base" hangingPunct="1">
              <a:lnSpc>
                <a:spcPct val="100000"/>
              </a:lnSpc>
              <a:spcBef>
                <a:spcPts val="1100"/>
              </a:spcBef>
              <a:spcAft>
                <a:spcPct val="0"/>
              </a:spcAft>
              <a:buClr>
                <a:schemeClr val="bg1"/>
              </a:buClr>
              <a:buSzPct val="100000"/>
              <a:buFont typeface="System Font Regular"/>
              <a:buChar char="»"/>
              <a:tabLst/>
              <a:defRPr sz="1400" baseline="0">
                <a:solidFill>
                  <a:schemeClr val="bg1"/>
                </a:solidFill>
                <a:latin typeface="IBM Plex Sans" charset="0"/>
                <a:ea typeface="IBM Plex Sans" charset="0"/>
                <a:cs typeface="IBM Plex Sans" charset="0"/>
              </a:defRPr>
            </a:lvl4pPr>
            <a:lvl5pPr marL="803275" indent="-171450" algn="l" rtl="0" eaLnBrk="1" fontAlgn="base" hangingPunct="1">
              <a:lnSpc>
                <a:spcPct val="100000"/>
              </a:lnSpc>
              <a:spcBef>
                <a:spcPts val="1100"/>
              </a:spcBef>
              <a:spcAft>
                <a:spcPct val="0"/>
              </a:spcAft>
              <a:buClr>
                <a:schemeClr val="bg1"/>
              </a:buClr>
              <a:buFont typeface="System Font Regular"/>
              <a:buChar char="–"/>
              <a:tabLst/>
              <a:defRPr sz="1400">
                <a:solidFill>
                  <a:schemeClr val="bg1"/>
                </a:solidFill>
                <a:latin typeface="IBM Plex Sans" charset="0"/>
                <a:ea typeface="IBM Plex Sans" charset="0"/>
                <a:cs typeface="IBM Plex Sans" charset="0"/>
              </a:defRPr>
            </a:lvl5pPr>
            <a:lvl6pPr marL="1583701" indent="-129668" algn="l" rtl="0" eaLnBrk="1" fontAlgn="base" hangingPunct="1">
              <a:spcBef>
                <a:spcPct val="20000"/>
              </a:spcBef>
              <a:spcAft>
                <a:spcPct val="0"/>
              </a:spcAft>
              <a:buClr>
                <a:schemeClr val="bg1"/>
              </a:buClr>
              <a:buChar char="»"/>
              <a:defRPr sz="1269">
                <a:solidFill>
                  <a:schemeClr val="bg1"/>
                </a:solidFill>
                <a:latin typeface="Arial" charset="0"/>
              </a:defRPr>
            </a:lvl6pPr>
            <a:lvl7pPr marL="1946266" indent="-129668" algn="l" rtl="0" eaLnBrk="1" fontAlgn="base" hangingPunct="1">
              <a:spcBef>
                <a:spcPct val="20000"/>
              </a:spcBef>
              <a:spcAft>
                <a:spcPct val="0"/>
              </a:spcAft>
              <a:buClr>
                <a:schemeClr val="bg1"/>
              </a:buClr>
              <a:buChar char="»"/>
              <a:defRPr sz="1269">
                <a:solidFill>
                  <a:schemeClr val="bg1"/>
                </a:solidFill>
                <a:latin typeface="Arial" charset="0"/>
              </a:defRPr>
            </a:lvl7pPr>
            <a:lvl8pPr marL="2308831" indent="-129668" algn="l" rtl="0" eaLnBrk="1" fontAlgn="base" hangingPunct="1">
              <a:spcBef>
                <a:spcPct val="20000"/>
              </a:spcBef>
              <a:spcAft>
                <a:spcPct val="0"/>
              </a:spcAft>
              <a:buClr>
                <a:schemeClr val="bg1"/>
              </a:buClr>
              <a:buChar char="»"/>
              <a:defRPr sz="1269">
                <a:solidFill>
                  <a:schemeClr val="bg1"/>
                </a:solidFill>
                <a:latin typeface="Arial" charset="0"/>
              </a:defRPr>
            </a:lvl8pPr>
            <a:lvl9pPr marL="2671396" indent="-129668" algn="l" rtl="0" eaLnBrk="1" fontAlgn="base" hangingPunct="1">
              <a:spcBef>
                <a:spcPct val="20000"/>
              </a:spcBef>
              <a:spcAft>
                <a:spcPct val="0"/>
              </a:spcAft>
              <a:buClr>
                <a:schemeClr val="bg1"/>
              </a:buClr>
              <a:buChar char="»"/>
              <a:defRPr sz="1269">
                <a:solidFill>
                  <a:schemeClr val="bg1"/>
                </a:solidFill>
                <a:latin typeface="Arial" charset="0"/>
              </a:defRPr>
            </a:lvl9pPr>
          </a:lstStyle>
          <a:p>
            <a:pPr defTabSz="914400"/>
            <a:r>
              <a:rPr lang="en-US" kern="0">
                <a:solidFill>
                  <a:schemeClr val="bg1"/>
                </a:solidFill>
              </a:rPr>
              <a:t>Follow us on:</a:t>
            </a:r>
          </a:p>
          <a:p>
            <a:pPr defTabSz="914400"/>
            <a:r>
              <a:rPr lang="en-US" kern="0">
                <a:hlinkClick r:id="rId4">
                  <a:extLst>
                    <a:ext uri="{A12FA001-AC4F-418D-AE19-62706E023703}">
                      <ahyp:hlinkClr xmlns:ahyp="http://schemas.microsoft.com/office/drawing/2018/hyperlinkcolor" val="tx"/>
                    </a:ext>
                  </a:extLst>
                </a:hlinkClick>
              </a:rPr>
              <a:t>ibm.com/seguridad</a:t>
            </a:r>
            <a:endParaRPr lang="en-US" kern="0"/>
          </a:p>
          <a:p>
            <a:pPr defTabSz="914400"/>
            <a:r>
              <a:rPr lang="en-US" kern="0">
                <a:hlinkClick r:id="rId5">
                  <a:extLst>
                    <a:ext uri="{A12FA001-AC4F-418D-AE19-62706E023703}">
                      <ahyp:hlinkClr xmlns:ahyp="http://schemas.microsoft.com/office/drawing/2018/hyperlinkcolor" val="tx"/>
                    </a:ext>
                  </a:extLst>
                </a:hlinkClick>
              </a:rPr>
              <a:t>seguridadintelligence.com</a:t>
            </a:r>
            <a:endParaRPr lang="en-US" kern="0"/>
          </a:p>
          <a:p>
            <a:pPr defTabSz="914400"/>
            <a:r>
              <a:rPr lang="en-US" kern="0">
                <a:hlinkClick r:id="rId6">
                  <a:extLst>
                    <a:ext uri="{A12FA001-AC4F-418D-AE19-62706E023703}">
                      <ahyp:hlinkClr xmlns:ahyp="http://schemas.microsoft.com/office/drawing/2018/hyperlinkcolor" val="tx"/>
                    </a:ext>
                  </a:extLst>
                </a:hlinkClick>
              </a:rPr>
              <a:t>ibm.com/seguridad/community</a:t>
            </a:r>
            <a:endParaRPr lang="en-US" kern="0"/>
          </a:p>
          <a:p>
            <a:pPr defTabSz="914400"/>
            <a:r>
              <a:rPr lang="en-US" kern="0">
                <a:hlinkClick r:id="rId7">
                  <a:extLst>
                    <a:ext uri="{A12FA001-AC4F-418D-AE19-62706E023703}">
                      <ahyp:hlinkClr xmlns:ahyp="http://schemas.microsoft.com/office/drawing/2018/hyperlinkcolor" val="tx"/>
                    </a:ext>
                  </a:extLst>
                </a:hlinkClick>
              </a:rPr>
              <a:t>xforce.ibmcloud.com</a:t>
            </a:r>
            <a:endParaRPr lang="en-US" kern="0"/>
          </a:p>
          <a:p>
            <a:pPr defTabSz="914400"/>
            <a:r>
              <a:rPr lang="en-US" kern="0">
                <a:hlinkClick r:id="rId8">
                  <a:extLst>
                    <a:ext uri="{A12FA001-AC4F-418D-AE19-62706E023703}">
                      <ahyp:hlinkClr xmlns:ahyp="http://schemas.microsoft.com/office/drawing/2018/hyperlinkcolor" val="tx"/>
                    </a:ext>
                  </a:extLst>
                </a:hlinkClick>
              </a:rPr>
              <a:t>@ibmseguridad</a:t>
            </a:r>
            <a:endParaRPr lang="en-US" kern="0"/>
          </a:p>
          <a:p>
            <a:pPr defTabSz="914400"/>
            <a:r>
              <a:rPr lang="en-US" kern="0">
                <a:hlinkClick r:id="rId9">
                  <a:extLst>
                    <a:ext uri="{A12FA001-AC4F-418D-AE19-62706E023703}">
                      <ahyp:hlinkClr xmlns:ahyp="http://schemas.microsoft.com/office/drawing/2018/hyperlinkcolor" val="tx"/>
                    </a:ext>
                  </a:extLst>
                </a:hlinkClick>
              </a:rPr>
              <a:t>youtube/user/ibmseguridadsolutions</a:t>
            </a:r>
            <a:endParaRPr lang="en-US" kern="0"/>
          </a:p>
          <a:p>
            <a:pPr defTabSz="914400"/>
            <a:endParaRPr lang="en-US" kern="0"/>
          </a:p>
        </p:txBody>
      </p:sp>
      <p:sp>
        <p:nvSpPr>
          <p:cNvPr id="17" name="Rectangle 16">
            <a:extLst>
              <a:ext uri="{FF2B5EF4-FFF2-40B4-BE49-F238E27FC236}">
                <a16:creationId xmlns:a16="http://schemas.microsoft.com/office/drawing/2014/main" id="{8AEADD43-A049-8E43-AF32-ACC956D74427}"/>
              </a:ext>
            </a:extLst>
          </p:cNvPr>
          <p:cNvSpPr/>
          <p:nvPr userDrawn="1"/>
        </p:nvSpPr>
        <p:spPr>
          <a:xfrm>
            <a:off x="228600" y="167713"/>
            <a:ext cx="1426673" cy="369332"/>
          </a:xfrm>
          <a:prstGeom prst="rect">
            <a:avLst/>
          </a:prstGeom>
        </p:spPr>
        <p:txBody>
          <a:bodyPr wrap="none" lIns="0" tIns="0" rIns="0" bIns="0">
            <a:spAutoFit/>
          </a:bodyPr>
          <a:lstStyle/>
          <a:p>
            <a:r>
              <a:rPr kumimoji="0" lang="en-US" sz="2400" b="0" i="0" u="none" strike="noStrike" kern="0" cap="none" spc="0" normalizeH="0" baseline="0" noProof="0">
                <a:ln>
                  <a:noFill/>
                </a:ln>
                <a:solidFill>
                  <a:srgbClr val="FFFFFF"/>
                </a:solidFill>
                <a:effectLst/>
                <a:uLnTx/>
                <a:uFillTx/>
                <a:latin typeface="IBM Plex Sans" charset="0"/>
              </a:rPr>
              <a:t>Thank you</a:t>
            </a:r>
            <a:endParaRPr lang="en-US"/>
          </a:p>
        </p:txBody>
      </p:sp>
    </p:spTree>
    <p:extLst>
      <p:ext uri="{BB962C8B-B14F-4D97-AF65-F5344CB8AC3E}">
        <p14:creationId xmlns:p14="http://schemas.microsoft.com/office/powerpoint/2010/main" val="1935970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ibm sign-off">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25AB14-2141-2D42-99D8-5779FEA495E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9144000" cy="5143500"/>
          </a:xfrm>
          <a:prstGeom prst="rect">
            <a:avLst/>
          </a:prstGeom>
        </p:spPr>
      </p:pic>
      <p:pic>
        <p:nvPicPr>
          <p:cNvPr id="6" name="Picture 5"/>
          <p:cNvPicPr>
            <a:picLocks noChangeAspect="1"/>
          </p:cNvPicPr>
          <p:nvPr userDrawn="1"/>
        </p:nvPicPr>
        <p:blipFill>
          <a:blip r:embed="rId3"/>
          <a:stretch>
            <a:fillRect/>
          </a:stretch>
        </p:blipFill>
        <p:spPr>
          <a:xfrm>
            <a:off x="3925953" y="2315616"/>
            <a:ext cx="1292094" cy="512269"/>
          </a:xfrm>
          <a:prstGeom prst="rect">
            <a:avLst/>
          </a:prstGeom>
        </p:spPr>
      </p:pic>
    </p:spTree>
    <p:extLst>
      <p:ext uri="{BB962C8B-B14F-4D97-AF65-F5344CB8AC3E}">
        <p14:creationId xmlns:p14="http://schemas.microsoft.com/office/powerpoint/2010/main" val="358121980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ver on purple&gt;blue aurora">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4BDF8C-1817-8247-8AB1-2A718F6A5B5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210312" y="201168"/>
            <a:ext cx="4142232" cy="2370582"/>
          </a:xfrm>
        </p:spPr>
        <p:txBody>
          <a:bodyPr/>
          <a:lstStyle>
            <a:lvl1pPr>
              <a:defRPr>
                <a:solidFill>
                  <a:schemeClr val="bg1"/>
                </a:solidFill>
              </a:defRPr>
            </a:lvl1pPr>
          </a:lstStyle>
          <a:p>
            <a:r>
              <a:rPr lang="en-US"/>
              <a:t>Click to edit Master title style</a:t>
            </a:r>
            <a:endParaRPr lang="en-US" dirty="0"/>
          </a:p>
        </p:txBody>
      </p:sp>
      <p:pic>
        <p:nvPicPr>
          <p:cNvPr id="7" name="Picture 6"/>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93811" y="4693077"/>
            <a:ext cx="521589" cy="206791"/>
          </a:xfrm>
          <a:prstGeom prst="rect">
            <a:avLst/>
          </a:prstGeom>
        </p:spPr>
      </p:pic>
      <p:pic>
        <p:nvPicPr>
          <p:cNvPr id="5" name="Picture 4">
            <a:extLst>
              <a:ext uri="{FF2B5EF4-FFF2-40B4-BE49-F238E27FC236}">
                <a16:creationId xmlns:a16="http://schemas.microsoft.com/office/drawing/2014/main" id="{1B8E6449-75CD-2844-9D41-392A498B77C7}"/>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232558" y="4728887"/>
            <a:ext cx="1362693" cy="217403"/>
          </a:xfrm>
          <a:prstGeom prst="rect">
            <a:avLst/>
          </a:prstGeom>
        </p:spPr>
      </p:pic>
    </p:spTree>
    <p:extLst>
      <p:ext uri="{BB962C8B-B14F-4D97-AF65-F5344CB8AC3E}">
        <p14:creationId xmlns:p14="http://schemas.microsoft.com/office/powerpoint/2010/main" val="293058031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able of Contents">
    <p:bg>
      <p:bgRef idx="1001">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219456" y="1243584"/>
            <a:ext cx="4123944" cy="3252216"/>
          </a:xfrm>
        </p:spPr>
        <p:txBody>
          <a:bodyPr/>
          <a:lstStyle>
            <a:lvl1pPr marL="0" indent="0">
              <a:spcBef>
                <a:spcPts val="1100"/>
              </a:spcBef>
              <a:tabLst>
                <a:tab pos="4056063" algn="r"/>
              </a:tabLst>
              <a:defRPr b="1">
                <a:solidFill>
                  <a:schemeClr val="tx1"/>
                </a:solidFill>
              </a:defRPr>
            </a:lvl1pPr>
            <a:lvl2pPr marL="0" indent="0">
              <a:spcBef>
                <a:spcPts val="0"/>
              </a:spcBef>
              <a:buNone/>
              <a:tabLst>
                <a:tab pos="4056063" algn="r"/>
              </a:tabLst>
              <a:defRPr>
                <a:solidFill>
                  <a:schemeClr val="tx1"/>
                </a:solidFill>
              </a:defRPr>
            </a:lvl2pPr>
            <a:lvl3pPr marL="201612" indent="0">
              <a:buNone/>
              <a:defRPr/>
            </a:lvl3pPr>
            <a:lvl4pPr marL="434975" indent="0">
              <a:buNone/>
              <a:defRPr/>
            </a:lvl4pPr>
            <a:lvl5pPr marL="631825" indent="0">
              <a:buNone/>
              <a:defRPr/>
            </a:lvl5pPr>
          </a:lstStyle>
          <a:p>
            <a:pPr lvl="0"/>
            <a:r>
              <a:rPr lang="en-US" dirty="0"/>
              <a:t>Click to edit Master text styles	</a:t>
            </a:r>
          </a:p>
          <a:p>
            <a:pPr lvl="1"/>
            <a:r>
              <a:rPr lang="en-US" dirty="0"/>
              <a:t>Second level</a:t>
            </a:r>
          </a:p>
          <a:p>
            <a:pPr lvl="1"/>
            <a:r>
              <a:rPr lang="en-US" dirty="0"/>
              <a:t>Third level</a:t>
            </a:r>
          </a:p>
          <a:p>
            <a:pPr lvl="1"/>
            <a:r>
              <a:rPr lang="en-US" dirty="0"/>
              <a:t>Fourth level</a:t>
            </a:r>
          </a:p>
          <a:p>
            <a:pPr lvl="1"/>
            <a:r>
              <a:rPr lang="en-US" dirty="0"/>
              <a:t>Fifth level</a:t>
            </a:r>
          </a:p>
        </p:txBody>
      </p:sp>
      <p:sp>
        <p:nvSpPr>
          <p:cNvPr id="9" name="Text Placeholder 8">
            <a:extLst>
              <a:ext uri="{FF2B5EF4-FFF2-40B4-BE49-F238E27FC236}">
                <a16:creationId xmlns:a16="http://schemas.microsoft.com/office/drawing/2014/main" id="{58D4BED3-BCA4-6C4D-8319-DB43E2795E49}"/>
              </a:ext>
            </a:extLst>
          </p:cNvPr>
          <p:cNvSpPr>
            <a:spLocks noGrp="1"/>
          </p:cNvSpPr>
          <p:nvPr>
            <p:ph type="body" sz="quarter" idx="14"/>
          </p:nvPr>
        </p:nvSpPr>
        <p:spPr>
          <a:xfrm>
            <a:off x="4800600" y="1238250"/>
            <a:ext cx="4133850" cy="3270250"/>
          </a:xfrm>
        </p:spPr>
        <p:txBody>
          <a:bodyPr/>
          <a:lstStyle>
            <a:lvl1pPr marL="0" indent="0">
              <a:spcBef>
                <a:spcPts val="1100"/>
              </a:spcBef>
              <a:tabLst>
                <a:tab pos="4056063" algn="r"/>
              </a:tabLst>
              <a:defRPr b="1">
                <a:solidFill>
                  <a:schemeClr val="tx1"/>
                </a:solidFill>
              </a:defRPr>
            </a:lvl1pPr>
            <a:lvl2pPr marL="0" indent="0">
              <a:spcBef>
                <a:spcPts val="0"/>
              </a:spcBef>
              <a:buFontTx/>
              <a:buNone/>
              <a:tabLst>
                <a:tab pos="4056063" algn="r"/>
              </a:tabLst>
              <a:defRPr>
                <a:solidFill>
                  <a:schemeClr val="tx1"/>
                </a:solidFill>
              </a:defRPr>
            </a:lvl2pPr>
            <a:lvl3pPr marL="0" indent="0">
              <a:spcBef>
                <a:spcPts val="0"/>
              </a:spcBef>
              <a:buFontTx/>
              <a:buNone/>
              <a:tabLst>
                <a:tab pos="4056063" algn="r"/>
              </a:tabLst>
              <a:defRPr>
                <a:solidFill>
                  <a:schemeClr val="tx1"/>
                </a:solidFill>
              </a:defRPr>
            </a:lvl3pPr>
            <a:lvl4pPr marL="0" indent="0">
              <a:spcBef>
                <a:spcPts val="0"/>
              </a:spcBef>
              <a:buFontTx/>
              <a:buNone/>
              <a:tabLst>
                <a:tab pos="4056063" algn="r"/>
              </a:tabLst>
              <a:defRPr>
                <a:solidFill>
                  <a:schemeClr val="tx1"/>
                </a:solidFill>
              </a:defRPr>
            </a:lvl4pPr>
            <a:lvl5pPr marL="0" indent="0">
              <a:spcBef>
                <a:spcPts val="0"/>
              </a:spcBef>
              <a:buFontTx/>
              <a:buNone/>
              <a:tabLst>
                <a:tab pos="4056063" algn="r"/>
              </a:tabLst>
              <a:defRPr>
                <a:solidFill>
                  <a:schemeClr val="tx1"/>
                </a:solidFill>
              </a:defRPr>
            </a:lvl5pPr>
            <a:lvl6pPr marL="0" indent="0">
              <a:buFontTx/>
              <a:buNone/>
              <a:tabLst>
                <a:tab pos="4056063" algn="r"/>
              </a:tabLst>
              <a:defRPr b="0" i="0">
                <a:solidFill>
                  <a:schemeClr val="tx1"/>
                </a:solidFill>
                <a:latin typeface="IBM Plex Sans" panose="020B0503050203000203" pitchFamily="34" charset="77"/>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9CC57EC-C62A-6D4A-A672-2B6AEF178C4A}"/>
              </a:ext>
            </a:extLst>
          </p:cNvPr>
          <p:cNvSpPr>
            <a:spLocks noGrp="1"/>
          </p:cNvSpPr>
          <p:nvPr>
            <p:ph type="ftr" sz="quarter" idx="15"/>
          </p:nvPr>
        </p:nvSpPr>
        <p:spPr/>
        <p:txBody>
          <a:bodyPr/>
          <a:lstStyle>
            <a:lvl1pPr>
              <a:defRPr>
                <a:solidFill>
                  <a:srgbClr val="6F6F6F"/>
                </a:solidFill>
              </a:defRPr>
            </a:lvl1pPr>
          </a:lstStyle>
          <a:p>
            <a:r>
              <a:rPr lang="en-US" dirty="0"/>
              <a:t>IBM Security / © 2019 IBM Corporation</a:t>
            </a:r>
          </a:p>
        </p:txBody>
      </p:sp>
      <p:sp>
        <p:nvSpPr>
          <p:cNvPr id="6" name="Slide Number Placeholder 5">
            <a:extLst>
              <a:ext uri="{FF2B5EF4-FFF2-40B4-BE49-F238E27FC236}">
                <a16:creationId xmlns:a16="http://schemas.microsoft.com/office/drawing/2014/main" id="{FB2C2C76-2949-954E-B57D-C7F2D14B13AF}"/>
              </a:ext>
            </a:extLst>
          </p:cNvPr>
          <p:cNvSpPr>
            <a:spLocks noGrp="1"/>
          </p:cNvSpPr>
          <p:nvPr>
            <p:ph type="sldNum" sz="quarter" idx="16"/>
          </p:nvPr>
        </p:nvSpPr>
        <p:spPr/>
        <p:txBody>
          <a:bodyPr/>
          <a:lstStyle>
            <a:lvl1pPr>
              <a:defRPr>
                <a:solidFill>
                  <a:srgbClr val="6F6F6F"/>
                </a:solidFill>
              </a:defRPr>
            </a:lvl1pPr>
          </a:lstStyle>
          <a:p>
            <a:fld id="{59395FB3-9C97-154F-86B2-7E381B951268}" type="slidenum">
              <a:rPr lang="en-US" smtClean="0"/>
              <a:pPr/>
              <a:t>‹Nº›</a:t>
            </a:fld>
            <a:endParaRPr lang="en-US"/>
          </a:p>
        </p:txBody>
      </p:sp>
      <p:sp>
        <p:nvSpPr>
          <p:cNvPr id="7" name="Title 6">
            <a:extLst>
              <a:ext uri="{FF2B5EF4-FFF2-40B4-BE49-F238E27FC236}">
                <a16:creationId xmlns:a16="http://schemas.microsoft.com/office/drawing/2014/main" id="{E585C47D-CC24-554F-98BC-600A6BAF6BD5}"/>
              </a:ext>
            </a:extLst>
          </p:cNvPr>
          <p:cNvSpPr>
            <a:spLocks noGrp="1"/>
          </p:cNvSpPr>
          <p:nvPr>
            <p:ph type="title"/>
          </p:nvPr>
        </p:nvSpPr>
        <p:spPr>
          <a:xfrm>
            <a:off x="210312" y="201168"/>
            <a:ext cx="6419088" cy="452882"/>
          </a:xfrm>
        </p:spPr>
        <p:txBody>
          <a:bodyPr/>
          <a:lstStyle>
            <a:lvl1pPr>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3971186568"/>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4572000" y="0"/>
            <a:ext cx="4572000" cy="5143500"/>
          </a:xfrm>
        </p:spPr>
        <p:txBody>
          <a:bodyPr lIns="91440" tIns="91440" rIns="91440" bIns="91440"/>
          <a:lstStyle/>
          <a:p>
            <a:r>
              <a:rPr lang="en-US"/>
              <a:t>Click icon to add picture</a:t>
            </a:r>
          </a:p>
        </p:txBody>
      </p:sp>
      <p:sp>
        <p:nvSpPr>
          <p:cNvPr id="2" name="Title 1"/>
          <p:cNvSpPr>
            <a:spLocks noGrp="1"/>
          </p:cNvSpPr>
          <p:nvPr>
            <p:ph type="title"/>
          </p:nvPr>
        </p:nvSpPr>
        <p:spPr>
          <a:xfrm>
            <a:off x="210312" y="201168"/>
            <a:ext cx="4142232" cy="332399"/>
          </a:xfrm>
        </p:spPr>
        <p:txBody>
          <a:bodyPr>
            <a:spAutoFit/>
          </a:body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F1ED3DEC-D279-C444-9877-7618BC178E1A}"/>
              </a:ext>
            </a:extLst>
          </p:cNvPr>
          <p:cNvSpPr>
            <a:spLocks noGrp="1"/>
          </p:cNvSpPr>
          <p:nvPr>
            <p:ph type="ftr" sz="quarter" idx="15"/>
          </p:nvPr>
        </p:nvSpPr>
        <p:spPr/>
        <p:txBody>
          <a:bodyPr/>
          <a:lstStyle>
            <a:lvl1pPr>
              <a:defRPr>
                <a:solidFill>
                  <a:srgbClr val="868D95"/>
                </a:solidFill>
              </a:defRPr>
            </a:lvl1pPr>
          </a:lstStyle>
          <a:p>
            <a:r>
              <a:rPr lang="en-US" dirty="0"/>
              <a:t>IBM Security / © 2019 IBM Corporation</a:t>
            </a:r>
          </a:p>
        </p:txBody>
      </p:sp>
      <p:sp>
        <p:nvSpPr>
          <p:cNvPr id="6" name="Slide Number Placeholder 5">
            <a:extLst>
              <a:ext uri="{FF2B5EF4-FFF2-40B4-BE49-F238E27FC236}">
                <a16:creationId xmlns:a16="http://schemas.microsoft.com/office/drawing/2014/main" id="{51BD9304-8E6B-3F42-AA02-C993E7B599F8}"/>
              </a:ext>
            </a:extLst>
          </p:cNvPr>
          <p:cNvSpPr>
            <a:spLocks noGrp="1"/>
          </p:cNvSpPr>
          <p:nvPr>
            <p:ph type="sldNum" sz="quarter" idx="16"/>
          </p:nvPr>
        </p:nvSpPr>
        <p:spPr/>
        <p:txBody>
          <a:bodyPr/>
          <a:lstStyle>
            <a:lvl1pPr>
              <a:defRPr>
                <a:solidFill>
                  <a:srgbClr val="868D95"/>
                </a:solidFill>
              </a:defRPr>
            </a:lvl1pPr>
          </a:lstStyle>
          <a:p>
            <a:fld id="{59395FB3-9C97-154F-86B2-7E381B951268}" type="slidenum">
              <a:rPr lang="en-US" smtClean="0"/>
              <a:pPr/>
              <a:t>‹Nº›</a:t>
            </a:fld>
            <a:endParaRPr lang="en-US"/>
          </a:p>
        </p:txBody>
      </p:sp>
    </p:spTree>
    <p:extLst>
      <p:ext uri="{BB962C8B-B14F-4D97-AF65-F5344CB8AC3E}">
        <p14:creationId xmlns:p14="http://schemas.microsoft.com/office/powerpoint/2010/main" val="155603031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Only - Light Background">
    <p:bg>
      <p:bgPr>
        <a:solidFill>
          <a:schemeClr val="bg2"/>
        </a:solid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C671C606-EB24-444E-96BC-D1FF1CA6F30D}"/>
              </a:ext>
            </a:extLst>
          </p:cNvPr>
          <p:cNvSpPr>
            <a:spLocks noGrp="1"/>
          </p:cNvSpPr>
          <p:nvPr>
            <p:ph type="title"/>
          </p:nvPr>
        </p:nvSpPr>
        <p:spPr>
          <a:xfrm>
            <a:off x="210312" y="201168"/>
            <a:ext cx="6419088" cy="332399"/>
          </a:xfrm>
        </p:spPr>
        <p:txBody>
          <a:bodyPr wrap="square">
            <a:spAutoFit/>
          </a:bodyPr>
          <a:lstStyle>
            <a:lvl1pPr>
              <a:defRPr>
                <a:solidFill>
                  <a:schemeClr val="tx1"/>
                </a:solidFill>
              </a:defRPr>
            </a:lvl1p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BC0083C9-1CF9-2744-BD96-DB1613FB6EF9}"/>
              </a:ext>
            </a:extLst>
          </p:cNvPr>
          <p:cNvSpPr>
            <a:spLocks noGrp="1"/>
          </p:cNvSpPr>
          <p:nvPr>
            <p:ph type="ftr" sz="quarter" idx="10"/>
          </p:nvPr>
        </p:nvSpPr>
        <p:spPr/>
        <p:txBody>
          <a:bodyPr/>
          <a:lstStyle>
            <a:lvl1pPr>
              <a:defRPr>
                <a:solidFill>
                  <a:srgbClr val="6F6F6F"/>
                </a:solidFill>
              </a:defRPr>
            </a:lvl1pPr>
          </a:lstStyle>
          <a:p>
            <a:r>
              <a:rPr lang="en-US" dirty="0"/>
              <a:t>IBM Security / © 2019 IBM Corporation</a:t>
            </a:r>
          </a:p>
        </p:txBody>
      </p:sp>
      <p:sp>
        <p:nvSpPr>
          <p:cNvPr id="3" name="Slide Number Placeholder 2">
            <a:extLst>
              <a:ext uri="{FF2B5EF4-FFF2-40B4-BE49-F238E27FC236}">
                <a16:creationId xmlns:a16="http://schemas.microsoft.com/office/drawing/2014/main" id="{1381EAD3-6531-974A-87DD-8571A9FE2802}"/>
              </a:ext>
            </a:extLst>
          </p:cNvPr>
          <p:cNvSpPr>
            <a:spLocks noGrp="1"/>
          </p:cNvSpPr>
          <p:nvPr>
            <p:ph type="sldNum" sz="quarter" idx="11"/>
          </p:nvPr>
        </p:nvSpPr>
        <p:spPr/>
        <p:txBody>
          <a:bodyPr/>
          <a:lstStyle>
            <a:lvl1pPr>
              <a:defRPr>
                <a:solidFill>
                  <a:srgbClr val="6F6F6F"/>
                </a:solidFill>
              </a:defRPr>
            </a:lvl1pPr>
          </a:lstStyle>
          <a:p>
            <a:fld id="{59395FB3-9C97-154F-86B2-7E381B951268}" type="slidenum">
              <a:rPr lang="en-US" smtClean="0"/>
              <a:pPr/>
              <a:t>‹Nº›</a:t>
            </a:fld>
            <a:endParaRPr lang="en-US"/>
          </a:p>
        </p:txBody>
      </p:sp>
    </p:spTree>
    <p:extLst>
      <p:ext uri="{BB962C8B-B14F-4D97-AF65-F5344CB8AC3E}">
        <p14:creationId xmlns:p14="http://schemas.microsoft.com/office/powerpoint/2010/main" val="413938548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Only - Dark Backgroun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C671C606-EB24-444E-96BC-D1FF1CA6F30D}"/>
              </a:ext>
            </a:extLst>
          </p:cNvPr>
          <p:cNvSpPr>
            <a:spLocks noGrp="1"/>
          </p:cNvSpPr>
          <p:nvPr>
            <p:ph type="title"/>
          </p:nvPr>
        </p:nvSpPr>
        <p:spPr>
          <a:xfrm>
            <a:off x="210312" y="201168"/>
            <a:ext cx="6419088" cy="332399"/>
          </a:xfrm>
        </p:spPr>
        <p:txBody>
          <a:bodyPr wrap="square">
            <a:spAutoFit/>
          </a:bodyPr>
          <a:lstStyle>
            <a:lvl1pPr>
              <a:defRPr>
                <a:solidFill>
                  <a:schemeClr val="bg1"/>
                </a:solidFill>
              </a:defRPr>
            </a:lvl1p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7509814C-BD6F-7B4F-99EB-A6B0FBC1FD04}"/>
              </a:ext>
            </a:extLst>
          </p:cNvPr>
          <p:cNvSpPr>
            <a:spLocks noGrp="1"/>
          </p:cNvSpPr>
          <p:nvPr>
            <p:ph type="ftr" sz="quarter" idx="10"/>
          </p:nvPr>
        </p:nvSpPr>
        <p:spPr/>
        <p:txBody>
          <a:bodyPr/>
          <a:lstStyle>
            <a:lvl1pPr>
              <a:defRPr>
                <a:solidFill>
                  <a:srgbClr val="868D95"/>
                </a:solidFill>
              </a:defRPr>
            </a:lvl1pPr>
          </a:lstStyle>
          <a:p>
            <a:r>
              <a:rPr lang="en-US" dirty="0"/>
              <a:t>IBM Security / © 2019 IBM Corporation</a:t>
            </a:r>
          </a:p>
        </p:txBody>
      </p:sp>
      <p:sp>
        <p:nvSpPr>
          <p:cNvPr id="3" name="Slide Number Placeholder 2">
            <a:extLst>
              <a:ext uri="{FF2B5EF4-FFF2-40B4-BE49-F238E27FC236}">
                <a16:creationId xmlns:a16="http://schemas.microsoft.com/office/drawing/2014/main" id="{75DA223F-87FC-004F-996F-0CFD3D9A304C}"/>
              </a:ext>
            </a:extLst>
          </p:cNvPr>
          <p:cNvSpPr>
            <a:spLocks noGrp="1"/>
          </p:cNvSpPr>
          <p:nvPr>
            <p:ph type="sldNum" sz="quarter" idx="11"/>
          </p:nvPr>
        </p:nvSpPr>
        <p:spPr/>
        <p:txBody>
          <a:bodyPr/>
          <a:lstStyle>
            <a:lvl1pPr>
              <a:defRPr>
                <a:solidFill>
                  <a:srgbClr val="868D95"/>
                </a:solidFill>
              </a:defRPr>
            </a:lvl1pPr>
          </a:lstStyle>
          <a:p>
            <a:fld id="{59395FB3-9C97-154F-86B2-7E381B951268}" type="slidenum">
              <a:rPr lang="en-US" smtClean="0"/>
              <a:pPr/>
              <a:t>‹Nº›</a:t>
            </a:fld>
            <a:endParaRPr lang="en-US"/>
          </a:p>
        </p:txBody>
      </p:sp>
    </p:spTree>
    <p:extLst>
      <p:ext uri="{BB962C8B-B14F-4D97-AF65-F5344CB8AC3E}">
        <p14:creationId xmlns:p14="http://schemas.microsoft.com/office/powerpoint/2010/main" val="235452905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C671C606-EB24-444E-96BC-D1FF1CA6F30D}"/>
              </a:ext>
            </a:extLst>
          </p:cNvPr>
          <p:cNvSpPr>
            <a:spLocks noGrp="1"/>
          </p:cNvSpPr>
          <p:nvPr>
            <p:ph type="title"/>
          </p:nvPr>
        </p:nvSpPr>
        <p:spPr>
          <a:xfrm>
            <a:off x="210312" y="201168"/>
            <a:ext cx="6419088" cy="332399"/>
          </a:xfrm>
        </p:spPr>
        <p:txBody>
          <a:bodyPr wrap="square">
            <a:spAutoFit/>
          </a:body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31BF2151-11EA-2947-9E9F-88907F3B487F}"/>
              </a:ext>
            </a:extLst>
          </p:cNvPr>
          <p:cNvSpPr>
            <a:spLocks noGrp="1"/>
          </p:cNvSpPr>
          <p:nvPr>
            <p:ph type="body" sz="quarter" idx="12" hasCustomPrompt="1"/>
          </p:nvPr>
        </p:nvSpPr>
        <p:spPr>
          <a:xfrm>
            <a:off x="209550" y="544766"/>
            <a:ext cx="6419850" cy="276999"/>
          </a:xfrm>
        </p:spPr>
        <p:txBody>
          <a:bodyPr/>
          <a:lstStyle>
            <a:lvl1pPr>
              <a:defRPr sz="1600">
                <a:solidFill>
                  <a:srgbClr val="868D95"/>
                </a:solidFill>
              </a:defRPr>
            </a:lvl1pPr>
          </a:lstStyle>
          <a:p>
            <a:pPr lvl="0"/>
            <a:r>
              <a:rPr lang="en-US" dirty="0"/>
              <a:t>Click to edit Master subtitle styles</a:t>
            </a:r>
          </a:p>
        </p:txBody>
      </p:sp>
      <p:sp>
        <p:nvSpPr>
          <p:cNvPr id="2" name="Footer Placeholder 1">
            <a:extLst>
              <a:ext uri="{FF2B5EF4-FFF2-40B4-BE49-F238E27FC236}">
                <a16:creationId xmlns:a16="http://schemas.microsoft.com/office/drawing/2014/main" id="{809B33DE-E6CA-A346-9479-8883F2F083FA}"/>
              </a:ext>
            </a:extLst>
          </p:cNvPr>
          <p:cNvSpPr>
            <a:spLocks noGrp="1"/>
          </p:cNvSpPr>
          <p:nvPr>
            <p:ph type="ftr" sz="quarter" idx="13"/>
          </p:nvPr>
        </p:nvSpPr>
        <p:spPr/>
        <p:txBody>
          <a:bodyPr/>
          <a:lstStyle>
            <a:lvl1pPr>
              <a:defRPr>
                <a:solidFill>
                  <a:srgbClr val="868D95"/>
                </a:solidFill>
              </a:defRPr>
            </a:lvl1pPr>
          </a:lstStyle>
          <a:p>
            <a:r>
              <a:rPr lang="en-US" dirty="0"/>
              <a:t>IBM Security / © 2019 IBM Corporation</a:t>
            </a:r>
          </a:p>
        </p:txBody>
      </p:sp>
      <p:sp>
        <p:nvSpPr>
          <p:cNvPr id="6" name="Slide Number Placeholder 5">
            <a:extLst>
              <a:ext uri="{FF2B5EF4-FFF2-40B4-BE49-F238E27FC236}">
                <a16:creationId xmlns:a16="http://schemas.microsoft.com/office/drawing/2014/main" id="{5DEAEB1B-8DF0-8B49-ADE1-20CDCC04F0E3}"/>
              </a:ext>
            </a:extLst>
          </p:cNvPr>
          <p:cNvSpPr>
            <a:spLocks noGrp="1"/>
          </p:cNvSpPr>
          <p:nvPr>
            <p:ph type="sldNum" sz="quarter" idx="14"/>
          </p:nvPr>
        </p:nvSpPr>
        <p:spPr/>
        <p:txBody>
          <a:bodyPr/>
          <a:lstStyle>
            <a:lvl1pPr>
              <a:defRPr>
                <a:solidFill>
                  <a:srgbClr val="868D95"/>
                </a:solidFill>
              </a:defRPr>
            </a:lvl1pPr>
          </a:lstStyle>
          <a:p>
            <a:fld id="{59395FB3-9C97-154F-86B2-7E381B951268}" type="slidenum">
              <a:rPr lang="en-US" smtClean="0"/>
              <a:pPr/>
              <a:t>‹Nº›</a:t>
            </a:fld>
            <a:endParaRPr lang="en-US"/>
          </a:p>
        </p:txBody>
      </p:sp>
    </p:spTree>
    <p:extLst>
      <p:ext uri="{BB962C8B-B14F-4D97-AF65-F5344CB8AC3E}">
        <p14:creationId xmlns:p14="http://schemas.microsoft.com/office/powerpoint/2010/main" val="2993918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and intro with text">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C671C606-EB24-444E-96BC-D1FF1CA6F30D}"/>
              </a:ext>
            </a:extLst>
          </p:cNvPr>
          <p:cNvSpPr>
            <a:spLocks noGrp="1"/>
          </p:cNvSpPr>
          <p:nvPr>
            <p:ph type="title"/>
          </p:nvPr>
        </p:nvSpPr>
        <p:spPr>
          <a:xfrm>
            <a:off x="210312" y="201168"/>
            <a:ext cx="6419088" cy="332399"/>
          </a:xfrm>
        </p:spPr>
        <p:txBody>
          <a:bodyPr wrap="square">
            <a:spAutoFit/>
          </a:bodyPr>
          <a:lstStyle/>
          <a:p>
            <a:r>
              <a:rPr lang="en-US"/>
              <a:t>Click to edit Master title style</a:t>
            </a:r>
            <a:endParaRPr lang="en-US" dirty="0"/>
          </a:p>
        </p:txBody>
      </p:sp>
      <p:sp>
        <p:nvSpPr>
          <p:cNvPr id="8" name="Text Placeholder 8">
            <a:extLst>
              <a:ext uri="{FF2B5EF4-FFF2-40B4-BE49-F238E27FC236}">
                <a16:creationId xmlns:a16="http://schemas.microsoft.com/office/drawing/2014/main" id="{41F9A113-D7BE-9142-A928-2480E1DAE449}"/>
              </a:ext>
            </a:extLst>
          </p:cNvPr>
          <p:cNvSpPr>
            <a:spLocks noGrp="1"/>
          </p:cNvSpPr>
          <p:nvPr>
            <p:ph type="body" sz="quarter" idx="13"/>
          </p:nvPr>
        </p:nvSpPr>
        <p:spPr>
          <a:xfrm>
            <a:off x="217448" y="1289050"/>
            <a:ext cx="4114800" cy="276999"/>
          </a:xfrm>
        </p:spPr>
        <p:txBody>
          <a:bodyPr/>
          <a:lstStyle>
            <a:lvl1pPr>
              <a:defRPr sz="1600" b="0">
                <a:solidFill>
                  <a:srgbClr val="868D95"/>
                </a:solidFill>
              </a:defRPr>
            </a:lvl1pPr>
          </a:lstStyle>
          <a:p>
            <a:pPr lvl="0"/>
            <a:r>
              <a:rPr lang="en-US"/>
              <a:t>Edit Master text styles</a:t>
            </a:r>
          </a:p>
        </p:txBody>
      </p:sp>
      <p:sp>
        <p:nvSpPr>
          <p:cNvPr id="10" name="Text Placeholder 8">
            <a:extLst>
              <a:ext uri="{FF2B5EF4-FFF2-40B4-BE49-F238E27FC236}">
                <a16:creationId xmlns:a16="http://schemas.microsoft.com/office/drawing/2014/main" id="{F7D16651-3012-494B-85F7-446431F11E0E}"/>
              </a:ext>
            </a:extLst>
          </p:cNvPr>
          <p:cNvSpPr>
            <a:spLocks noGrp="1"/>
          </p:cNvSpPr>
          <p:nvPr>
            <p:ph type="body" sz="quarter" idx="14"/>
          </p:nvPr>
        </p:nvSpPr>
        <p:spPr>
          <a:xfrm>
            <a:off x="4800600" y="1300134"/>
            <a:ext cx="4114731" cy="31956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A23AB2D5-39A0-934F-A392-3ACE2294819A}"/>
              </a:ext>
            </a:extLst>
          </p:cNvPr>
          <p:cNvSpPr>
            <a:spLocks noGrp="1"/>
          </p:cNvSpPr>
          <p:nvPr>
            <p:ph type="ftr" sz="quarter" idx="15"/>
          </p:nvPr>
        </p:nvSpPr>
        <p:spPr/>
        <p:txBody>
          <a:bodyPr/>
          <a:lstStyle>
            <a:lvl1pPr>
              <a:defRPr>
                <a:solidFill>
                  <a:srgbClr val="868D95"/>
                </a:solidFill>
              </a:defRPr>
            </a:lvl1pPr>
          </a:lstStyle>
          <a:p>
            <a:r>
              <a:rPr lang="en-US" dirty="0"/>
              <a:t>IBM Security / © 2019 IBM Corporation</a:t>
            </a:r>
          </a:p>
        </p:txBody>
      </p:sp>
      <p:sp>
        <p:nvSpPr>
          <p:cNvPr id="5" name="Slide Number Placeholder 4">
            <a:extLst>
              <a:ext uri="{FF2B5EF4-FFF2-40B4-BE49-F238E27FC236}">
                <a16:creationId xmlns:a16="http://schemas.microsoft.com/office/drawing/2014/main" id="{06C1F213-3F97-D64B-A4F0-F88616BB9307}"/>
              </a:ext>
            </a:extLst>
          </p:cNvPr>
          <p:cNvSpPr>
            <a:spLocks noGrp="1"/>
          </p:cNvSpPr>
          <p:nvPr>
            <p:ph type="sldNum" sz="quarter" idx="16"/>
          </p:nvPr>
        </p:nvSpPr>
        <p:spPr/>
        <p:txBody>
          <a:bodyPr/>
          <a:lstStyle>
            <a:lvl1pPr>
              <a:defRPr>
                <a:solidFill>
                  <a:srgbClr val="868D95"/>
                </a:solidFill>
              </a:defRPr>
            </a:lvl1pPr>
          </a:lstStyle>
          <a:p>
            <a:fld id="{59395FB3-9C97-154F-86B2-7E381B951268}" type="slidenum">
              <a:rPr lang="en-US" smtClean="0"/>
              <a:pPr/>
              <a:t>‹Nº›</a:t>
            </a:fld>
            <a:endParaRPr lang="en-US"/>
          </a:p>
        </p:txBody>
      </p:sp>
    </p:spTree>
    <p:extLst>
      <p:ext uri="{BB962C8B-B14F-4D97-AF65-F5344CB8AC3E}">
        <p14:creationId xmlns:p14="http://schemas.microsoft.com/office/powerpoint/2010/main" val="51657241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and 2-Column Tex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E171548-9505-824E-BDB9-79305FA3AD54}"/>
              </a:ext>
            </a:extLst>
          </p:cNvPr>
          <p:cNvSpPr>
            <a:spLocks noGrp="1"/>
          </p:cNvSpPr>
          <p:nvPr>
            <p:ph type="body" sz="quarter" idx="12"/>
          </p:nvPr>
        </p:nvSpPr>
        <p:spPr>
          <a:xfrm>
            <a:off x="228600" y="1289050"/>
            <a:ext cx="4114800" cy="32067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8">
            <a:extLst>
              <a:ext uri="{FF2B5EF4-FFF2-40B4-BE49-F238E27FC236}">
                <a16:creationId xmlns:a16="http://schemas.microsoft.com/office/drawing/2014/main" id="{EF9F6E35-71E2-FD44-86CC-050DA933B102}"/>
              </a:ext>
            </a:extLst>
          </p:cNvPr>
          <p:cNvSpPr>
            <a:spLocks noGrp="1"/>
          </p:cNvSpPr>
          <p:nvPr>
            <p:ph type="body" sz="quarter" idx="13"/>
          </p:nvPr>
        </p:nvSpPr>
        <p:spPr>
          <a:xfrm>
            <a:off x="4800600" y="1289050"/>
            <a:ext cx="4114731" cy="32067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0">
            <a:extLst>
              <a:ext uri="{FF2B5EF4-FFF2-40B4-BE49-F238E27FC236}">
                <a16:creationId xmlns:a16="http://schemas.microsoft.com/office/drawing/2014/main" id="{C671C606-EB24-444E-96BC-D1FF1CA6F30D}"/>
              </a:ext>
            </a:extLst>
          </p:cNvPr>
          <p:cNvSpPr>
            <a:spLocks noGrp="1"/>
          </p:cNvSpPr>
          <p:nvPr>
            <p:ph type="title"/>
          </p:nvPr>
        </p:nvSpPr>
        <p:spPr>
          <a:xfrm>
            <a:off x="210312" y="201168"/>
            <a:ext cx="6419088" cy="332399"/>
          </a:xfrm>
        </p:spPr>
        <p:txBody>
          <a:bodyPr wrap="square">
            <a:spAutoFit/>
          </a:body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A330FA94-D98A-C64B-AA63-F54D37654BDA}"/>
              </a:ext>
            </a:extLst>
          </p:cNvPr>
          <p:cNvSpPr>
            <a:spLocks noGrp="1"/>
          </p:cNvSpPr>
          <p:nvPr>
            <p:ph type="ftr" sz="quarter" idx="14"/>
          </p:nvPr>
        </p:nvSpPr>
        <p:spPr/>
        <p:txBody>
          <a:bodyPr/>
          <a:lstStyle>
            <a:lvl1pPr>
              <a:defRPr>
                <a:solidFill>
                  <a:srgbClr val="868D95"/>
                </a:solidFill>
              </a:defRPr>
            </a:lvl1pPr>
          </a:lstStyle>
          <a:p>
            <a:r>
              <a:rPr lang="en-US" dirty="0"/>
              <a:t>IBM Security / © 2019 IBM Corporation</a:t>
            </a:r>
          </a:p>
        </p:txBody>
      </p:sp>
      <p:sp>
        <p:nvSpPr>
          <p:cNvPr id="5" name="Slide Number Placeholder 4">
            <a:extLst>
              <a:ext uri="{FF2B5EF4-FFF2-40B4-BE49-F238E27FC236}">
                <a16:creationId xmlns:a16="http://schemas.microsoft.com/office/drawing/2014/main" id="{3FA82A3C-43B8-DF45-8674-9C4EED141431}"/>
              </a:ext>
            </a:extLst>
          </p:cNvPr>
          <p:cNvSpPr>
            <a:spLocks noGrp="1"/>
          </p:cNvSpPr>
          <p:nvPr>
            <p:ph type="sldNum" sz="quarter" idx="15"/>
          </p:nvPr>
        </p:nvSpPr>
        <p:spPr/>
        <p:txBody>
          <a:bodyPr/>
          <a:lstStyle>
            <a:lvl1pPr>
              <a:defRPr>
                <a:solidFill>
                  <a:srgbClr val="868D95"/>
                </a:solidFill>
              </a:defRPr>
            </a:lvl1pPr>
          </a:lstStyle>
          <a:p>
            <a:fld id="{59395FB3-9C97-154F-86B2-7E381B951268}" type="slidenum">
              <a:rPr lang="en-US" smtClean="0"/>
              <a:pPr/>
              <a:t>‹Nº›</a:t>
            </a:fld>
            <a:endParaRPr lang="en-US"/>
          </a:p>
        </p:txBody>
      </p:sp>
    </p:spTree>
    <p:extLst>
      <p:ext uri="{BB962C8B-B14F-4D97-AF65-F5344CB8AC3E}">
        <p14:creationId xmlns:p14="http://schemas.microsoft.com/office/powerpoint/2010/main" val="83124677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text (four columns) on gradient">
    <p:spTree>
      <p:nvGrpSpPr>
        <p:cNvPr id="1" name=""/>
        <p:cNvGrpSpPr/>
        <p:nvPr/>
      </p:nvGrpSpPr>
      <p:grpSpPr>
        <a:xfrm>
          <a:off x="0" y="0"/>
          <a:ext cx="0" cy="0"/>
          <a:chOff x="0" y="0"/>
          <a:chExt cx="0" cy="0"/>
        </a:xfrm>
      </p:grpSpPr>
      <p:pic>
        <p:nvPicPr>
          <p:cNvPr id="9" name="Picture 8" descr="Cropped_Aurora_Primary- Top.png">
            <a:extLst>
              <a:ext uri="{FF2B5EF4-FFF2-40B4-BE49-F238E27FC236}">
                <a16:creationId xmlns:a16="http://schemas.microsoft.com/office/drawing/2014/main" id="{71D027F9-176A-0A43-988A-7816BB28E9F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2700"/>
            <a:ext cx="9144000" cy="5156200"/>
          </a:xfrm>
          <a:prstGeom prst="rect">
            <a:avLst/>
          </a:prstGeom>
        </p:spPr>
      </p:pic>
      <p:sp>
        <p:nvSpPr>
          <p:cNvPr id="2" name="Title 1"/>
          <p:cNvSpPr>
            <a:spLocks noGrp="1"/>
          </p:cNvSpPr>
          <p:nvPr>
            <p:ph type="title"/>
          </p:nvPr>
        </p:nvSpPr>
        <p:spPr>
          <a:xfrm>
            <a:off x="210312" y="201168"/>
            <a:ext cx="6419088" cy="332399"/>
          </a:xfrm>
        </p:spPr>
        <p:txBody>
          <a:bodyPr>
            <a:spAutoFit/>
          </a:bodyPr>
          <a:lstStyle/>
          <a:p>
            <a:r>
              <a:rPr lang="en-US"/>
              <a:t>Click to edit Master title style</a:t>
            </a:r>
            <a:endParaRPr lang="en-US" dirty="0"/>
          </a:p>
        </p:txBody>
      </p:sp>
      <p:sp>
        <p:nvSpPr>
          <p:cNvPr id="6" name="Text Placeholder 5"/>
          <p:cNvSpPr>
            <a:spLocks noGrp="1"/>
          </p:cNvSpPr>
          <p:nvPr>
            <p:ph type="body" sz="quarter" idx="12"/>
          </p:nvPr>
        </p:nvSpPr>
        <p:spPr>
          <a:xfrm>
            <a:off x="219456" y="1289051"/>
            <a:ext cx="1837944" cy="32067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2505456" y="1289051"/>
            <a:ext cx="1837944" cy="32067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4"/>
          </p:nvPr>
        </p:nvSpPr>
        <p:spPr>
          <a:xfrm>
            <a:off x="4791456" y="1289051"/>
            <a:ext cx="1837944" cy="32067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5"/>
          </p:nvPr>
        </p:nvSpPr>
        <p:spPr>
          <a:xfrm>
            <a:off x="7077456" y="1289051"/>
            <a:ext cx="1837944" cy="32067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2058F0EB-811A-7244-A306-536D41035EB1}"/>
              </a:ext>
            </a:extLst>
          </p:cNvPr>
          <p:cNvSpPr>
            <a:spLocks noGrp="1"/>
          </p:cNvSpPr>
          <p:nvPr>
            <p:ph type="ftr" sz="quarter" idx="16"/>
          </p:nvPr>
        </p:nvSpPr>
        <p:spPr/>
        <p:txBody>
          <a:bodyPr/>
          <a:lstStyle>
            <a:lvl1pPr>
              <a:defRPr>
                <a:solidFill>
                  <a:srgbClr val="868D95"/>
                </a:solidFill>
              </a:defRPr>
            </a:lvl1pPr>
          </a:lstStyle>
          <a:p>
            <a:r>
              <a:rPr lang="en-US" dirty="0"/>
              <a:t>IBM Security / © 2019 IBM Corporation</a:t>
            </a:r>
          </a:p>
        </p:txBody>
      </p:sp>
      <p:sp>
        <p:nvSpPr>
          <p:cNvPr id="7" name="Slide Number Placeholder 6">
            <a:extLst>
              <a:ext uri="{FF2B5EF4-FFF2-40B4-BE49-F238E27FC236}">
                <a16:creationId xmlns:a16="http://schemas.microsoft.com/office/drawing/2014/main" id="{C5B6E56D-E18E-C14F-B8CE-B3A9760AADB8}"/>
              </a:ext>
            </a:extLst>
          </p:cNvPr>
          <p:cNvSpPr>
            <a:spLocks noGrp="1"/>
          </p:cNvSpPr>
          <p:nvPr>
            <p:ph type="sldNum" sz="quarter" idx="17"/>
          </p:nvPr>
        </p:nvSpPr>
        <p:spPr/>
        <p:txBody>
          <a:bodyPr/>
          <a:lstStyle>
            <a:lvl1pPr>
              <a:defRPr>
                <a:solidFill>
                  <a:srgbClr val="868D95"/>
                </a:solidFill>
              </a:defRPr>
            </a:lvl1pPr>
          </a:lstStyle>
          <a:p>
            <a:fld id="{59395FB3-9C97-154F-86B2-7E381B951268}" type="slidenum">
              <a:rPr lang="en-US" smtClean="0"/>
              <a:pPr/>
              <a:t>‹Nº›</a:t>
            </a:fld>
            <a:endParaRPr lang="en-US"/>
          </a:p>
        </p:txBody>
      </p:sp>
    </p:spTree>
    <p:extLst>
      <p:ext uri="{BB962C8B-B14F-4D97-AF65-F5344CB8AC3E}">
        <p14:creationId xmlns:p14="http://schemas.microsoft.com/office/powerpoint/2010/main" val="110672646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text (four columns)">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6419088" cy="332399"/>
          </a:xfrm>
        </p:spPr>
        <p:txBody>
          <a:bodyPr>
            <a:spAutoFit/>
          </a:bodyPr>
          <a:lstStyle>
            <a:lvl1pPr>
              <a:defRPr>
                <a:solidFill>
                  <a:schemeClr val="tx1"/>
                </a:solidFill>
              </a:defRPr>
            </a:lvl1pPr>
          </a:lstStyle>
          <a:p>
            <a:r>
              <a:rPr lang="en-US"/>
              <a:t>Click to edit Master title style</a:t>
            </a:r>
            <a:endParaRPr lang="en-US" dirty="0"/>
          </a:p>
        </p:txBody>
      </p:sp>
      <p:sp>
        <p:nvSpPr>
          <p:cNvPr id="6" name="Text Placeholder 5"/>
          <p:cNvSpPr>
            <a:spLocks noGrp="1"/>
          </p:cNvSpPr>
          <p:nvPr>
            <p:ph type="body" sz="quarter" idx="12"/>
          </p:nvPr>
        </p:nvSpPr>
        <p:spPr>
          <a:xfrm>
            <a:off x="219456" y="1289050"/>
            <a:ext cx="1837944" cy="3206750"/>
          </a:xfrm>
        </p:spPr>
        <p:txBody>
          <a:bodyPr/>
          <a:lstStyle>
            <a:lvl1pPr>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2505456" y="1289050"/>
            <a:ext cx="1837944" cy="3206750"/>
          </a:xfrm>
        </p:spPr>
        <p:txBody>
          <a:bodyPr/>
          <a:lstStyle>
            <a:lvl1pPr>
              <a:buClrTx/>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4"/>
          </p:nvPr>
        </p:nvSpPr>
        <p:spPr>
          <a:xfrm>
            <a:off x="4791456" y="1289050"/>
            <a:ext cx="1837944" cy="3206750"/>
          </a:xfrm>
        </p:spPr>
        <p:txBody>
          <a:bodyPr/>
          <a:lstStyle>
            <a:lvl1pPr>
              <a:buClrTx/>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5"/>
          </p:nvPr>
        </p:nvSpPr>
        <p:spPr>
          <a:xfrm>
            <a:off x="7077456" y="1289050"/>
            <a:ext cx="1837944" cy="3206750"/>
          </a:xfrm>
        </p:spPr>
        <p:txBody>
          <a:bodyPr/>
          <a:lstStyle>
            <a:lvl1pPr>
              <a:buClrTx/>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E927625B-AC91-8043-8B2A-CF393C04A875}"/>
              </a:ext>
            </a:extLst>
          </p:cNvPr>
          <p:cNvSpPr>
            <a:spLocks noGrp="1"/>
          </p:cNvSpPr>
          <p:nvPr>
            <p:ph type="ftr" sz="quarter" idx="16"/>
          </p:nvPr>
        </p:nvSpPr>
        <p:spPr/>
        <p:txBody>
          <a:bodyPr/>
          <a:lstStyle>
            <a:lvl1pPr>
              <a:defRPr>
                <a:solidFill>
                  <a:srgbClr val="6F6F6F"/>
                </a:solidFill>
              </a:defRPr>
            </a:lvl1pPr>
          </a:lstStyle>
          <a:p>
            <a:r>
              <a:rPr lang="en-US" dirty="0"/>
              <a:t>IBM Security / © 2019 IBM Corporation</a:t>
            </a:r>
          </a:p>
        </p:txBody>
      </p:sp>
      <p:sp>
        <p:nvSpPr>
          <p:cNvPr id="7" name="Slide Number Placeholder 6">
            <a:extLst>
              <a:ext uri="{FF2B5EF4-FFF2-40B4-BE49-F238E27FC236}">
                <a16:creationId xmlns:a16="http://schemas.microsoft.com/office/drawing/2014/main" id="{6A910D16-5ACA-9B42-88D9-9E03D0CDA876}"/>
              </a:ext>
            </a:extLst>
          </p:cNvPr>
          <p:cNvSpPr>
            <a:spLocks noGrp="1"/>
          </p:cNvSpPr>
          <p:nvPr>
            <p:ph type="sldNum" sz="quarter" idx="17"/>
          </p:nvPr>
        </p:nvSpPr>
        <p:spPr/>
        <p:txBody>
          <a:bodyPr/>
          <a:lstStyle>
            <a:lvl1pPr>
              <a:defRPr>
                <a:solidFill>
                  <a:srgbClr val="6F6F6F"/>
                </a:solidFill>
              </a:defRPr>
            </a:lvl1pPr>
          </a:lstStyle>
          <a:p>
            <a:fld id="{59395FB3-9C97-154F-86B2-7E381B951268}" type="slidenum">
              <a:rPr lang="en-US" smtClean="0"/>
              <a:pPr/>
              <a:t>‹Nº›</a:t>
            </a:fld>
            <a:endParaRPr lang="en-US"/>
          </a:p>
        </p:txBody>
      </p:sp>
    </p:spTree>
    <p:extLst>
      <p:ext uri="{BB962C8B-B14F-4D97-AF65-F5344CB8AC3E}">
        <p14:creationId xmlns:p14="http://schemas.microsoft.com/office/powerpoint/2010/main" val="4005899335"/>
      </p:ext>
    </p:extLst>
  </p:cSld>
  <p:clrMapOvr>
    <a:overrideClrMapping bg1="dk1" tx1="lt1" bg2="dk2" tx2="lt2" accent1="accent1" accent2="accent2" accent3="accent3" accent4="accent4" accent5="accent5" accent6="accent6" hlink="hlink" folHlink="folHlink"/>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4572000" y="0"/>
            <a:ext cx="4572000" cy="5143500"/>
          </a:xfrm>
        </p:spPr>
        <p:txBody>
          <a:bodyPr lIns="91440" tIns="91440" rIns="91440" bIns="91440"/>
          <a:lstStyle/>
          <a:p>
            <a:r>
              <a:rPr lang="en-US"/>
              <a:t>Click icon to add picture</a:t>
            </a:r>
          </a:p>
        </p:txBody>
      </p:sp>
      <p:sp>
        <p:nvSpPr>
          <p:cNvPr id="8" name="Text Placeholder 7"/>
          <p:cNvSpPr>
            <a:spLocks noGrp="1"/>
          </p:cNvSpPr>
          <p:nvPr>
            <p:ph type="body" sz="quarter" idx="13"/>
          </p:nvPr>
        </p:nvSpPr>
        <p:spPr>
          <a:xfrm>
            <a:off x="219456" y="1289050"/>
            <a:ext cx="4123944" cy="32067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a:extLst>
              <a:ext uri="{FF2B5EF4-FFF2-40B4-BE49-F238E27FC236}">
                <a16:creationId xmlns:a16="http://schemas.microsoft.com/office/drawing/2014/main" id="{008B8EF0-8F64-844F-A096-3A04D7A21C03}"/>
              </a:ext>
            </a:extLst>
          </p:cNvPr>
          <p:cNvSpPr>
            <a:spLocks noGrp="1"/>
          </p:cNvSpPr>
          <p:nvPr>
            <p:ph type="title"/>
          </p:nvPr>
        </p:nvSpPr>
        <p:spPr>
          <a:xfrm>
            <a:off x="210312" y="201168"/>
            <a:ext cx="4142232" cy="332399"/>
          </a:xfrm>
        </p:spPr>
        <p:txBody>
          <a:bodyPr>
            <a:spAutoFit/>
          </a:body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4E3A7191-176A-5D4A-A9E2-AF2BF3DC56BE}"/>
              </a:ext>
            </a:extLst>
          </p:cNvPr>
          <p:cNvSpPr>
            <a:spLocks noGrp="1"/>
          </p:cNvSpPr>
          <p:nvPr>
            <p:ph type="ftr" sz="quarter" idx="15"/>
          </p:nvPr>
        </p:nvSpPr>
        <p:spPr/>
        <p:txBody>
          <a:bodyPr/>
          <a:lstStyle>
            <a:lvl1pPr>
              <a:defRPr>
                <a:solidFill>
                  <a:srgbClr val="868D95"/>
                </a:solidFill>
              </a:defRPr>
            </a:lvl1pPr>
          </a:lstStyle>
          <a:p>
            <a:r>
              <a:rPr lang="en-US" dirty="0"/>
              <a:t>IBM Security / © 2019 IBM Corporation</a:t>
            </a:r>
          </a:p>
        </p:txBody>
      </p:sp>
      <p:sp>
        <p:nvSpPr>
          <p:cNvPr id="6" name="Slide Number Placeholder 5">
            <a:extLst>
              <a:ext uri="{FF2B5EF4-FFF2-40B4-BE49-F238E27FC236}">
                <a16:creationId xmlns:a16="http://schemas.microsoft.com/office/drawing/2014/main" id="{29AC8CAA-CE57-9C44-9112-71FDACDFA19A}"/>
              </a:ext>
            </a:extLst>
          </p:cNvPr>
          <p:cNvSpPr>
            <a:spLocks noGrp="1"/>
          </p:cNvSpPr>
          <p:nvPr>
            <p:ph type="sldNum" sz="quarter" idx="16"/>
          </p:nvPr>
        </p:nvSpPr>
        <p:spPr/>
        <p:txBody>
          <a:bodyPr/>
          <a:lstStyle>
            <a:lvl1pPr>
              <a:defRPr>
                <a:solidFill>
                  <a:srgbClr val="868D95"/>
                </a:solidFill>
              </a:defRPr>
            </a:lvl1pPr>
          </a:lstStyle>
          <a:p>
            <a:fld id="{59395FB3-9C97-154F-86B2-7E381B951268}" type="slidenum">
              <a:rPr lang="en-US" smtClean="0"/>
              <a:pPr/>
              <a:t>‹Nº›</a:t>
            </a:fld>
            <a:endParaRPr lang="en-US"/>
          </a:p>
        </p:txBody>
      </p:sp>
    </p:spTree>
    <p:extLst>
      <p:ext uri="{BB962C8B-B14F-4D97-AF65-F5344CB8AC3E}">
        <p14:creationId xmlns:p14="http://schemas.microsoft.com/office/powerpoint/2010/main" val="131216640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4572000" y="0"/>
            <a:ext cx="4572000" cy="5143500"/>
          </a:xfrm>
        </p:spPr>
        <p:txBody>
          <a:bodyPr lIns="91440" tIns="91440" rIns="91440" bIns="91440"/>
          <a:lstStyle/>
          <a:p>
            <a:r>
              <a:rPr lang="en-US"/>
              <a:t>Click icon to add picture</a:t>
            </a:r>
          </a:p>
        </p:txBody>
      </p:sp>
      <p:sp>
        <p:nvSpPr>
          <p:cNvPr id="2" name="Title 1"/>
          <p:cNvSpPr>
            <a:spLocks noGrp="1"/>
          </p:cNvSpPr>
          <p:nvPr>
            <p:ph type="title"/>
          </p:nvPr>
        </p:nvSpPr>
        <p:spPr>
          <a:xfrm>
            <a:off x="210312" y="201168"/>
            <a:ext cx="4142232" cy="332399"/>
          </a:xfrm>
        </p:spPr>
        <p:txBody>
          <a:bodyPr>
            <a:spAutoFit/>
          </a:body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F1ED3DEC-D279-C444-9877-7618BC178E1A}"/>
              </a:ext>
            </a:extLst>
          </p:cNvPr>
          <p:cNvSpPr>
            <a:spLocks noGrp="1"/>
          </p:cNvSpPr>
          <p:nvPr>
            <p:ph type="ftr" sz="quarter" idx="15"/>
          </p:nvPr>
        </p:nvSpPr>
        <p:spPr/>
        <p:txBody>
          <a:bodyPr/>
          <a:lstStyle>
            <a:lvl1pPr>
              <a:defRPr>
                <a:solidFill>
                  <a:srgbClr val="868D95"/>
                </a:solidFill>
              </a:defRPr>
            </a:lvl1pPr>
          </a:lstStyle>
          <a:p>
            <a:r>
              <a:rPr lang="en-US" dirty="0"/>
              <a:t>IBM Security / © 2019 IBM Corporation</a:t>
            </a:r>
          </a:p>
        </p:txBody>
      </p:sp>
      <p:sp>
        <p:nvSpPr>
          <p:cNvPr id="6" name="Slide Number Placeholder 5">
            <a:extLst>
              <a:ext uri="{FF2B5EF4-FFF2-40B4-BE49-F238E27FC236}">
                <a16:creationId xmlns:a16="http://schemas.microsoft.com/office/drawing/2014/main" id="{51BD9304-8E6B-3F42-AA02-C993E7B599F8}"/>
              </a:ext>
            </a:extLst>
          </p:cNvPr>
          <p:cNvSpPr>
            <a:spLocks noGrp="1"/>
          </p:cNvSpPr>
          <p:nvPr>
            <p:ph type="sldNum" sz="quarter" idx="16"/>
          </p:nvPr>
        </p:nvSpPr>
        <p:spPr/>
        <p:txBody>
          <a:bodyPr/>
          <a:lstStyle>
            <a:lvl1pPr>
              <a:defRPr>
                <a:solidFill>
                  <a:srgbClr val="868D95"/>
                </a:solidFill>
              </a:defRPr>
            </a:lvl1pPr>
          </a:lstStyle>
          <a:p>
            <a:fld id="{59395FB3-9C97-154F-86B2-7E381B951268}" type="slidenum">
              <a:rPr lang="en-US" smtClean="0"/>
              <a:pPr/>
              <a:t>‹Nº›</a:t>
            </a:fld>
            <a:endParaRPr lang="en-US"/>
          </a:p>
        </p:txBody>
      </p:sp>
    </p:spTree>
    <p:extLst>
      <p:ext uri="{BB962C8B-B14F-4D97-AF65-F5344CB8AC3E}">
        <p14:creationId xmlns:p14="http://schemas.microsoft.com/office/powerpoint/2010/main" val="239990123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Datagram with Auror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EBF690-0BE8-BB42-8602-CD8CBAD7193E}"/>
              </a:ext>
            </a:extLst>
          </p:cNvPr>
          <p:cNvPicPr>
            <a:picLocks noChangeAspect="1"/>
          </p:cNvPicPr>
          <p:nvPr userDrawn="1"/>
        </p:nvPicPr>
        <p:blipFill>
          <a:blip r:embed="rId2"/>
          <a:stretch>
            <a:fillRect/>
          </a:stretch>
        </p:blipFill>
        <p:spPr>
          <a:xfrm>
            <a:off x="-19163" y="107950"/>
            <a:ext cx="1244600" cy="4927600"/>
          </a:xfrm>
          <a:prstGeom prst="rect">
            <a:avLst/>
          </a:prstGeom>
        </p:spPr>
      </p:pic>
      <p:sp>
        <p:nvSpPr>
          <p:cNvPr id="2" name="Title 1"/>
          <p:cNvSpPr>
            <a:spLocks noGrp="1"/>
          </p:cNvSpPr>
          <p:nvPr>
            <p:ph type="title"/>
          </p:nvPr>
        </p:nvSpPr>
        <p:spPr>
          <a:xfrm>
            <a:off x="228600" y="1437545"/>
            <a:ext cx="4114800" cy="804672"/>
          </a:xfrm>
        </p:spPr>
        <p:txBody>
          <a:bodyPr/>
          <a:lstStyle>
            <a:lvl1pPr>
              <a:defRPr sz="1600"/>
            </a:lvl1pPr>
          </a:lstStyle>
          <a:p>
            <a:r>
              <a:rPr lang="en-US"/>
              <a:t>Click to edit Master title style</a:t>
            </a:r>
            <a:endParaRPr lang="en-US" dirty="0"/>
          </a:p>
        </p:txBody>
      </p:sp>
      <p:sp>
        <p:nvSpPr>
          <p:cNvPr id="6" name="Text Placeholder 5"/>
          <p:cNvSpPr>
            <a:spLocks noGrp="1"/>
          </p:cNvSpPr>
          <p:nvPr>
            <p:ph type="body" sz="quarter" idx="12" hasCustomPrompt="1"/>
          </p:nvPr>
        </p:nvSpPr>
        <p:spPr>
          <a:xfrm>
            <a:off x="103704" y="107950"/>
            <a:ext cx="4239696" cy="1329595"/>
          </a:xfrm>
        </p:spPr>
        <p:txBody>
          <a:bodyPr wrap="square" anchor="b" anchorCtr="0">
            <a:spAutoFit/>
          </a:bodyPr>
          <a:lstStyle>
            <a:lvl1pPr>
              <a:lnSpc>
                <a:spcPct val="90000"/>
              </a:lnSpc>
              <a:defRPr sz="9600" b="0" i="0">
                <a:latin typeface="IBM Plex Sans ExtraLight" panose="020B0303050203000203" pitchFamily="34" charset="0"/>
              </a:defRPr>
            </a:lvl1pPr>
          </a:lstStyle>
          <a:p>
            <a:pPr lvl="0"/>
            <a:r>
              <a:rPr lang="en-US" dirty="0"/>
              <a:t>Data</a:t>
            </a:r>
          </a:p>
        </p:txBody>
      </p:sp>
      <p:sp>
        <p:nvSpPr>
          <p:cNvPr id="8" name="Text Placeholder 10">
            <a:extLst>
              <a:ext uri="{FF2B5EF4-FFF2-40B4-BE49-F238E27FC236}">
                <a16:creationId xmlns:a16="http://schemas.microsoft.com/office/drawing/2014/main" id="{D8541C52-586A-3740-9F9D-CD95C7AF372D}"/>
              </a:ext>
            </a:extLst>
          </p:cNvPr>
          <p:cNvSpPr>
            <a:spLocks noGrp="1"/>
          </p:cNvSpPr>
          <p:nvPr>
            <p:ph type="body" sz="quarter" idx="14" hasCustomPrompt="1"/>
          </p:nvPr>
        </p:nvSpPr>
        <p:spPr>
          <a:xfrm>
            <a:off x="4504113" y="4825076"/>
            <a:ext cx="4114800" cy="92333"/>
          </a:xfrm>
        </p:spPr>
        <p:txBody>
          <a:bodyPr/>
          <a:lstStyle>
            <a:lvl1pPr algn="r">
              <a:defRPr sz="600">
                <a:solidFill>
                  <a:srgbClr val="868D95"/>
                </a:solidFill>
              </a:defRPr>
            </a:lvl1pPr>
          </a:lstStyle>
          <a:p>
            <a:r>
              <a:rPr lang="en-US" dirty="0"/>
              <a:t>Click to add data source citation (name, author, date)</a:t>
            </a:r>
          </a:p>
        </p:txBody>
      </p:sp>
      <p:sp>
        <p:nvSpPr>
          <p:cNvPr id="5" name="Footer Placeholder 4">
            <a:extLst>
              <a:ext uri="{FF2B5EF4-FFF2-40B4-BE49-F238E27FC236}">
                <a16:creationId xmlns:a16="http://schemas.microsoft.com/office/drawing/2014/main" id="{4652556B-7102-7A48-B0A8-F9D27A153FD9}"/>
              </a:ext>
            </a:extLst>
          </p:cNvPr>
          <p:cNvSpPr>
            <a:spLocks noGrp="1"/>
          </p:cNvSpPr>
          <p:nvPr>
            <p:ph type="ftr" sz="quarter" idx="15"/>
          </p:nvPr>
        </p:nvSpPr>
        <p:spPr/>
        <p:txBody>
          <a:bodyPr/>
          <a:lstStyle>
            <a:lvl1pPr>
              <a:defRPr>
                <a:solidFill>
                  <a:srgbClr val="868D95"/>
                </a:solidFill>
              </a:defRPr>
            </a:lvl1pPr>
          </a:lstStyle>
          <a:p>
            <a:r>
              <a:rPr lang="en-US" dirty="0"/>
              <a:t>IBM Security / © 2019 IBM Corporation</a:t>
            </a:r>
          </a:p>
        </p:txBody>
      </p:sp>
      <p:sp>
        <p:nvSpPr>
          <p:cNvPr id="9" name="Slide Number Placeholder 8">
            <a:extLst>
              <a:ext uri="{FF2B5EF4-FFF2-40B4-BE49-F238E27FC236}">
                <a16:creationId xmlns:a16="http://schemas.microsoft.com/office/drawing/2014/main" id="{83B1BFD5-71D6-7943-A662-4F1B5644D977}"/>
              </a:ext>
            </a:extLst>
          </p:cNvPr>
          <p:cNvSpPr>
            <a:spLocks noGrp="1"/>
          </p:cNvSpPr>
          <p:nvPr>
            <p:ph type="sldNum" sz="quarter" idx="16"/>
          </p:nvPr>
        </p:nvSpPr>
        <p:spPr/>
        <p:txBody>
          <a:bodyPr/>
          <a:lstStyle>
            <a:lvl1pPr>
              <a:defRPr>
                <a:solidFill>
                  <a:srgbClr val="868D95"/>
                </a:solidFill>
              </a:defRPr>
            </a:lvl1pPr>
          </a:lstStyle>
          <a:p>
            <a:fld id="{59395FB3-9C97-154F-86B2-7E381B951268}" type="slidenum">
              <a:rPr lang="en-US" smtClean="0"/>
              <a:pPr/>
              <a:t>‹Nº›</a:t>
            </a:fld>
            <a:endParaRPr lang="en-US"/>
          </a:p>
        </p:txBody>
      </p:sp>
    </p:spTree>
    <p:extLst>
      <p:ext uri="{BB962C8B-B14F-4D97-AF65-F5344CB8AC3E}">
        <p14:creationId xmlns:p14="http://schemas.microsoft.com/office/powerpoint/2010/main" val="11363677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atagram with Auror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EBF690-0BE8-BB42-8602-CD8CBAD7193E}"/>
              </a:ext>
            </a:extLst>
          </p:cNvPr>
          <p:cNvPicPr>
            <a:picLocks noChangeAspect="1"/>
          </p:cNvPicPr>
          <p:nvPr userDrawn="1"/>
        </p:nvPicPr>
        <p:blipFill>
          <a:blip r:embed="rId2"/>
          <a:stretch>
            <a:fillRect/>
          </a:stretch>
        </p:blipFill>
        <p:spPr>
          <a:xfrm>
            <a:off x="-19163" y="107950"/>
            <a:ext cx="1244600" cy="4927600"/>
          </a:xfrm>
          <a:prstGeom prst="rect">
            <a:avLst/>
          </a:prstGeom>
        </p:spPr>
      </p:pic>
      <p:sp>
        <p:nvSpPr>
          <p:cNvPr id="2" name="Title 1"/>
          <p:cNvSpPr>
            <a:spLocks noGrp="1"/>
          </p:cNvSpPr>
          <p:nvPr>
            <p:ph type="title"/>
          </p:nvPr>
        </p:nvSpPr>
        <p:spPr>
          <a:xfrm>
            <a:off x="228600" y="1437545"/>
            <a:ext cx="4114800" cy="804672"/>
          </a:xfrm>
        </p:spPr>
        <p:txBody>
          <a:bodyPr/>
          <a:lstStyle>
            <a:lvl1pPr>
              <a:defRPr sz="1600"/>
            </a:lvl1pPr>
          </a:lstStyle>
          <a:p>
            <a:r>
              <a:rPr lang="en-US"/>
              <a:t>Click to edit Master title style</a:t>
            </a:r>
            <a:endParaRPr lang="en-US" dirty="0"/>
          </a:p>
        </p:txBody>
      </p:sp>
      <p:sp>
        <p:nvSpPr>
          <p:cNvPr id="6" name="Text Placeholder 5"/>
          <p:cNvSpPr>
            <a:spLocks noGrp="1"/>
          </p:cNvSpPr>
          <p:nvPr>
            <p:ph type="body" sz="quarter" idx="12" hasCustomPrompt="1"/>
          </p:nvPr>
        </p:nvSpPr>
        <p:spPr>
          <a:xfrm>
            <a:off x="103704" y="107950"/>
            <a:ext cx="4239696" cy="1329595"/>
          </a:xfrm>
        </p:spPr>
        <p:txBody>
          <a:bodyPr wrap="square" anchor="b" anchorCtr="0">
            <a:spAutoFit/>
          </a:bodyPr>
          <a:lstStyle>
            <a:lvl1pPr>
              <a:lnSpc>
                <a:spcPct val="90000"/>
              </a:lnSpc>
              <a:defRPr sz="9600" b="0" i="0">
                <a:latin typeface="IBM Plex Sans ExtraLight" panose="020B0303050203000203" pitchFamily="34" charset="0"/>
              </a:defRPr>
            </a:lvl1pPr>
          </a:lstStyle>
          <a:p>
            <a:pPr lvl="0"/>
            <a:r>
              <a:rPr lang="en-US" dirty="0"/>
              <a:t>Data</a:t>
            </a:r>
          </a:p>
        </p:txBody>
      </p:sp>
      <p:sp>
        <p:nvSpPr>
          <p:cNvPr id="8" name="Text Placeholder 10">
            <a:extLst>
              <a:ext uri="{FF2B5EF4-FFF2-40B4-BE49-F238E27FC236}">
                <a16:creationId xmlns:a16="http://schemas.microsoft.com/office/drawing/2014/main" id="{D8541C52-586A-3740-9F9D-CD95C7AF372D}"/>
              </a:ext>
            </a:extLst>
          </p:cNvPr>
          <p:cNvSpPr>
            <a:spLocks noGrp="1"/>
          </p:cNvSpPr>
          <p:nvPr>
            <p:ph type="body" sz="quarter" idx="14" hasCustomPrompt="1"/>
          </p:nvPr>
        </p:nvSpPr>
        <p:spPr>
          <a:xfrm>
            <a:off x="4504113" y="4825076"/>
            <a:ext cx="4114800" cy="92333"/>
          </a:xfrm>
        </p:spPr>
        <p:txBody>
          <a:bodyPr/>
          <a:lstStyle>
            <a:lvl1pPr algn="r">
              <a:defRPr sz="600">
                <a:solidFill>
                  <a:srgbClr val="868D95"/>
                </a:solidFill>
              </a:defRPr>
            </a:lvl1pPr>
          </a:lstStyle>
          <a:p>
            <a:r>
              <a:rPr lang="en-US" dirty="0"/>
              <a:t>Click to add data source citation (name, author, date)</a:t>
            </a:r>
          </a:p>
        </p:txBody>
      </p:sp>
      <p:sp>
        <p:nvSpPr>
          <p:cNvPr id="5" name="Footer Placeholder 4">
            <a:extLst>
              <a:ext uri="{FF2B5EF4-FFF2-40B4-BE49-F238E27FC236}">
                <a16:creationId xmlns:a16="http://schemas.microsoft.com/office/drawing/2014/main" id="{4652556B-7102-7A48-B0A8-F9D27A153FD9}"/>
              </a:ext>
            </a:extLst>
          </p:cNvPr>
          <p:cNvSpPr>
            <a:spLocks noGrp="1"/>
          </p:cNvSpPr>
          <p:nvPr>
            <p:ph type="ftr" sz="quarter" idx="15"/>
          </p:nvPr>
        </p:nvSpPr>
        <p:spPr/>
        <p:txBody>
          <a:bodyPr/>
          <a:lstStyle>
            <a:lvl1pPr>
              <a:defRPr>
                <a:solidFill>
                  <a:srgbClr val="868D95"/>
                </a:solidFill>
              </a:defRPr>
            </a:lvl1pPr>
          </a:lstStyle>
          <a:p>
            <a:r>
              <a:rPr lang="en-US" dirty="0"/>
              <a:t>IBM Security / © 2019 IBM Corporation</a:t>
            </a:r>
          </a:p>
        </p:txBody>
      </p:sp>
      <p:sp>
        <p:nvSpPr>
          <p:cNvPr id="9" name="Slide Number Placeholder 8">
            <a:extLst>
              <a:ext uri="{FF2B5EF4-FFF2-40B4-BE49-F238E27FC236}">
                <a16:creationId xmlns:a16="http://schemas.microsoft.com/office/drawing/2014/main" id="{83B1BFD5-71D6-7943-A662-4F1B5644D977}"/>
              </a:ext>
            </a:extLst>
          </p:cNvPr>
          <p:cNvSpPr>
            <a:spLocks noGrp="1"/>
          </p:cNvSpPr>
          <p:nvPr>
            <p:ph type="sldNum" sz="quarter" idx="16"/>
          </p:nvPr>
        </p:nvSpPr>
        <p:spPr/>
        <p:txBody>
          <a:bodyPr/>
          <a:lstStyle>
            <a:lvl1pPr>
              <a:defRPr>
                <a:solidFill>
                  <a:srgbClr val="868D95"/>
                </a:solidFill>
              </a:defRPr>
            </a:lvl1pPr>
          </a:lstStyle>
          <a:p>
            <a:fld id="{59395FB3-9C97-154F-86B2-7E381B951268}" type="slidenum">
              <a:rPr lang="en-US" smtClean="0"/>
              <a:pPr/>
              <a:t>‹Nº›</a:t>
            </a:fld>
            <a:endParaRPr lang="en-US"/>
          </a:p>
        </p:txBody>
      </p:sp>
    </p:spTree>
    <p:extLst>
      <p:ext uri="{BB962C8B-B14F-4D97-AF65-F5344CB8AC3E}">
        <p14:creationId xmlns:p14="http://schemas.microsoft.com/office/powerpoint/2010/main" val="106575948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Datagram with Pictur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EE02E63-7BF5-7D46-85B0-ECC8971069CF}"/>
              </a:ext>
            </a:extLst>
          </p:cNvPr>
          <p:cNvSpPr>
            <a:spLocks noGrp="1"/>
          </p:cNvSpPr>
          <p:nvPr>
            <p:ph type="pic" sz="quarter" idx="13" hasCustomPrompt="1"/>
          </p:nvPr>
        </p:nvSpPr>
        <p:spPr>
          <a:xfrm>
            <a:off x="4572000" y="0"/>
            <a:ext cx="4572000" cy="5143500"/>
          </a:xfrm>
          <a:ln>
            <a:noFill/>
          </a:ln>
        </p:spPr>
        <p:txBody>
          <a:bodyPr>
            <a:noAutofit/>
          </a:bodyPr>
          <a:lstStyle/>
          <a:p>
            <a:r>
              <a:rPr lang="en-US"/>
              <a:t>Click to insert picture</a:t>
            </a:r>
          </a:p>
        </p:txBody>
      </p:sp>
      <p:sp>
        <p:nvSpPr>
          <p:cNvPr id="2" name="Title 1"/>
          <p:cNvSpPr>
            <a:spLocks noGrp="1"/>
          </p:cNvSpPr>
          <p:nvPr>
            <p:ph type="title" hasCustomPrompt="1"/>
          </p:nvPr>
        </p:nvSpPr>
        <p:spPr>
          <a:xfrm>
            <a:off x="228600" y="1437545"/>
            <a:ext cx="4114800" cy="221599"/>
          </a:xfrm>
        </p:spPr>
        <p:txBody>
          <a:bodyPr/>
          <a:lstStyle>
            <a:lvl1pPr>
              <a:defRPr lang="en-US" sz="1600" b="0" dirty="0">
                <a:solidFill>
                  <a:schemeClr val="bg1"/>
                </a:solidFill>
                <a:latin typeface="IBM Plex Sans" charset="0"/>
                <a:ea typeface="IBM Plex Sans" charset="0"/>
                <a:cs typeface="IBM Plex Sans" charset="0"/>
              </a:defRPr>
            </a:lvl1pPr>
          </a:lstStyle>
          <a:p>
            <a:r>
              <a:rPr lang="en-US" dirty="0"/>
              <a:t>Click to edit data fact</a:t>
            </a:r>
          </a:p>
        </p:txBody>
      </p:sp>
      <p:sp>
        <p:nvSpPr>
          <p:cNvPr id="6" name="Text Placeholder 5"/>
          <p:cNvSpPr>
            <a:spLocks noGrp="1"/>
          </p:cNvSpPr>
          <p:nvPr>
            <p:ph type="body" sz="quarter" idx="12" hasCustomPrompt="1"/>
          </p:nvPr>
        </p:nvSpPr>
        <p:spPr>
          <a:xfrm>
            <a:off x="103704" y="107950"/>
            <a:ext cx="4239696" cy="1329595"/>
          </a:xfrm>
        </p:spPr>
        <p:txBody>
          <a:bodyPr wrap="square" anchor="b" anchorCtr="0">
            <a:spAutoFit/>
          </a:bodyPr>
          <a:lstStyle>
            <a:lvl1pPr marL="0" indent="0" algn="l" rtl="0" eaLnBrk="1" fontAlgn="base" hangingPunct="1">
              <a:lnSpc>
                <a:spcPct val="90000"/>
              </a:lnSpc>
              <a:spcBef>
                <a:spcPts val="1100"/>
              </a:spcBef>
              <a:spcAft>
                <a:spcPct val="0"/>
              </a:spcAft>
              <a:buClr>
                <a:srgbClr val="6D6E70"/>
              </a:buClr>
              <a:buSzPct val="90000"/>
              <a:buFont typeface="Wingdings" pitchFamily="2" charset="2"/>
              <a:buNone/>
              <a:defRPr lang="en-US" sz="9600" dirty="0">
                <a:gradFill>
                  <a:gsLst>
                    <a:gs pos="70000">
                      <a:schemeClr val="accent3"/>
                    </a:gs>
                    <a:gs pos="0">
                      <a:schemeClr val="accent2"/>
                    </a:gs>
                  </a:gsLst>
                  <a:lin ang="18000000" scaled="0"/>
                </a:gradFill>
                <a:latin typeface="IBM Plex Sans ExtraLight" panose="020B0303050203000203" pitchFamily="34" charset="0"/>
                <a:ea typeface="IBM Plex Sans" charset="0"/>
                <a:cs typeface="IBM Plex Sans" charset="0"/>
              </a:defRPr>
            </a:lvl1pPr>
          </a:lstStyle>
          <a:p>
            <a:pPr lvl="0"/>
            <a:r>
              <a:rPr lang="en-US" dirty="0"/>
              <a:t>Data</a:t>
            </a:r>
          </a:p>
        </p:txBody>
      </p:sp>
      <p:sp>
        <p:nvSpPr>
          <p:cNvPr id="11" name="Text Placeholder 10">
            <a:extLst>
              <a:ext uri="{FF2B5EF4-FFF2-40B4-BE49-F238E27FC236}">
                <a16:creationId xmlns:a16="http://schemas.microsoft.com/office/drawing/2014/main" id="{3EE8FBB6-E0F4-5C42-BD21-16C428234A3B}"/>
              </a:ext>
            </a:extLst>
          </p:cNvPr>
          <p:cNvSpPr>
            <a:spLocks noGrp="1"/>
          </p:cNvSpPr>
          <p:nvPr>
            <p:ph type="body" sz="quarter" idx="14" hasCustomPrompt="1"/>
          </p:nvPr>
        </p:nvSpPr>
        <p:spPr>
          <a:xfrm>
            <a:off x="228600" y="1960164"/>
            <a:ext cx="4114800" cy="92333"/>
          </a:xfrm>
        </p:spPr>
        <p:txBody>
          <a:bodyPr/>
          <a:lstStyle>
            <a:lvl1pPr algn="l">
              <a:defRPr sz="600">
                <a:solidFill>
                  <a:srgbClr val="868D95"/>
                </a:solidFill>
              </a:defRPr>
            </a:lvl1pPr>
          </a:lstStyle>
          <a:p>
            <a:r>
              <a:rPr lang="en-US" dirty="0"/>
              <a:t>Click to add data source citation (name, author, date)</a:t>
            </a:r>
          </a:p>
        </p:txBody>
      </p:sp>
      <p:sp>
        <p:nvSpPr>
          <p:cNvPr id="5" name="Footer Placeholder 4">
            <a:extLst>
              <a:ext uri="{FF2B5EF4-FFF2-40B4-BE49-F238E27FC236}">
                <a16:creationId xmlns:a16="http://schemas.microsoft.com/office/drawing/2014/main" id="{E18DD3F5-A615-5144-BB67-F7F4A04E0BD2}"/>
              </a:ext>
            </a:extLst>
          </p:cNvPr>
          <p:cNvSpPr>
            <a:spLocks noGrp="1"/>
          </p:cNvSpPr>
          <p:nvPr>
            <p:ph type="ftr" sz="quarter" idx="15"/>
          </p:nvPr>
        </p:nvSpPr>
        <p:spPr/>
        <p:txBody>
          <a:bodyPr/>
          <a:lstStyle>
            <a:lvl1pPr>
              <a:defRPr>
                <a:solidFill>
                  <a:srgbClr val="868D95"/>
                </a:solidFill>
              </a:defRPr>
            </a:lvl1pPr>
          </a:lstStyle>
          <a:p>
            <a:r>
              <a:rPr lang="en-US" dirty="0"/>
              <a:t>IBM Security / © 2019 IBM Corporation</a:t>
            </a:r>
          </a:p>
        </p:txBody>
      </p:sp>
      <p:sp>
        <p:nvSpPr>
          <p:cNvPr id="7" name="Slide Number Placeholder 6">
            <a:extLst>
              <a:ext uri="{FF2B5EF4-FFF2-40B4-BE49-F238E27FC236}">
                <a16:creationId xmlns:a16="http://schemas.microsoft.com/office/drawing/2014/main" id="{8B804940-768B-844E-98D7-A740F04B1F78}"/>
              </a:ext>
            </a:extLst>
          </p:cNvPr>
          <p:cNvSpPr>
            <a:spLocks noGrp="1"/>
          </p:cNvSpPr>
          <p:nvPr>
            <p:ph type="sldNum" sz="quarter" idx="16"/>
          </p:nvPr>
        </p:nvSpPr>
        <p:spPr/>
        <p:txBody>
          <a:bodyPr/>
          <a:lstStyle>
            <a:lvl1pPr>
              <a:defRPr>
                <a:solidFill>
                  <a:srgbClr val="868D95"/>
                </a:solidFill>
              </a:defRPr>
            </a:lvl1pPr>
          </a:lstStyle>
          <a:p>
            <a:fld id="{59395FB3-9C97-154F-86B2-7E381B951268}" type="slidenum">
              <a:rPr lang="en-US" smtClean="0"/>
              <a:pPr/>
              <a:t>‹Nº›</a:t>
            </a:fld>
            <a:endParaRPr lang="en-US"/>
          </a:p>
        </p:txBody>
      </p:sp>
    </p:spTree>
    <p:extLst>
      <p:ext uri="{BB962C8B-B14F-4D97-AF65-F5344CB8AC3E}">
        <p14:creationId xmlns:p14="http://schemas.microsoft.com/office/powerpoint/2010/main" val="293614204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18238A-55FD-D74C-A428-9B8F4BEED52D}"/>
              </a:ext>
            </a:extLst>
          </p:cNvPr>
          <p:cNvPicPr>
            <a:picLocks noChangeAspect="1"/>
          </p:cNvPicPr>
          <p:nvPr userDrawn="1"/>
        </p:nvPicPr>
        <p:blipFill rotWithShape="1">
          <a:blip r:embed="rId2" cstate="hqprint">
            <a:alphaModFix amt="50000"/>
            <a:extLst>
              <a:ext uri="{28A0092B-C50C-407E-A947-70E740481C1C}">
                <a14:useLocalDpi xmlns:a14="http://schemas.microsoft.com/office/drawing/2010/main"/>
              </a:ext>
            </a:extLst>
          </a:blip>
          <a:srcRect r="-39"/>
          <a:stretch/>
        </p:blipFill>
        <p:spPr>
          <a:xfrm flipH="1">
            <a:off x="1151466" y="647700"/>
            <a:ext cx="7992532" cy="4495800"/>
          </a:xfrm>
          <a:prstGeom prst="rect">
            <a:avLst/>
          </a:prstGeom>
        </p:spPr>
      </p:pic>
      <p:sp>
        <p:nvSpPr>
          <p:cNvPr id="2" name="Title 1"/>
          <p:cNvSpPr>
            <a:spLocks noGrp="1"/>
          </p:cNvSpPr>
          <p:nvPr>
            <p:ph type="title"/>
          </p:nvPr>
        </p:nvSpPr>
        <p:spPr>
          <a:xfrm>
            <a:off x="210312" y="201168"/>
            <a:ext cx="5562534" cy="4294632"/>
          </a:xfrm>
        </p:spPr>
        <p:txBody>
          <a:body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4FD4C6D4-EB39-DB4A-BE2B-33186066F182}"/>
              </a:ext>
            </a:extLst>
          </p:cNvPr>
          <p:cNvSpPr>
            <a:spLocks noGrp="1"/>
          </p:cNvSpPr>
          <p:nvPr>
            <p:ph type="ftr" sz="quarter" idx="10"/>
          </p:nvPr>
        </p:nvSpPr>
        <p:spPr/>
        <p:txBody>
          <a:bodyPr/>
          <a:lstStyle>
            <a:lvl1pPr>
              <a:defRPr>
                <a:solidFill>
                  <a:srgbClr val="868D95"/>
                </a:solidFill>
              </a:defRPr>
            </a:lvl1pPr>
          </a:lstStyle>
          <a:p>
            <a:r>
              <a:rPr lang="en-US" dirty="0"/>
              <a:t>IBM Security / © 2019 IBM Corporation</a:t>
            </a:r>
          </a:p>
        </p:txBody>
      </p:sp>
      <p:sp>
        <p:nvSpPr>
          <p:cNvPr id="7" name="Slide Number Placeholder 6">
            <a:extLst>
              <a:ext uri="{FF2B5EF4-FFF2-40B4-BE49-F238E27FC236}">
                <a16:creationId xmlns:a16="http://schemas.microsoft.com/office/drawing/2014/main" id="{6385A03A-04F4-344D-9D83-62D31A80C833}"/>
              </a:ext>
            </a:extLst>
          </p:cNvPr>
          <p:cNvSpPr>
            <a:spLocks noGrp="1"/>
          </p:cNvSpPr>
          <p:nvPr>
            <p:ph type="sldNum" sz="quarter" idx="11"/>
          </p:nvPr>
        </p:nvSpPr>
        <p:spPr/>
        <p:txBody>
          <a:bodyPr/>
          <a:lstStyle>
            <a:lvl1pPr>
              <a:defRPr>
                <a:solidFill>
                  <a:srgbClr val="868D95"/>
                </a:solidFill>
              </a:defRPr>
            </a:lvl1pPr>
          </a:lstStyle>
          <a:p>
            <a:fld id="{59395FB3-9C97-154F-86B2-7E381B951268}" type="slidenum">
              <a:rPr lang="en-US" smtClean="0"/>
              <a:pPr/>
              <a:t>‹Nº›</a:t>
            </a:fld>
            <a:endParaRPr lang="en-US"/>
          </a:p>
        </p:txBody>
      </p:sp>
    </p:spTree>
    <p:extLst>
      <p:ext uri="{BB962C8B-B14F-4D97-AF65-F5344CB8AC3E}">
        <p14:creationId xmlns:p14="http://schemas.microsoft.com/office/powerpoint/2010/main" val="162238785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and text with Vertical Auror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DD32AE-2C3A-4E4F-AC0C-87E3C2EEAF3C}"/>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rot="5400000" flipV="1">
            <a:off x="1044554" y="1607345"/>
            <a:ext cx="5143498" cy="1928812"/>
          </a:xfrm>
          <a:prstGeom prst="rect">
            <a:avLst/>
          </a:prstGeom>
        </p:spPr>
      </p:pic>
      <p:sp>
        <p:nvSpPr>
          <p:cNvPr id="6" name="Text Placeholder 5"/>
          <p:cNvSpPr>
            <a:spLocks noGrp="1"/>
          </p:cNvSpPr>
          <p:nvPr>
            <p:ph type="body" sz="quarter" idx="12"/>
          </p:nvPr>
        </p:nvSpPr>
        <p:spPr>
          <a:xfrm>
            <a:off x="4791456" y="201168"/>
            <a:ext cx="4123944" cy="4294632"/>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a:extLst>
              <a:ext uri="{FF2B5EF4-FFF2-40B4-BE49-F238E27FC236}">
                <a16:creationId xmlns:a16="http://schemas.microsoft.com/office/drawing/2014/main" id="{51B125B8-7C02-FD42-A218-16C9FACD799D}"/>
              </a:ext>
            </a:extLst>
          </p:cNvPr>
          <p:cNvSpPr>
            <a:spLocks noGrp="1"/>
          </p:cNvSpPr>
          <p:nvPr>
            <p:ph type="title"/>
          </p:nvPr>
        </p:nvSpPr>
        <p:spPr>
          <a:xfrm>
            <a:off x="210312" y="201168"/>
            <a:ext cx="4142232" cy="332399"/>
          </a:xfrm>
        </p:spPr>
        <p:txBody>
          <a:bodyPr>
            <a:spAutoFit/>
          </a:body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A069415A-FAE2-CD48-B4FA-796A92E2EC33}"/>
              </a:ext>
            </a:extLst>
          </p:cNvPr>
          <p:cNvSpPr>
            <a:spLocks noGrp="1"/>
          </p:cNvSpPr>
          <p:nvPr>
            <p:ph type="ftr" sz="quarter" idx="13"/>
          </p:nvPr>
        </p:nvSpPr>
        <p:spPr/>
        <p:txBody>
          <a:bodyPr/>
          <a:lstStyle>
            <a:lvl1pPr>
              <a:defRPr>
                <a:solidFill>
                  <a:srgbClr val="868D95"/>
                </a:solidFill>
              </a:defRPr>
            </a:lvl1pPr>
          </a:lstStyle>
          <a:p>
            <a:r>
              <a:rPr lang="en-US" dirty="0"/>
              <a:t>IBM Security / © 2019 IBM Corporation</a:t>
            </a:r>
          </a:p>
        </p:txBody>
      </p:sp>
      <p:sp>
        <p:nvSpPr>
          <p:cNvPr id="5" name="Slide Number Placeholder 4">
            <a:extLst>
              <a:ext uri="{FF2B5EF4-FFF2-40B4-BE49-F238E27FC236}">
                <a16:creationId xmlns:a16="http://schemas.microsoft.com/office/drawing/2014/main" id="{512383AD-B0E1-604B-BE9D-DD3DC3A07A66}"/>
              </a:ext>
            </a:extLst>
          </p:cNvPr>
          <p:cNvSpPr>
            <a:spLocks noGrp="1"/>
          </p:cNvSpPr>
          <p:nvPr>
            <p:ph type="sldNum" sz="quarter" idx="14"/>
          </p:nvPr>
        </p:nvSpPr>
        <p:spPr/>
        <p:txBody>
          <a:bodyPr/>
          <a:lstStyle>
            <a:lvl1pPr>
              <a:defRPr>
                <a:solidFill>
                  <a:srgbClr val="868D95"/>
                </a:solidFill>
              </a:defRPr>
            </a:lvl1pPr>
          </a:lstStyle>
          <a:p>
            <a:fld id="{59395FB3-9C97-154F-86B2-7E381B951268}" type="slidenum">
              <a:rPr lang="en-US" smtClean="0"/>
              <a:pPr/>
              <a:t>‹Nº›</a:t>
            </a:fld>
            <a:endParaRPr lang="en-US"/>
          </a:p>
        </p:txBody>
      </p:sp>
    </p:spTree>
    <p:extLst>
      <p:ext uri="{BB962C8B-B14F-4D97-AF65-F5344CB8AC3E}">
        <p14:creationId xmlns:p14="http://schemas.microsoft.com/office/powerpoint/2010/main" val="210090588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only - ligh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6419088" cy="332399"/>
          </a:xfrm>
        </p:spPr>
        <p:txBody>
          <a:bodyPr/>
          <a:lstStyle>
            <a:lvl1pPr>
              <a:defRPr>
                <a:solidFill>
                  <a:schemeClr val="tx1"/>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0F70743B-8CF0-0A46-8AFC-B8956621B84E}"/>
              </a:ext>
            </a:extLst>
          </p:cNvPr>
          <p:cNvSpPr>
            <a:spLocks noGrp="1"/>
          </p:cNvSpPr>
          <p:nvPr>
            <p:ph type="ftr" sz="quarter" idx="10"/>
          </p:nvPr>
        </p:nvSpPr>
        <p:spPr/>
        <p:txBody>
          <a:bodyPr/>
          <a:lstStyle>
            <a:lvl1pPr>
              <a:defRPr>
                <a:solidFill>
                  <a:srgbClr val="6F6F6F"/>
                </a:solidFill>
              </a:defRPr>
            </a:lvl1pPr>
          </a:lstStyle>
          <a:p>
            <a:r>
              <a:rPr lang="en-US" dirty="0"/>
              <a:t>IBM Security / © 2019 IBM Corporation</a:t>
            </a:r>
          </a:p>
        </p:txBody>
      </p:sp>
      <p:sp>
        <p:nvSpPr>
          <p:cNvPr id="6" name="Slide Number Placeholder 5">
            <a:extLst>
              <a:ext uri="{FF2B5EF4-FFF2-40B4-BE49-F238E27FC236}">
                <a16:creationId xmlns:a16="http://schemas.microsoft.com/office/drawing/2014/main" id="{41466462-D932-B24C-85B3-358975FDC9B8}"/>
              </a:ext>
            </a:extLst>
          </p:cNvPr>
          <p:cNvSpPr>
            <a:spLocks noGrp="1"/>
          </p:cNvSpPr>
          <p:nvPr>
            <p:ph type="sldNum" sz="quarter" idx="11"/>
          </p:nvPr>
        </p:nvSpPr>
        <p:spPr/>
        <p:txBody>
          <a:bodyPr/>
          <a:lstStyle>
            <a:lvl1pPr>
              <a:defRPr>
                <a:solidFill>
                  <a:srgbClr val="6F6F6F"/>
                </a:solidFill>
              </a:defRPr>
            </a:lvl1pPr>
          </a:lstStyle>
          <a:p>
            <a:fld id="{59395FB3-9C97-154F-86B2-7E381B951268}" type="slidenum">
              <a:rPr lang="en-US" smtClean="0"/>
              <a:pPr/>
              <a:t>‹Nº›</a:t>
            </a:fld>
            <a:endParaRPr lang="en-US"/>
          </a:p>
        </p:txBody>
      </p:sp>
    </p:spTree>
    <p:extLst>
      <p:ext uri="{BB962C8B-B14F-4D97-AF65-F5344CB8AC3E}">
        <p14:creationId xmlns:p14="http://schemas.microsoft.com/office/powerpoint/2010/main" val="128340891"/>
      </p:ext>
    </p:extLst>
  </p:cSld>
  <p:clrMapOvr>
    <a:overrideClrMapping bg1="dk1" tx1="lt1" bg2="dk2" tx2="lt2" accent1="accent1" accent2="accent2" accent3="accent3" accent4="accent4" accent5="accent5" accent6="accent6" hlink="hlink" folHlink="folHlink"/>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text (1/4), blank (3/4)">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6419088" cy="804672"/>
          </a:xfrm>
        </p:spPr>
        <p:txBody>
          <a:bodyPr/>
          <a:lstStyle>
            <a:lvl1pPr>
              <a:defRPr>
                <a:solidFill>
                  <a:schemeClr val="tx1"/>
                </a:solidFill>
              </a:defRPr>
            </a:lvl1pPr>
          </a:lstStyle>
          <a:p>
            <a:r>
              <a:rPr lang="en-US"/>
              <a:t>Click to edit Master title style</a:t>
            </a:r>
            <a:endParaRPr lang="en-US" dirty="0"/>
          </a:p>
        </p:txBody>
      </p:sp>
      <p:sp>
        <p:nvSpPr>
          <p:cNvPr id="6" name="Text Placeholder 5"/>
          <p:cNvSpPr>
            <a:spLocks noGrp="1"/>
          </p:cNvSpPr>
          <p:nvPr>
            <p:ph type="body" sz="quarter" idx="12"/>
          </p:nvPr>
        </p:nvSpPr>
        <p:spPr>
          <a:xfrm>
            <a:off x="219456" y="1289050"/>
            <a:ext cx="1837944" cy="3206750"/>
          </a:xfrm>
        </p:spPr>
        <p:txBody>
          <a:bodyPr/>
          <a:lstStyle>
            <a:lvl1pPr>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0FA236AA-5D60-EE4D-BA98-40B29F04852D}"/>
              </a:ext>
            </a:extLst>
          </p:cNvPr>
          <p:cNvSpPr>
            <a:spLocks noGrp="1"/>
          </p:cNvSpPr>
          <p:nvPr>
            <p:ph type="ftr" sz="quarter" idx="13"/>
          </p:nvPr>
        </p:nvSpPr>
        <p:spPr/>
        <p:txBody>
          <a:bodyPr/>
          <a:lstStyle>
            <a:lvl1pPr>
              <a:defRPr>
                <a:solidFill>
                  <a:srgbClr val="6F6F6F"/>
                </a:solidFill>
              </a:defRPr>
            </a:lvl1pPr>
          </a:lstStyle>
          <a:p>
            <a:r>
              <a:rPr lang="en-US" dirty="0"/>
              <a:t>IBM Security / © 2019 IBM Corporation</a:t>
            </a:r>
          </a:p>
        </p:txBody>
      </p:sp>
      <p:sp>
        <p:nvSpPr>
          <p:cNvPr id="7" name="Slide Number Placeholder 6">
            <a:extLst>
              <a:ext uri="{FF2B5EF4-FFF2-40B4-BE49-F238E27FC236}">
                <a16:creationId xmlns:a16="http://schemas.microsoft.com/office/drawing/2014/main" id="{556B7EE4-F672-F74C-9D5F-E49650B91BDC}"/>
              </a:ext>
            </a:extLst>
          </p:cNvPr>
          <p:cNvSpPr>
            <a:spLocks noGrp="1"/>
          </p:cNvSpPr>
          <p:nvPr>
            <p:ph type="sldNum" sz="quarter" idx="14"/>
          </p:nvPr>
        </p:nvSpPr>
        <p:spPr/>
        <p:txBody>
          <a:bodyPr/>
          <a:lstStyle>
            <a:lvl1pPr>
              <a:defRPr>
                <a:solidFill>
                  <a:srgbClr val="6F6F6F"/>
                </a:solidFill>
              </a:defRPr>
            </a:lvl1pPr>
          </a:lstStyle>
          <a:p>
            <a:fld id="{59395FB3-9C97-154F-86B2-7E381B951268}" type="slidenum">
              <a:rPr lang="en-US" smtClean="0"/>
              <a:pPr/>
              <a:t>‹Nº›</a:t>
            </a:fld>
            <a:endParaRPr lang="en-US"/>
          </a:p>
        </p:txBody>
      </p:sp>
    </p:spTree>
    <p:extLst>
      <p:ext uri="{BB962C8B-B14F-4D97-AF65-F5344CB8AC3E}">
        <p14:creationId xmlns:p14="http://schemas.microsoft.com/office/powerpoint/2010/main" val="894803357"/>
      </p:ext>
    </p:extLst>
  </p:cSld>
  <p:clrMapOvr>
    <a:overrideClrMapping bg1="dk1" tx1="lt1" bg2="dk2" tx2="lt2" accent1="accent1" accent2="accent2" accent3="accent3" accent4="accent4" accent5="accent5" accent6="accent6" hlink="hlink" folHlink="folHlink"/>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and Tabl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2075688" cy="332399"/>
          </a:xfrm>
        </p:spPr>
        <p:txBody>
          <a:bodyPr/>
          <a:lstStyle>
            <a:lvl1pPr>
              <a:defRPr>
                <a:solidFill>
                  <a:schemeClr val="tx1"/>
                </a:solidFill>
              </a:defRPr>
            </a:lvl1pPr>
          </a:lstStyle>
          <a:p>
            <a:r>
              <a:rPr lang="en-US"/>
              <a:t>Click to edit Master title style</a:t>
            </a:r>
            <a:endParaRPr lang="en-US" dirty="0"/>
          </a:p>
        </p:txBody>
      </p:sp>
      <p:sp>
        <p:nvSpPr>
          <p:cNvPr id="6" name="Table Placeholder 5">
            <a:extLst>
              <a:ext uri="{FF2B5EF4-FFF2-40B4-BE49-F238E27FC236}">
                <a16:creationId xmlns:a16="http://schemas.microsoft.com/office/drawing/2014/main" id="{8D979E40-0450-344E-A8D6-38445E8367C2}"/>
              </a:ext>
            </a:extLst>
          </p:cNvPr>
          <p:cNvSpPr>
            <a:spLocks noGrp="1"/>
          </p:cNvSpPr>
          <p:nvPr>
            <p:ph type="tbl" sz="quarter" idx="12"/>
          </p:nvPr>
        </p:nvSpPr>
        <p:spPr>
          <a:xfrm>
            <a:off x="2514600" y="238125"/>
            <a:ext cx="6400800" cy="4262438"/>
          </a:xfrm>
        </p:spPr>
        <p:txBody>
          <a:bodyPr/>
          <a:lstStyle>
            <a:lvl1pPr>
              <a:defRPr>
                <a:solidFill>
                  <a:schemeClr val="tx1"/>
                </a:solidFill>
              </a:defRPr>
            </a:lvl1pPr>
          </a:lstStyle>
          <a:p>
            <a:r>
              <a:rPr lang="en-US"/>
              <a:t>Click icon to add table</a:t>
            </a:r>
          </a:p>
        </p:txBody>
      </p:sp>
      <p:sp>
        <p:nvSpPr>
          <p:cNvPr id="5" name="Footer Placeholder 4">
            <a:extLst>
              <a:ext uri="{FF2B5EF4-FFF2-40B4-BE49-F238E27FC236}">
                <a16:creationId xmlns:a16="http://schemas.microsoft.com/office/drawing/2014/main" id="{7253A75D-B0A9-6940-8B2A-DC232B5708DF}"/>
              </a:ext>
            </a:extLst>
          </p:cNvPr>
          <p:cNvSpPr>
            <a:spLocks noGrp="1"/>
          </p:cNvSpPr>
          <p:nvPr>
            <p:ph type="ftr" sz="quarter" idx="13"/>
          </p:nvPr>
        </p:nvSpPr>
        <p:spPr/>
        <p:txBody>
          <a:bodyPr/>
          <a:lstStyle>
            <a:lvl1pPr>
              <a:defRPr>
                <a:solidFill>
                  <a:srgbClr val="6F6F6F"/>
                </a:solidFill>
              </a:defRPr>
            </a:lvl1pPr>
          </a:lstStyle>
          <a:p>
            <a:r>
              <a:rPr lang="en-US" dirty="0"/>
              <a:t>IBM Security / © 2019 IBM Corporation</a:t>
            </a:r>
          </a:p>
        </p:txBody>
      </p:sp>
      <p:sp>
        <p:nvSpPr>
          <p:cNvPr id="7" name="Slide Number Placeholder 6">
            <a:extLst>
              <a:ext uri="{FF2B5EF4-FFF2-40B4-BE49-F238E27FC236}">
                <a16:creationId xmlns:a16="http://schemas.microsoft.com/office/drawing/2014/main" id="{68AB8D51-7C43-3A4B-A8BA-24D68CF4927D}"/>
              </a:ext>
            </a:extLst>
          </p:cNvPr>
          <p:cNvSpPr>
            <a:spLocks noGrp="1"/>
          </p:cNvSpPr>
          <p:nvPr>
            <p:ph type="sldNum" sz="quarter" idx="14"/>
          </p:nvPr>
        </p:nvSpPr>
        <p:spPr/>
        <p:txBody>
          <a:bodyPr/>
          <a:lstStyle>
            <a:lvl1pPr>
              <a:defRPr>
                <a:solidFill>
                  <a:srgbClr val="6F6F6F"/>
                </a:solidFill>
              </a:defRPr>
            </a:lvl1pPr>
          </a:lstStyle>
          <a:p>
            <a:fld id="{59395FB3-9C97-154F-86B2-7E381B951268}" type="slidenum">
              <a:rPr lang="en-US" smtClean="0"/>
              <a:pPr/>
              <a:t>‹Nº›</a:t>
            </a:fld>
            <a:endParaRPr lang="en-US"/>
          </a:p>
        </p:txBody>
      </p:sp>
    </p:spTree>
    <p:extLst>
      <p:ext uri="{BB962C8B-B14F-4D97-AF65-F5344CB8AC3E}">
        <p14:creationId xmlns:p14="http://schemas.microsoft.com/office/powerpoint/2010/main" val="2518111960"/>
      </p:ext>
    </p:extLst>
  </p:cSld>
  <p:clrMapOvr>
    <a:overrideClrMapping bg1="dk1" tx1="lt1" bg2="dk2" tx2="lt2" accent1="accent1" accent2="accent2" accent3="accent3" accent4="accent4" accent5="accent5" accent6="accent6" hlink="hlink" folHlink="folHlink"/>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E6A2A5-C473-C74F-B36E-7D99AB2DE19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0"/>
            <a:ext cx="9136856" cy="5143500"/>
          </a:xfrm>
          <a:prstGeom prst="rect">
            <a:avLst/>
          </a:prstGeom>
        </p:spPr>
      </p:pic>
      <p:sp>
        <p:nvSpPr>
          <p:cNvPr id="2" name="Title 1"/>
          <p:cNvSpPr>
            <a:spLocks noGrp="1"/>
          </p:cNvSpPr>
          <p:nvPr>
            <p:ph type="title"/>
          </p:nvPr>
        </p:nvSpPr>
        <p:spPr>
          <a:xfrm>
            <a:off x="137160" y="91440"/>
            <a:ext cx="8778172" cy="4404360"/>
          </a:xfrm>
        </p:spPr>
        <p:txBody>
          <a:bodyPr/>
          <a:lstStyle>
            <a:lvl1pPr>
              <a:defRPr sz="9600" b="0" i="0">
                <a:latin typeface="IBM Plex Sans ExtraLight" panose="020B0303050203000203" pitchFamily="34" charset="0"/>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467DD95C-558E-764E-8ADA-DB437E3E53A1}"/>
              </a:ext>
            </a:extLst>
          </p:cNvPr>
          <p:cNvSpPr>
            <a:spLocks noGrp="1"/>
          </p:cNvSpPr>
          <p:nvPr>
            <p:ph type="ftr" sz="quarter" idx="10"/>
          </p:nvPr>
        </p:nvSpPr>
        <p:spPr/>
        <p:txBody>
          <a:bodyPr/>
          <a:lstStyle>
            <a:lvl1pPr>
              <a:defRPr>
                <a:solidFill>
                  <a:srgbClr val="868D95"/>
                </a:solidFill>
              </a:defRPr>
            </a:lvl1pPr>
          </a:lstStyle>
          <a:p>
            <a:r>
              <a:rPr lang="en-US" dirty="0"/>
              <a:t>IBM Security / © 2019 IBM Corporation</a:t>
            </a:r>
          </a:p>
        </p:txBody>
      </p:sp>
      <p:sp>
        <p:nvSpPr>
          <p:cNvPr id="6" name="Slide Number Placeholder 5">
            <a:extLst>
              <a:ext uri="{FF2B5EF4-FFF2-40B4-BE49-F238E27FC236}">
                <a16:creationId xmlns:a16="http://schemas.microsoft.com/office/drawing/2014/main" id="{184BC314-62B4-6B4A-AD2B-F4BC33AF9848}"/>
              </a:ext>
            </a:extLst>
          </p:cNvPr>
          <p:cNvSpPr>
            <a:spLocks noGrp="1"/>
          </p:cNvSpPr>
          <p:nvPr>
            <p:ph type="sldNum" sz="quarter" idx="11"/>
          </p:nvPr>
        </p:nvSpPr>
        <p:spPr/>
        <p:txBody>
          <a:bodyPr/>
          <a:lstStyle>
            <a:lvl1pPr>
              <a:defRPr>
                <a:solidFill>
                  <a:srgbClr val="868D95"/>
                </a:solidFill>
              </a:defRPr>
            </a:lvl1pPr>
          </a:lstStyle>
          <a:p>
            <a:fld id="{59395FB3-9C97-154F-86B2-7E381B951268}" type="slidenum">
              <a:rPr lang="en-US" smtClean="0"/>
              <a:pPr/>
              <a:t>‹Nº›</a:t>
            </a:fld>
            <a:endParaRPr lang="en-US"/>
          </a:p>
        </p:txBody>
      </p:sp>
    </p:spTree>
    <p:extLst>
      <p:ext uri="{BB962C8B-B14F-4D97-AF65-F5344CB8AC3E}">
        <p14:creationId xmlns:p14="http://schemas.microsoft.com/office/powerpoint/2010/main" val="249797324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9" name="Content Placeholder 5"/>
          <p:cNvSpPr>
            <a:spLocks noGrp="1"/>
          </p:cNvSpPr>
          <p:nvPr>
            <p:ph sz="quarter" idx="17"/>
          </p:nvPr>
        </p:nvSpPr>
        <p:spPr>
          <a:xfrm>
            <a:off x="4572000" y="0"/>
            <a:ext cx="2286000" cy="2571750"/>
          </a:xfrm>
          <a:solidFill>
            <a:srgbClr val="13171A"/>
          </a:solidFill>
          <a:ln w="19050">
            <a:solidFill>
              <a:schemeClr val="tx1"/>
            </a:solidFill>
          </a:ln>
        </p:spPr>
        <p:txBody>
          <a:bodyPr lIns="219456" tIns="201168" rIns="228600" bIns="228600"/>
          <a:lstStyle>
            <a:lvl1pPr>
              <a:defRPr>
                <a:solidFill>
                  <a:schemeClr val="bg1"/>
                </a:solidFill>
              </a:defRPr>
            </a:lvl1pPr>
          </a:lstStyle>
          <a:p>
            <a:pPr lvl="0"/>
            <a:r>
              <a:rPr lang="en-US"/>
              <a:t>Edit Master text styles</a:t>
            </a:r>
          </a:p>
        </p:txBody>
      </p:sp>
      <p:sp>
        <p:nvSpPr>
          <p:cNvPr id="10" name="Content Placeholder 10"/>
          <p:cNvSpPr>
            <a:spLocks noGrp="1"/>
          </p:cNvSpPr>
          <p:nvPr>
            <p:ph sz="quarter" idx="18"/>
          </p:nvPr>
        </p:nvSpPr>
        <p:spPr>
          <a:xfrm>
            <a:off x="6858000" y="0"/>
            <a:ext cx="2286000" cy="2571750"/>
          </a:xfrm>
          <a:solidFill>
            <a:srgbClr val="13171A"/>
          </a:solidFill>
          <a:ln w="19050">
            <a:solidFill>
              <a:schemeClr val="tx1"/>
            </a:solidFill>
          </a:ln>
        </p:spPr>
        <p:txBody>
          <a:bodyPr lIns="219456" tIns="201168" rIns="228600" bIns="228600"/>
          <a:lstStyle>
            <a:lvl1pPr>
              <a:defRPr>
                <a:solidFill>
                  <a:schemeClr val="bg1"/>
                </a:solidFill>
              </a:defRPr>
            </a:lvl1pPr>
          </a:lstStyle>
          <a:p>
            <a:pPr lvl="0"/>
            <a:r>
              <a:rPr lang="en-US"/>
              <a:t>Edit Master text styles</a:t>
            </a:r>
          </a:p>
        </p:txBody>
      </p:sp>
      <p:sp>
        <p:nvSpPr>
          <p:cNvPr id="12" name="Content Placeholder 13"/>
          <p:cNvSpPr>
            <a:spLocks noGrp="1"/>
          </p:cNvSpPr>
          <p:nvPr>
            <p:ph sz="quarter" idx="19"/>
          </p:nvPr>
        </p:nvSpPr>
        <p:spPr>
          <a:xfrm>
            <a:off x="4572000" y="2570162"/>
            <a:ext cx="4572000" cy="2573337"/>
          </a:xfrm>
          <a:solidFill>
            <a:srgbClr val="13171A"/>
          </a:solidFill>
          <a:ln w="19050">
            <a:solidFill>
              <a:schemeClr val="tx1"/>
            </a:solidFill>
          </a:ln>
        </p:spPr>
        <p:txBody>
          <a:bodyPr lIns="219456" tIns="201168" rIns="228600" bIns="228600"/>
          <a:lstStyle>
            <a:lvl1pPr>
              <a:defRPr>
                <a:solidFill>
                  <a:schemeClr val="bg1"/>
                </a:solidFill>
              </a:defRPr>
            </a:lvl1pPr>
          </a:lstStyle>
          <a:p>
            <a:pPr lvl="0"/>
            <a:r>
              <a:rPr lang="en-US"/>
              <a:t>Edit Master text styles</a:t>
            </a:r>
          </a:p>
        </p:txBody>
      </p:sp>
      <p:sp>
        <p:nvSpPr>
          <p:cNvPr id="2" name="Title 1"/>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8" name="Text Placeholder 7"/>
          <p:cNvSpPr>
            <a:spLocks noGrp="1"/>
          </p:cNvSpPr>
          <p:nvPr>
            <p:ph type="body" sz="quarter" idx="13"/>
          </p:nvPr>
        </p:nvSpPr>
        <p:spPr>
          <a:xfrm>
            <a:off x="219456" y="1289050"/>
            <a:ext cx="4123944" cy="32067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90542F67-E7D9-2045-8ED9-23C7D82D4CCF}"/>
              </a:ext>
            </a:extLst>
          </p:cNvPr>
          <p:cNvSpPr>
            <a:spLocks noGrp="1"/>
          </p:cNvSpPr>
          <p:nvPr>
            <p:ph type="ftr" sz="quarter" idx="20"/>
          </p:nvPr>
        </p:nvSpPr>
        <p:spPr/>
        <p:txBody>
          <a:bodyPr/>
          <a:lstStyle/>
          <a:p>
            <a:r>
              <a:rPr lang="en-US" dirty="0"/>
              <a:t>IBM Security / © 2019 IBM Corporation</a:t>
            </a:r>
          </a:p>
        </p:txBody>
      </p:sp>
      <p:sp>
        <p:nvSpPr>
          <p:cNvPr id="6" name="Slide Number Placeholder 5">
            <a:extLst>
              <a:ext uri="{FF2B5EF4-FFF2-40B4-BE49-F238E27FC236}">
                <a16:creationId xmlns:a16="http://schemas.microsoft.com/office/drawing/2014/main" id="{CCE56669-5252-0E49-8B51-D183AEF47E30}"/>
              </a:ext>
            </a:extLst>
          </p:cNvPr>
          <p:cNvSpPr>
            <a:spLocks noGrp="1"/>
          </p:cNvSpPr>
          <p:nvPr>
            <p:ph type="sldNum" sz="quarter" idx="21"/>
          </p:nvPr>
        </p:nvSpPr>
        <p:spPr/>
        <p:txBody>
          <a:bodyPr/>
          <a:lstStyle/>
          <a:p>
            <a:fld id="{59395FB3-9C97-154F-86B2-7E381B951268}" type="slidenum">
              <a:rPr lang="en-US" smtClean="0"/>
              <a:pPr/>
              <a:t>‹Nº›</a:t>
            </a:fld>
            <a:endParaRPr lang="en-US"/>
          </a:p>
        </p:txBody>
      </p:sp>
    </p:spTree>
    <p:extLst>
      <p:ext uri="{BB962C8B-B14F-4D97-AF65-F5344CB8AC3E}">
        <p14:creationId xmlns:p14="http://schemas.microsoft.com/office/powerpoint/2010/main" val="374901357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boxes (1 large, 4 small)">
    <p:bg>
      <p:bgRef idx="1001">
        <a:schemeClr val="bg2"/>
      </p:bgRef>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3FC6DB6-F663-8544-B72A-23C78CABD16A}"/>
              </a:ext>
            </a:extLst>
          </p:cNvPr>
          <p:cNvSpPr>
            <a:spLocks noGrp="1"/>
          </p:cNvSpPr>
          <p:nvPr>
            <p:ph type="pic" sz="quarter" idx="21"/>
          </p:nvPr>
        </p:nvSpPr>
        <p:spPr>
          <a:xfrm>
            <a:off x="0" y="0"/>
            <a:ext cx="9144000" cy="2566988"/>
          </a:xfrm>
        </p:spPr>
        <p:txBody>
          <a:bodyPr/>
          <a:lstStyle/>
          <a:p>
            <a:r>
              <a:rPr lang="en-US"/>
              <a:t>Click icon to add picture</a:t>
            </a:r>
          </a:p>
        </p:txBody>
      </p:sp>
      <p:sp>
        <p:nvSpPr>
          <p:cNvPr id="6" name="Content Placeholder 5"/>
          <p:cNvSpPr>
            <a:spLocks noGrp="1"/>
          </p:cNvSpPr>
          <p:nvPr>
            <p:ph sz="quarter" idx="17"/>
          </p:nvPr>
        </p:nvSpPr>
        <p:spPr>
          <a:xfrm>
            <a:off x="4572000" y="2570162"/>
            <a:ext cx="2286000" cy="2573338"/>
          </a:xfrm>
          <a:noFill/>
          <a:ln w="19050">
            <a:noFill/>
          </a:ln>
        </p:spPr>
        <p:txBody>
          <a:bodyPr lIns="219456" tIns="201168" rIns="228600" bIns="228600"/>
          <a:lstStyle>
            <a:lvl1pPr>
              <a:defRPr>
                <a:solidFill>
                  <a:schemeClr val="tx1"/>
                </a:solidFill>
              </a:defRPr>
            </a:lvl1pPr>
          </a:lstStyle>
          <a:p>
            <a:pPr lvl="0"/>
            <a:r>
              <a:rPr lang="en-US"/>
              <a:t>Edit Master text styles</a:t>
            </a:r>
          </a:p>
        </p:txBody>
      </p:sp>
      <p:sp>
        <p:nvSpPr>
          <p:cNvPr id="11" name="Content Placeholder 10"/>
          <p:cNvSpPr>
            <a:spLocks noGrp="1"/>
          </p:cNvSpPr>
          <p:nvPr>
            <p:ph sz="quarter" idx="18"/>
          </p:nvPr>
        </p:nvSpPr>
        <p:spPr>
          <a:xfrm>
            <a:off x="6858000" y="2570162"/>
            <a:ext cx="2286000" cy="2573338"/>
          </a:xfrm>
          <a:noFill/>
          <a:ln w="19050">
            <a:noFill/>
          </a:ln>
        </p:spPr>
        <p:txBody>
          <a:bodyPr lIns="219456" tIns="201168" rIns="228600" bIns="228600"/>
          <a:lstStyle>
            <a:lvl1pPr>
              <a:defRPr>
                <a:solidFill>
                  <a:schemeClr val="tx1"/>
                </a:solidFill>
              </a:defRPr>
            </a:lvl1pPr>
          </a:lstStyle>
          <a:p>
            <a:pPr lvl="0"/>
            <a:r>
              <a:rPr lang="en-US"/>
              <a:t>Edit Master text styles</a:t>
            </a:r>
          </a:p>
        </p:txBody>
      </p:sp>
      <p:sp>
        <p:nvSpPr>
          <p:cNvPr id="14" name="Content Placeholder 13"/>
          <p:cNvSpPr>
            <a:spLocks noGrp="1"/>
          </p:cNvSpPr>
          <p:nvPr>
            <p:ph sz="quarter" idx="19"/>
          </p:nvPr>
        </p:nvSpPr>
        <p:spPr>
          <a:xfrm>
            <a:off x="2286001" y="2570162"/>
            <a:ext cx="2286000" cy="2573337"/>
          </a:xfrm>
          <a:noFill/>
          <a:ln w="19050">
            <a:noFill/>
          </a:ln>
        </p:spPr>
        <p:txBody>
          <a:bodyPr lIns="219456" tIns="201168" rIns="228600" bIns="228600"/>
          <a:lstStyle>
            <a:lvl1pPr>
              <a:defRPr>
                <a:solidFill>
                  <a:schemeClr val="tx1"/>
                </a:solidFill>
              </a:defRPr>
            </a:lvl1pPr>
          </a:lstStyle>
          <a:p>
            <a:pPr lvl="0"/>
            <a:r>
              <a:rPr lang="en-US"/>
              <a:t>Edit Master text styles</a:t>
            </a:r>
          </a:p>
        </p:txBody>
      </p:sp>
      <p:sp>
        <p:nvSpPr>
          <p:cNvPr id="7" name="Content Placeholder 6"/>
          <p:cNvSpPr>
            <a:spLocks noGrp="1"/>
          </p:cNvSpPr>
          <p:nvPr>
            <p:ph sz="quarter" idx="20"/>
          </p:nvPr>
        </p:nvSpPr>
        <p:spPr>
          <a:xfrm>
            <a:off x="0" y="2570162"/>
            <a:ext cx="2286000" cy="2573337"/>
          </a:xfrm>
          <a:noFill/>
          <a:ln w="19050">
            <a:noFill/>
          </a:ln>
        </p:spPr>
        <p:txBody>
          <a:bodyPr lIns="219456" tIns="201168" rIns="228600" bIns="228600"/>
          <a:lstStyle>
            <a:lvl1pPr>
              <a:defRPr>
                <a:solidFill>
                  <a:schemeClr val="tx1"/>
                </a:solidFill>
              </a:defRPr>
            </a:lvl1pPr>
          </a:lstStyle>
          <a:p>
            <a:pPr lvl="0"/>
            <a:r>
              <a:rPr lang="en-US"/>
              <a:t>Edit Master text styles</a:t>
            </a:r>
          </a:p>
        </p:txBody>
      </p:sp>
      <p:sp>
        <p:nvSpPr>
          <p:cNvPr id="2" name="Title 1"/>
          <p:cNvSpPr>
            <a:spLocks noGrp="1"/>
          </p:cNvSpPr>
          <p:nvPr>
            <p:ph type="title"/>
          </p:nvPr>
        </p:nvSpPr>
        <p:spPr>
          <a:xfrm>
            <a:off x="0" y="-1"/>
            <a:ext cx="9144000" cy="908859"/>
          </a:xfrm>
          <a:noFill/>
        </p:spPr>
        <p:txBody>
          <a:bodyPr lIns="182880" tIns="164592" rIns="228600" bIns="228600"/>
          <a:lstStyle>
            <a:lvl1pPr>
              <a:defRPr sz="4800"/>
            </a:lvl1pPr>
          </a:lstStyle>
          <a:p>
            <a:r>
              <a:rPr lang="en-US"/>
              <a:t>Click to edit Master title style</a:t>
            </a:r>
            <a:endParaRPr lang="en-US" dirty="0"/>
          </a:p>
        </p:txBody>
      </p:sp>
      <p:grpSp>
        <p:nvGrpSpPr>
          <p:cNvPr id="12" name="Group 11">
            <a:extLst>
              <a:ext uri="{FF2B5EF4-FFF2-40B4-BE49-F238E27FC236}">
                <a16:creationId xmlns:a16="http://schemas.microsoft.com/office/drawing/2014/main" id="{F36D69E9-254D-644D-8C1D-46C37B0583FB}"/>
              </a:ext>
            </a:extLst>
          </p:cNvPr>
          <p:cNvGrpSpPr/>
          <p:nvPr userDrawn="1"/>
        </p:nvGrpSpPr>
        <p:grpSpPr>
          <a:xfrm>
            <a:off x="2286000" y="2800952"/>
            <a:ext cx="4572000" cy="1692559"/>
            <a:chOff x="2286000" y="2569462"/>
            <a:chExt cx="4572000" cy="1924050"/>
          </a:xfrm>
        </p:grpSpPr>
        <p:cxnSp>
          <p:nvCxnSpPr>
            <p:cNvPr id="13" name="Straight Connector 12">
              <a:extLst>
                <a:ext uri="{FF2B5EF4-FFF2-40B4-BE49-F238E27FC236}">
                  <a16:creationId xmlns:a16="http://schemas.microsoft.com/office/drawing/2014/main" id="{AFB0E57D-C960-3344-993A-8169C2BEDF84}"/>
                </a:ext>
              </a:extLst>
            </p:cNvPr>
            <p:cNvCxnSpPr>
              <a:cxnSpLocks/>
            </p:cNvCxnSpPr>
            <p:nvPr/>
          </p:nvCxnSpPr>
          <p:spPr bwMode="auto">
            <a:xfrm>
              <a:off x="2286000" y="2569462"/>
              <a:ext cx="0" cy="192405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7F92D36A-8B5C-1D4E-A115-8CBC6E37567A}"/>
                </a:ext>
              </a:extLst>
            </p:cNvPr>
            <p:cNvCxnSpPr>
              <a:cxnSpLocks/>
            </p:cNvCxnSpPr>
            <p:nvPr/>
          </p:nvCxnSpPr>
          <p:spPr bwMode="auto">
            <a:xfrm>
              <a:off x="4572000" y="2569462"/>
              <a:ext cx="0" cy="192405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33B54559-51C6-3948-B044-E20ABFD6F32B}"/>
                </a:ext>
              </a:extLst>
            </p:cNvPr>
            <p:cNvCxnSpPr>
              <a:cxnSpLocks/>
            </p:cNvCxnSpPr>
            <p:nvPr/>
          </p:nvCxnSpPr>
          <p:spPr bwMode="auto">
            <a:xfrm>
              <a:off x="6858000" y="2569462"/>
              <a:ext cx="0" cy="192405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grpSp>
      <p:sp>
        <p:nvSpPr>
          <p:cNvPr id="5" name="Footer Placeholder 4">
            <a:extLst>
              <a:ext uri="{FF2B5EF4-FFF2-40B4-BE49-F238E27FC236}">
                <a16:creationId xmlns:a16="http://schemas.microsoft.com/office/drawing/2014/main" id="{3FF04C16-A68F-8148-9198-5D2DDFA72B0E}"/>
              </a:ext>
            </a:extLst>
          </p:cNvPr>
          <p:cNvSpPr>
            <a:spLocks noGrp="1"/>
          </p:cNvSpPr>
          <p:nvPr>
            <p:ph type="ftr" sz="quarter" idx="22"/>
          </p:nvPr>
        </p:nvSpPr>
        <p:spPr/>
        <p:txBody>
          <a:bodyPr/>
          <a:lstStyle>
            <a:lvl1pPr>
              <a:defRPr>
                <a:solidFill>
                  <a:srgbClr val="6F6F6F"/>
                </a:solidFill>
              </a:defRPr>
            </a:lvl1pPr>
          </a:lstStyle>
          <a:p>
            <a:r>
              <a:rPr lang="en-US" dirty="0"/>
              <a:t>IBM Security / © 2019 IBM Corporation</a:t>
            </a:r>
          </a:p>
        </p:txBody>
      </p:sp>
      <p:sp>
        <p:nvSpPr>
          <p:cNvPr id="8" name="Slide Number Placeholder 7">
            <a:extLst>
              <a:ext uri="{FF2B5EF4-FFF2-40B4-BE49-F238E27FC236}">
                <a16:creationId xmlns:a16="http://schemas.microsoft.com/office/drawing/2014/main" id="{379883D6-0003-4642-9444-736503E38232}"/>
              </a:ext>
            </a:extLst>
          </p:cNvPr>
          <p:cNvSpPr>
            <a:spLocks noGrp="1"/>
          </p:cNvSpPr>
          <p:nvPr>
            <p:ph type="sldNum" sz="quarter" idx="23"/>
          </p:nvPr>
        </p:nvSpPr>
        <p:spPr/>
        <p:txBody>
          <a:bodyPr/>
          <a:lstStyle>
            <a:lvl1pPr>
              <a:defRPr>
                <a:solidFill>
                  <a:srgbClr val="6F6F6F"/>
                </a:solidFill>
              </a:defRPr>
            </a:lvl1pPr>
          </a:lstStyle>
          <a:p>
            <a:fld id="{59395FB3-9C97-154F-86B2-7E381B951268}" type="slidenum">
              <a:rPr lang="en-US" smtClean="0"/>
              <a:pPr/>
              <a:t>‹Nº›</a:t>
            </a:fld>
            <a:endParaRPr lang="en-US"/>
          </a:p>
        </p:txBody>
      </p:sp>
    </p:spTree>
    <p:extLst>
      <p:ext uri="{BB962C8B-B14F-4D97-AF65-F5344CB8AC3E}">
        <p14:creationId xmlns:p14="http://schemas.microsoft.com/office/powerpoint/2010/main" val="2899311707"/>
      </p:ext>
    </p:extLst>
  </p:cSld>
  <p:clrMapOvr>
    <a:overrideClrMapping bg1="dk1" tx1="lt1" bg2="dk2" tx2="lt2" accent1="accent1" accent2="accent2" accent3="accent3" accent4="accent4" accent5="accent5" accent6="accent6" hlink="hlink" folHlink="folHlink"/>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boxes (1 large, 4 small)">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3FC6DB6-F663-8544-B72A-23C78CABD16A}"/>
              </a:ext>
            </a:extLst>
          </p:cNvPr>
          <p:cNvSpPr>
            <a:spLocks noGrp="1"/>
          </p:cNvSpPr>
          <p:nvPr>
            <p:ph type="pic" sz="quarter" idx="21"/>
          </p:nvPr>
        </p:nvSpPr>
        <p:spPr>
          <a:xfrm>
            <a:off x="0" y="0"/>
            <a:ext cx="9144000" cy="2566988"/>
          </a:xfrm>
        </p:spPr>
        <p:txBody>
          <a:bodyPr/>
          <a:lstStyle/>
          <a:p>
            <a:r>
              <a:rPr lang="en-US"/>
              <a:t>Click icon to add picture</a:t>
            </a:r>
          </a:p>
        </p:txBody>
      </p:sp>
      <p:pic>
        <p:nvPicPr>
          <p:cNvPr id="9" name="Picture 8">
            <a:extLst>
              <a:ext uri="{FF2B5EF4-FFF2-40B4-BE49-F238E27FC236}">
                <a16:creationId xmlns:a16="http://schemas.microsoft.com/office/drawing/2014/main" id="{7C66CE9F-64C5-DA4D-A565-35822968D6F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2567478"/>
            <a:ext cx="9144000" cy="2574037"/>
          </a:xfrm>
          <a:prstGeom prst="rect">
            <a:avLst/>
          </a:prstGeom>
        </p:spPr>
      </p:pic>
      <p:sp>
        <p:nvSpPr>
          <p:cNvPr id="6" name="Content Placeholder 5"/>
          <p:cNvSpPr>
            <a:spLocks noGrp="1"/>
          </p:cNvSpPr>
          <p:nvPr>
            <p:ph sz="quarter" idx="17"/>
          </p:nvPr>
        </p:nvSpPr>
        <p:spPr>
          <a:xfrm>
            <a:off x="4572000" y="2570162"/>
            <a:ext cx="2286000" cy="2573338"/>
          </a:xfrm>
          <a:noFill/>
          <a:ln w="19050">
            <a:noFill/>
          </a:ln>
        </p:spPr>
        <p:txBody>
          <a:bodyPr lIns="219456" tIns="201168" rIns="228600" bIns="228600"/>
          <a:lstStyle>
            <a:lvl1pPr>
              <a:defRPr>
                <a:solidFill>
                  <a:schemeClr val="bg1"/>
                </a:solidFill>
              </a:defRPr>
            </a:lvl1pPr>
          </a:lstStyle>
          <a:p>
            <a:pPr lvl="0"/>
            <a:r>
              <a:rPr lang="en-US"/>
              <a:t>Edit Master text styles</a:t>
            </a:r>
          </a:p>
        </p:txBody>
      </p:sp>
      <p:sp>
        <p:nvSpPr>
          <p:cNvPr id="11" name="Content Placeholder 10"/>
          <p:cNvSpPr>
            <a:spLocks noGrp="1"/>
          </p:cNvSpPr>
          <p:nvPr>
            <p:ph sz="quarter" idx="18"/>
          </p:nvPr>
        </p:nvSpPr>
        <p:spPr>
          <a:xfrm>
            <a:off x="6858000" y="2570162"/>
            <a:ext cx="2286000" cy="2573338"/>
          </a:xfrm>
          <a:noFill/>
          <a:ln w="19050">
            <a:noFill/>
          </a:ln>
        </p:spPr>
        <p:txBody>
          <a:bodyPr lIns="219456" tIns="201168" rIns="228600" bIns="228600"/>
          <a:lstStyle>
            <a:lvl1pPr>
              <a:defRPr>
                <a:solidFill>
                  <a:schemeClr val="bg1"/>
                </a:solidFill>
              </a:defRPr>
            </a:lvl1pPr>
          </a:lstStyle>
          <a:p>
            <a:pPr lvl="0"/>
            <a:r>
              <a:rPr lang="en-US"/>
              <a:t>Edit Master text styles</a:t>
            </a:r>
          </a:p>
        </p:txBody>
      </p:sp>
      <p:sp>
        <p:nvSpPr>
          <p:cNvPr id="14" name="Content Placeholder 13"/>
          <p:cNvSpPr>
            <a:spLocks noGrp="1"/>
          </p:cNvSpPr>
          <p:nvPr>
            <p:ph sz="quarter" idx="19"/>
          </p:nvPr>
        </p:nvSpPr>
        <p:spPr>
          <a:xfrm>
            <a:off x="2286001" y="2570162"/>
            <a:ext cx="2286000" cy="2573337"/>
          </a:xfrm>
          <a:noFill/>
          <a:ln w="19050">
            <a:noFill/>
          </a:ln>
        </p:spPr>
        <p:txBody>
          <a:bodyPr lIns="219456" tIns="201168" rIns="228600" bIns="228600"/>
          <a:lstStyle>
            <a:lvl1pPr>
              <a:defRPr>
                <a:solidFill>
                  <a:schemeClr val="bg1"/>
                </a:solidFill>
              </a:defRPr>
            </a:lvl1pPr>
          </a:lstStyle>
          <a:p>
            <a:pPr lvl="0"/>
            <a:r>
              <a:rPr lang="en-US"/>
              <a:t>Edit Master text styles</a:t>
            </a:r>
          </a:p>
        </p:txBody>
      </p:sp>
      <p:sp>
        <p:nvSpPr>
          <p:cNvPr id="7" name="Content Placeholder 6"/>
          <p:cNvSpPr>
            <a:spLocks noGrp="1"/>
          </p:cNvSpPr>
          <p:nvPr>
            <p:ph sz="quarter" idx="20"/>
          </p:nvPr>
        </p:nvSpPr>
        <p:spPr>
          <a:xfrm>
            <a:off x="0" y="2570162"/>
            <a:ext cx="2286000" cy="2573337"/>
          </a:xfrm>
          <a:noFill/>
          <a:ln w="19050">
            <a:noFill/>
          </a:ln>
        </p:spPr>
        <p:txBody>
          <a:bodyPr lIns="219456" tIns="201168" rIns="228600" bIns="228600"/>
          <a:lstStyle>
            <a:lvl1pPr>
              <a:defRPr>
                <a:solidFill>
                  <a:schemeClr val="bg1"/>
                </a:solidFill>
              </a:defRPr>
            </a:lvl1pPr>
          </a:lstStyle>
          <a:p>
            <a:pPr lvl="0"/>
            <a:r>
              <a:rPr lang="en-US"/>
              <a:t>Edit Master text styles</a:t>
            </a:r>
          </a:p>
        </p:txBody>
      </p:sp>
      <p:sp>
        <p:nvSpPr>
          <p:cNvPr id="2" name="Title 1"/>
          <p:cNvSpPr>
            <a:spLocks noGrp="1"/>
          </p:cNvSpPr>
          <p:nvPr>
            <p:ph type="title"/>
          </p:nvPr>
        </p:nvSpPr>
        <p:spPr>
          <a:xfrm>
            <a:off x="0" y="-1"/>
            <a:ext cx="9144000" cy="908859"/>
          </a:xfrm>
          <a:noFill/>
        </p:spPr>
        <p:txBody>
          <a:bodyPr lIns="182880" tIns="164592" rIns="228600" bIns="228600"/>
          <a:lstStyle>
            <a:lvl1pPr>
              <a:defRPr sz="4800"/>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7101B0AE-533A-5244-AFC5-6BB00644A632}"/>
              </a:ext>
            </a:extLst>
          </p:cNvPr>
          <p:cNvSpPr>
            <a:spLocks noGrp="1"/>
          </p:cNvSpPr>
          <p:nvPr>
            <p:ph type="ftr" sz="quarter" idx="22"/>
          </p:nvPr>
        </p:nvSpPr>
        <p:spPr/>
        <p:txBody>
          <a:bodyPr/>
          <a:lstStyle>
            <a:lvl1pPr>
              <a:defRPr>
                <a:solidFill>
                  <a:srgbClr val="868D95"/>
                </a:solidFill>
              </a:defRPr>
            </a:lvl1pPr>
          </a:lstStyle>
          <a:p>
            <a:r>
              <a:rPr lang="en-US" dirty="0"/>
              <a:t>IBM Security / © 2019 IBM Corporation</a:t>
            </a:r>
          </a:p>
        </p:txBody>
      </p:sp>
      <p:sp>
        <p:nvSpPr>
          <p:cNvPr id="8" name="Slide Number Placeholder 7">
            <a:extLst>
              <a:ext uri="{FF2B5EF4-FFF2-40B4-BE49-F238E27FC236}">
                <a16:creationId xmlns:a16="http://schemas.microsoft.com/office/drawing/2014/main" id="{24C4A044-86C0-1649-8683-AAB62F0F2D95}"/>
              </a:ext>
            </a:extLst>
          </p:cNvPr>
          <p:cNvSpPr>
            <a:spLocks noGrp="1"/>
          </p:cNvSpPr>
          <p:nvPr>
            <p:ph type="sldNum" sz="quarter" idx="23"/>
          </p:nvPr>
        </p:nvSpPr>
        <p:spPr/>
        <p:txBody>
          <a:bodyPr/>
          <a:lstStyle>
            <a:lvl1pPr>
              <a:defRPr>
                <a:solidFill>
                  <a:srgbClr val="868D95"/>
                </a:solidFill>
              </a:defRPr>
            </a:lvl1pPr>
          </a:lstStyle>
          <a:p>
            <a:fld id="{59395FB3-9C97-154F-86B2-7E381B951268}" type="slidenum">
              <a:rPr lang="en-US" smtClean="0"/>
              <a:pPr/>
              <a:t>‹Nº›</a:t>
            </a:fld>
            <a:endParaRPr lang="en-US"/>
          </a:p>
        </p:txBody>
      </p:sp>
    </p:spTree>
    <p:extLst>
      <p:ext uri="{BB962C8B-B14F-4D97-AF65-F5344CB8AC3E}">
        <p14:creationId xmlns:p14="http://schemas.microsoft.com/office/powerpoint/2010/main" val="7801297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atagram with Pictur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EE02E63-7BF5-7D46-85B0-ECC8971069CF}"/>
              </a:ext>
            </a:extLst>
          </p:cNvPr>
          <p:cNvSpPr>
            <a:spLocks noGrp="1"/>
          </p:cNvSpPr>
          <p:nvPr>
            <p:ph type="pic" sz="quarter" idx="13" hasCustomPrompt="1"/>
          </p:nvPr>
        </p:nvSpPr>
        <p:spPr>
          <a:xfrm>
            <a:off x="4572000" y="0"/>
            <a:ext cx="4572000" cy="5143500"/>
          </a:xfrm>
          <a:ln>
            <a:noFill/>
          </a:ln>
        </p:spPr>
        <p:txBody>
          <a:bodyPr>
            <a:noAutofit/>
          </a:bodyPr>
          <a:lstStyle/>
          <a:p>
            <a:r>
              <a:rPr lang="en-US"/>
              <a:t>Click to insert picture</a:t>
            </a:r>
          </a:p>
        </p:txBody>
      </p:sp>
      <p:sp>
        <p:nvSpPr>
          <p:cNvPr id="2" name="Title 1"/>
          <p:cNvSpPr>
            <a:spLocks noGrp="1"/>
          </p:cNvSpPr>
          <p:nvPr>
            <p:ph type="title" hasCustomPrompt="1"/>
          </p:nvPr>
        </p:nvSpPr>
        <p:spPr>
          <a:xfrm>
            <a:off x="228600" y="1437545"/>
            <a:ext cx="4114800" cy="221599"/>
          </a:xfrm>
        </p:spPr>
        <p:txBody>
          <a:bodyPr/>
          <a:lstStyle>
            <a:lvl1pPr>
              <a:defRPr lang="en-US" sz="1600" b="0" dirty="0">
                <a:solidFill>
                  <a:schemeClr val="bg1"/>
                </a:solidFill>
                <a:latin typeface="IBM Plex Sans" charset="0"/>
                <a:ea typeface="IBM Plex Sans" charset="0"/>
                <a:cs typeface="IBM Plex Sans" charset="0"/>
              </a:defRPr>
            </a:lvl1pPr>
          </a:lstStyle>
          <a:p>
            <a:r>
              <a:rPr lang="en-US" dirty="0"/>
              <a:t>Click to edit data fact</a:t>
            </a:r>
          </a:p>
        </p:txBody>
      </p:sp>
      <p:sp>
        <p:nvSpPr>
          <p:cNvPr id="6" name="Text Placeholder 5"/>
          <p:cNvSpPr>
            <a:spLocks noGrp="1"/>
          </p:cNvSpPr>
          <p:nvPr>
            <p:ph type="body" sz="quarter" idx="12" hasCustomPrompt="1"/>
          </p:nvPr>
        </p:nvSpPr>
        <p:spPr>
          <a:xfrm>
            <a:off x="103704" y="107950"/>
            <a:ext cx="4239696" cy="1329595"/>
          </a:xfrm>
        </p:spPr>
        <p:txBody>
          <a:bodyPr wrap="square" anchor="b" anchorCtr="0">
            <a:spAutoFit/>
          </a:bodyPr>
          <a:lstStyle>
            <a:lvl1pPr marL="0" indent="0" algn="l" rtl="0" eaLnBrk="1" fontAlgn="base" hangingPunct="1">
              <a:lnSpc>
                <a:spcPct val="90000"/>
              </a:lnSpc>
              <a:spcBef>
                <a:spcPts val="1100"/>
              </a:spcBef>
              <a:spcAft>
                <a:spcPct val="0"/>
              </a:spcAft>
              <a:buClr>
                <a:srgbClr val="6D6E70"/>
              </a:buClr>
              <a:buSzPct val="90000"/>
              <a:buFont typeface="Wingdings" pitchFamily="2" charset="2"/>
              <a:buNone/>
              <a:defRPr lang="en-US" sz="9600" dirty="0">
                <a:gradFill>
                  <a:gsLst>
                    <a:gs pos="70000">
                      <a:schemeClr val="accent3"/>
                    </a:gs>
                    <a:gs pos="0">
                      <a:schemeClr val="accent2"/>
                    </a:gs>
                  </a:gsLst>
                  <a:lin ang="18000000" scaled="0"/>
                </a:gradFill>
                <a:latin typeface="IBM Plex Sans ExtraLight" panose="020B0303050203000203" pitchFamily="34" charset="0"/>
                <a:ea typeface="IBM Plex Sans" charset="0"/>
                <a:cs typeface="IBM Plex Sans" charset="0"/>
              </a:defRPr>
            </a:lvl1pPr>
          </a:lstStyle>
          <a:p>
            <a:pPr lvl="0"/>
            <a:r>
              <a:rPr lang="en-US" dirty="0"/>
              <a:t>Data</a:t>
            </a:r>
          </a:p>
        </p:txBody>
      </p:sp>
      <p:sp>
        <p:nvSpPr>
          <p:cNvPr id="11" name="Text Placeholder 10">
            <a:extLst>
              <a:ext uri="{FF2B5EF4-FFF2-40B4-BE49-F238E27FC236}">
                <a16:creationId xmlns:a16="http://schemas.microsoft.com/office/drawing/2014/main" id="{3EE8FBB6-E0F4-5C42-BD21-16C428234A3B}"/>
              </a:ext>
            </a:extLst>
          </p:cNvPr>
          <p:cNvSpPr>
            <a:spLocks noGrp="1"/>
          </p:cNvSpPr>
          <p:nvPr>
            <p:ph type="body" sz="quarter" idx="14" hasCustomPrompt="1"/>
          </p:nvPr>
        </p:nvSpPr>
        <p:spPr>
          <a:xfrm>
            <a:off x="228600" y="1960164"/>
            <a:ext cx="4114800" cy="92333"/>
          </a:xfrm>
        </p:spPr>
        <p:txBody>
          <a:bodyPr/>
          <a:lstStyle>
            <a:lvl1pPr algn="l">
              <a:defRPr sz="600">
                <a:solidFill>
                  <a:srgbClr val="868D95"/>
                </a:solidFill>
              </a:defRPr>
            </a:lvl1pPr>
          </a:lstStyle>
          <a:p>
            <a:r>
              <a:rPr lang="en-US" dirty="0"/>
              <a:t>Click to add data source citation (name, author, date)</a:t>
            </a:r>
          </a:p>
        </p:txBody>
      </p:sp>
      <p:sp>
        <p:nvSpPr>
          <p:cNvPr id="5" name="Footer Placeholder 4">
            <a:extLst>
              <a:ext uri="{FF2B5EF4-FFF2-40B4-BE49-F238E27FC236}">
                <a16:creationId xmlns:a16="http://schemas.microsoft.com/office/drawing/2014/main" id="{E18DD3F5-A615-5144-BB67-F7F4A04E0BD2}"/>
              </a:ext>
            </a:extLst>
          </p:cNvPr>
          <p:cNvSpPr>
            <a:spLocks noGrp="1"/>
          </p:cNvSpPr>
          <p:nvPr>
            <p:ph type="ftr" sz="quarter" idx="15"/>
          </p:nvPr>
        </p:nvSpPr>
        <p:spPr/>
        <p:txBody>
          <a:bodyPr/>
          <a:lstStyle>
            <a:lvl1pPr>
              <a:defRPr>
                <a:solidFill>
                  <a:srgbClr val="868D95"/>
                </a:solidFill>
              </a:defRPr>
            </a:lvl1pPr>
          </a:lstStyle>
          <a:p>
            <a:r>
              <a:rPr lang="en-US" dirty="0"/>
              <a:t>IBM Security / © 2019 IBM Corporation</a:t>
            </a:r>
          </a:p>
        </p:txBody>
      </p:sp>
      <p:sp>
        <p:nvSpPr>
          <p:cNvPr id="7" name="Slide Number Placeholder 6">
            <a:extLst>
              <a:ext uri="{FF2B5EF4-FFF2-40B4-BE49-F238E27FC236}">
                <a16:creationId xmlns:a16="http://schemas.microsoft.com/office/drawing/2014/main" id="{8B804940-768B-844E-98D7-A740F04B1F78}"/>
              </a:ext>
            </a:extLst>
          </p:cNvPr>
          <p:cNvSpPr>
            <a:spLocks noGrp="1"/>
          </p:cNvSpPr>
          <p:nvPr>
            <p:ph type="sldNum" sz="quarter" idx="16"/>
          </p:nvPr>
        </p:nvSpPr>
        <p:spPr/>
        <p:txBody>
          <a:bodyPr/>
          <a:lstStyle>
            <a:lvl1pPr>
              <a:defRPr>
                <a:solidFill>
                  <a:srgbClr val="868D95"/>
                </a:solidFill>
              </a:defRPr>
            </a:lvl1pPr>
          </a:lstStyle>
          <a:p>
            <a:fld id="{59395FB3-9C97-154F-86B2-7E381B951268}" type="slidenum">
              <a:rPr lang="en-US" smtClean="0"/>
              <a:pPr/>
              <a:t>‹Nº›</a:t>
            </a:fld>
            <a:endParaRPr lang="en-US"/>
          </a:p>
        </p:txBody>
      </p:sp>
    </p:spTree>
    <p:extLst>
      <p:ext uri="{BB962C8B-B14F-4D97-AF65-F5344CB8AC3E}">
        <p14:creationId xmlns:p14="http://schemas.microsoft.com/office/powerpoint/2010/main" val="411128900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ext (black box) over image(s)">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0" y="0"/>
            <a:ext cx="9144000" cy="5148072"/>
          </a:xfrm>
        </p:spPr>
        <p:txBody>
          <a:bodyPr lIns="91440" tIns="91440" rIns="91440" bIns="91440">
            <a:noAutofit/>
          </a:bodyPr>
          <a:lstStyle/>
          <a:p>
            <a:r>
              <a:rPr lang="en-US"/>
              <a:t>Click icon to add picture</a:t>
            </a:r>
          </a:p>
        </p:txBody>
      </p:sp>
      <p:sp>
        <p:nvSpPr>
          <p:cNvPr id="8" name="Text Placeholder 5"/>
          <p:cNvSpPr>
            <a:spLocks noGrp="1"/>
          </p:cNvSpPr>
          <p:nvPr>
            <p:ph type="body" sz="quarter" idx="13"/>
          </p:nvPr>
        </p:nvSpPr>
        <p:spPr>
          <a:xfrm>
            <a:off x="0" y="2581275"/>
            <a:ext cx="2286000" cy="2562225"/>
          </a:xfrm>
          <a:solidFill>
            <a:schemeClr val="bg1"/>
          </a:solidFill>
        </p:spPr>
        <p:txBody>
          <a:bodyPr lIns="228600" tIns="228600" rIns="228600" bIns="2286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2"/>
          </p:nvPr>
        </p:nvSpPr>
        <p:spPr>
          <a:xfrm>
            <a:off x="-3" y="2571750"/>
            <a:ext cx="4343403" cy="2571750"/>
          </a:xfrm>
          <a:solidFill>
            <a:schemeClr val="tx1"/>
          </a:solidFill>
        </p:spPr>
        <p:txBody>
          <a:bodyPr lIns="219456" tIns="201168" rIns="228600" bIns="228600"/>
          <a:lstStyle>
            <a:lvl1pPr>
              <a:buClr>
                <a:schemeClr val="bg1"/>
              </a:buClr>
              <a:defRPr>
                <a:solidFill>
                  <a:schemeClr val="bg1"/>
                </a:solidFill>
              </a:defRPr>
            </a:lvl1pPr>
            <a:lvl2pPr>
              <a:buClr>
                <a:schemeClr val="bg1"/>
              </a:buClr>
              <a:defRPr sz="1000">
                <a:solidFill>
                  <a:schemeClr val="bg1"/>
                </a:solidFill>
              </a:defRPr>
            </a:lvl2pPr>
            <a:lvl3pPr>
              <a:buClr>
                <a:schemeClr val="bg1"/>
              </a:buClr>
              <a:defRPr sz="1000">
                <a:solidFill>
                  <a:schemeClr val="bg1"/>
                </a:solidFill>
              </a:defRPr>
            </a:lvl3pPr>
            <a:lvl4pPr>
              <a:buClr>
                <a:schemeClr val="bg1"/>
              </a:buClr>
              <a:defRPr sz="1000">
                <a:solidFill>
                  <a:schemeClr val="bg1"/>
                </a:solidFill>
              </a:defRPr>
            </a:lvl4pPr>
            <a:lvl5pPr>
              <a:buClr>
                <a:schemeClr val="bg1"/>
              </a:buClr>
              <a:defRPr sz="10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160B17E5-8AE6-FA41-B738-AB1C246CF665}"/>
              </a:ext>
            </a:extLst>
          </p:cNvPr>
          <p:cNvSpPr>
            <a:spLocks noGrp="1"/>
          </p:cNvSpPr>
          <p:nvPr>
            <p:ph type="ftr" sz="quarter" idx="15"/>
          </p:nvPr>
        </p:nvSpPr>
        <p:spPr/>
        <p:txBody>
          <a:bodyPr/>
          <a:lstStyle>
            <a:lvl1pPr>
              <a:defRPr>
                <a:solidFill>
                  <a:srgbClr val="868D95"/>
                </a:solidFill>
              </a:defRPr>
            </a:lvl1pPr>
          </a:lstStyle>
          <a:p>
            <a:r>
              <a:rPr lang="en-US" dirty="0"/>
              <a:t>IBM Security / © 2019 IBM Corporation</a:t>
            </a:r>
          </a:p>
        </p:txBody>
      </p:sp>
      <p:sp>
        <p:nvSpPr>
          <p:cNvPr id="5" name="Slide Number Placeholder 4">
            <a:extLst>
              <a:ext uri="{FF2B5EF4-FFF2-40B4-BE49-F238E27FC236}">
                <a16:creationId xmlns:a16="http://schemas.microsoft.com/office/drawing/2014/main" id="{D74F55CC-B3BA-D845-A147-980E63FD1E17}"/>
              </a:ext>
            </a:extLst>
          </p:cNvPr>
          <p:cNvSpPr>
            <a:spLocks noGrp="1"/>
          </p:cNvSpPr>
          <p:nvPr>
            <p:ph type="sldNum" sz="quarter" idx="16"/>
          </p:nvPr>
        </p:nvSpPr>
        <p:spPr/>
        <p:txBody>
          <a:bodyPr/>
          <a:lstStyle>
            <a:lvl1pPr>
              <a:defRPr>
                <a:solidFill>
                  <a:srgbClr val="868D95"/>
                </a:solidFill>
              </a:defRPr>
            </a:lvl1pPr>
          </a:lstStyle>
          <a:p>
            <a:fld id="{59395FB3-9C97-154F-86B2-7E381B951268}" type="slidenum">
              <a:rPr lang="en-US" smtClean="0"/>
              <a:pPr/>
              <a:t>‹Nº›</a:t>
            </a:fld>
            <a:endParaRPr lang="en-US"/>
          </a:p>
        </p:txBody>
      </p:sp>
    </p:spTree>
    <p:extLst>
      <p:ext uri="{BB962C8B-B14F-4D97-AF65-F5344CB8AC3E}">
        <p14:creationId xmlns:p14="http://schemas.microsoft.com/office/powerpoint/2010/main" val="306443950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boxes (4 tall)">
    <p:spTree>
      <p:nvGrpSpPr>
        <p:cNvPr id="1" name=""/>
        <p:cNvGrpSpPr/>
        <p:nvPr/>
      </p:nvGrpSpPr>
      <p:grpSpPr>
        <a:xfrm>
          <a:off x="0" y="0"/>
          <a:ext cx="0" cy="0"/>
          <a:chOff x="0" y="0"/>
          <a:chExt cx="0" cy="0"/>
        </a:xfrm>
      </p:grpSpPr>
      <p:sp>
        <p:nvSpPr>
          <p:cNvPr id="11" name="Content Placeholder 10"/>
          <p:cNvSpPr>
            <a:spLocks noGrp="1"/>
          </p:cNvSpPr>
          <p:nvPr>
            <p:ph sz="quarter" idx="12"/>
          </p:nvPr>
        </p:nvSpPr>
        <p:spPr>
          <a:xfrm>
            <a:off x="0" y="0"/>
            <a:ext cx="2286000" cy="5148072"/>
          </a:xfrm>
          <a:solidFill>
            <a:schemeClr val="tx1"/>
          </a:solidFill>
        </p:spPr>
        <p:txBody>
          <a:bodyPr lIns="219456" tIns="201168" rIns="228600" bIns="2286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3"/>
          <p:cNvSpPr>
            <a:spLocks noGrp="1"/>
          </p:cNvSpPr>
          <p:nvPr>
            <p:ph sz="quarter" idx="13"/>
          </p:nvPr>
        </p:nvSpPr>
        <p:spPr>
          <a:xfrm>
            <a:off x="2286000" y="0"/>
            <a:ext cx="2286000" cy="5148072"/>
          </a:xfrm>
          <a:solidFill>
            <a:srgbClr val="13171A"/>
          </a:solidFill>
          <a:ln w="19050">
            <a:solidFill>
              <a:schemeClr val="tx1"/>
            </a:solidFill>
          </a:ln>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5"/>
          <p:cNvSpPr>
            <a:spLocks noGrp="1"/>
          </p:cNvSpPr>
          <p:nvPr>
            <p:ph sz="quarter" idx="14"/>
          </p:nvPr>
        </p:nvSpPr>
        <p:spPr>
          <a:xfrm>
            <a:off x="4572000" y="0"/>
            <a:ext cx="2286000" cy="5148072"/>
          </a:xfrm>
          <a:solidFill>
            <a:srgbClr val="13171A"/>
          </a:solidFill>
          <a:ln w="19050">
            <a:solidFill>
              <a:schemeClr val="tx1"/>
            </a:solidFill>
          </a:ln>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17"/>
          <p:cNvSpPr>
            <a:spLocks noGrp="1"/>
          </p:cNvSpPr>
          <p:nvPr>
            <p:ph sz="quarter" idx="15"/>
          </p:nvPr>
        </p:nvSpPr>
        <p:spPr>
          <a:xfrm>
            <a:off x="6858000" y="0"/>
            <a:ext cx="2286000" cy="5148072"/>
          </a:xfrm>
          <a:solidFill>
            <a:srgbClr val="13171A"/>
          </a:solidFill>
          <a:ln w="19050">
            <a:solidFill>
              <a:schemeClr val="tx1"/>
            </a:solidFill>
          </a:ln>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35CD8DCA-EB52-1E4E-88FC-33F9BD58C013}"/>
              </a:ext>
            </a:extLst>
          </p:cNvPr>
          <p:cNvSpPr>
            <a:spLocks noGrp="1"/>
          </p:cNvSpPr>
          <p:nvPr>
            <p:ph type="ftr" sz="quarter" idx="16"/>
          </p:nvPr>
        </p:nvSpPr>
        <p:spPr/>
        <p:txBody>
          <a:bodyPr/>
          <a:lstStyle>
            <a:lvl1pPr>
              <a:defRPr>
                <a:solidFill>
                  <a:srgbClr val="868D95"/>
                </a:solidFill>
              </a:defRPr>
            </a:lvl1pPr>
          </a:lstStyle>
          <a:p>
            <a:r>
              <a:rPr lang="en-US" dirty="0"/>
              <a:t>IBM Security / © 2019 IBM Corporation</a:t>
            </a:r>
          </a:p>
        </p:txBody>
      </p:sp>
      <p:sp>
        <p:nvSpPr>
          <p:cNvPr id="5" name="Slide Number Placeholder 4">
            <a:extLst>
              <a:ext uri="{FF2B5EF4-FFF2-40B4-BE49-F238E27FC236}">
                <a16:creationId xmlns:a16="http://schemas.microsoft.com/office/drawing/2014/main" id="{4F80E96A-E9F5-F445-856F-2BEA8F4E7E35}"/>
              </a:ext>
            </a:extLst>
          </p:cNvPr>
          <p:cNvSpPr>
            <a:spLocks noGrp="1"/>
          </p:cNvSpPr>
          <p:nvPr>
            <p:ph type="sldNum" sz="quarter" idx="17"/>
          </p:nvPr>
        </p:nvSpPr>
        <p:spPr/>
        <p:txBody>
          <a:bodyPr/>
          <a:lstStyle>
            <a:lvl1pPr>
              <a:defRPr>
                <a:solidFill>
                  <a:srgbClr val="868D95"/>
                </a:solidFill>
              </a:defRPr>
            </a:lvl1pPr>
          </a:lstStyle>
          <a:p>
            <a:fld id="{59395FB3-9C97-154F-86B2-7E381B951268}" type="slidenum">
              <a:rPr lang="en-US" smtClean="0"/>
              <a:pPr/>
              <a:t>‹Nº›</a:t>
            </a:fld>
            <a:endParaRPr lang="en-US"/>
          </a:p>
        </p:txBody>
      </p:sp>
    </p:spTree>
    <p:extLst>
      <p:ext uri="{BB962C8B-B14F-4D97-AF65-F5344CB8AC3E}">
        <p14:creationId xmlns:p14="http://schemas.microsoft.com/office/powerpoint/2010/main" val="56546888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ase study: Title, text (two columns), half-image">
    <p:bg>
      <p:bgRef idx="1001">
        <a:schemeClr val="bg2"/>
      </p:bgRef>
    </p:bg>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4572000" y="0"/>
            <a:ext cx="4572000" cy="5143500"/>
          </a:xfrm>
        </p:spPr>
        <p:txBody>
          <a:bodyPr lIns="91440" tIns="91440" rIns="91440" bIns="91440"/>
          <a:lstStyle/>
          <a:p>
            <a:r>
              <a:rPr lang="en-US"/>
              <a:t>Click icon to add picture</a:t>
            </a:r>
          </a:p>
        </p:txBody>
      </p:sp>
      <p:sp>
        <p:nvSpPr>
          <p:cNvPr id="2" name="Title 1"/>
          <p:cNvSpPr>
            <a:spLocks noGrp="1"/>
          </p:cNvSpPr>
          <p:nvPr>
            <p:ph type="title"/>
          </p:nvPr>
        </p:nvSpPr>
        <p:spPr>
          <a:xfrm>
            <a:off x="210312" y="201168"/>
            <a:ext cx="4142232" cy="332399"/>
          </a:xfrm>
        </p:spPr>
        <p:txBody>
          <a:bodyPr>
            <a:noAutofit/>
          </a:bodyPr>
          <a:lstStyle>
            <a:lvl1pPr>
              <a:defRPr>
                <a:solidFill>
                  <a:schemeClr val="tx1"/>
                </a:solidFill>
              </a:defRPr>
            </a:lvl1pPr>
          </a:lstStyle>
          <a:p>
            <a:r>
              <a:rPr lang="en-US"/>
              <a:t>Click to edit Master title style</a:t>
            </a:r>
            <a:endParaRPr lang="en-US" dirty="0"/>
          </a:p>
        </p:txBody>
      </p:sp>
      <p:sp>
        <p:nvSpPr>
          <p:cNvPr id="8" name="Text Placeholder 7"/>
          <p:cNvSpPr>
            <a:spLocks noGrp="1"/>
          </p:cNvSpPr>
          <p:nvPr>
            <p:ph type="body" sz="quarter" idx="13"/>
          </p:nvPr>
        </p:nvSpPr>
        <p:spPr>
          <a:xfrm>
            <a:off x="219456" y="1289050"/>
            <a:ext cx="1837944" cy="3206750"/>
          </a:xfrm>
        </p:spPr>
        <p:txBody>
          <a:bodyPr/>
          <a:lstStyle>
            <a:lvl1pPr>
              <a:buClrTx/>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5"/>
          </p:nvPr>
        </p:nvSpPr>
        <p:spPr>
          <a:xfrm>
            <a:off x="2505456" y="1289050"/>
            <a:ext cx="1837944" cy="3206750"/>
          </a:xfrm>
        </p:spPr>
        <p:txBody>
          <a:bodyPr/>
          <a:lstStyle>
            <a:lvl1pPr>
              <a:buClrTx/>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5A3F142-DDEE-0A43-ADE5-0E690C321AB0}"/>
              </a:ext>
            </a:extLst>
          </p:cNvPr>
          <p:cNvSpPr>
            <a:spLocks noGrp="1"/>
          </p:cNvSpPr>
          <p:nvPr>
            <p:ph type="ftr" sz="quarter" idx="16"/>
          </p:nvPr>
        </p:nvSpPr>
        <p:spPr/>
        <p:txBody>
          <a:bodyPr/>
          <a:lstStyle>
            <a:lvl1pPr>
              <a:defRPr>
                <a:solidFill>
                  <a:srgbClr val="6F6F6F"/>
                </a:solidFill>
              </a:defRPr>
            </a:lvl1pPr>
          </a:lstStyle>
          <a:p>
            <a:r>
              <a:rPr lang="en-US" dirty="0"/>
              <a:t>IBM Security / © 2019 IBM Corporation</a:t>
            </a:r>
          </a:p>
        </p:txBody>
      </p:sp>
      <p:sp>
        <p:nvSpPr>
          <p:cNvPr id="9" name="Slide Number Placeholder 8">
            <a:extLst>
              <a:ext uri="{FF2B5EF4-FFF2-40B4-BE49-F238E27FC236}">
                <a16:creationId xmlns:a16="http://schemas.microsoft.com/office/drawing/2014/main" id="{7F69179D-172C-ED40-B789-80E930277C20}"/>
              </a:ext>
            </a:extLst>
          </p:cNvPr>
          <p:cNvSpPr>
            <a:spLocks noGrp="1"/>
          </p:cNvSpPr>
          <p:nvPr>
            <p:ph type="sldNum" sz="quarter" idx="17"/>
          </p:nvPr>
        </p:nvSpPr>
        <p:spPr/>
        <p:txBody>
          <a:bodyPr/>
          <a:lstStyle>
            <a:lvl1pPr>
              <a:defRPr>
                <a:solidFill>
                  <a:srgbClr val="6F6F6F"/>
                </a:solidFill>
              </a:defRPr>
            </a:lvl1pPr>
          </a:lstStyle>
          <a:p>
            <a:fld id="{59395FB3-9C97-154F-86B2-7E381B951268}" type="slidenum">
              <a:rPr lang="en-US" smtClean="0"/>
              <a:pPr/>
              <a:t>‹Nº›</a:t>
            </a:fld>
            <a:endParaRPr lang="en-US"/>
          </a:p>
        </p:txBody>
      </p:sp>
    </p:spTree>
    <p:extLst>
      <p:ext uri="{BB962C8B-B14F-4D97-AF65-F5344CB8AC3E}">
        <p14:creationId xmlns:p14="http://schemas.microsoft.com/office/powerpoint/2010/main" val="4105026599"/>
      </p:ext>
    </p:extLst>
  </p:cSld>
  <p:clrMapOvr>
    <a:overrideClrMapping bg1="dk1" tx1="lt1" bg2="dk2" tx2="lt2" accent1="accent1" accent2="accent2" accent3="accent3" accent4="accent4" accent5="accent5" accent6="accent6" hlink="hlink" folHlink="folHlink"/>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Gradient Header Half Page Imag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EFB8D0-E9C6-1145-A5CC-96ECB72EEE3E}"/>
              </a:ext>
            </a:extLst>
          </p:cNvPr>
          <p:cNvSpPr>
            <a:spLocks noGrp="1"/>
          </p:cNvSpPr>
          <p:nvPr>
            <p:ph type="title"/>
          </p:nvPr>
        </p:nvSpPr>
        <p:spPr>
          <a:xfrm>
            <a:off x="210312" y="201168"/>
            <a:ext cx="4142232" cy="2332305"/>
          </a:xfrm>
        </p:spPr>
        <p:txBody>
          <a:bodyPr wrap="square" lIns="0" tIns="0" rIns="0" bIns="0">
            <a:spAutoFit/>
          </a:bodyPr>
          <a:lstStyle>
            <a:lvl1pPr>
              <a:defRPr lang="en-US" sz="9600" kern="0">
                <a:gradFill>
                  <a:gsLst>
                    <a:gs pos="70000">
                      <a:srgbClr val="8A3FFC"/>
                    </a:gs>
                    <a:gs pos="0">
                      <a:srgbClr val="0061FF"/>
                    </a:gs>
                  </a:gsLst>
                  <a:lin ang="18000000" scaled="0"/>
                </a:gradFill>
                <a:latin typeface="IBM Plex Sans ExtraLight" panose="020B0303050203000203" pitchFamily="34" charset="0"/>
                <a:ea typeface="+mn-ea"/>
                <a:cs typeface="+mn-cs"/>
              </a:defRPr>
            </a:lvl1pPr>
          </a:lstStyle>
          <a:p>
            <a:pPr marL="0" lvl="0" defTabSz="685983" latinLnBrk="0">
              <a:lnSpc>
                <a:spcPts val="9000"/>
              </a:lnSpc>
            </a:pPr>
            <a:r>
              <a:rPr lang="en-US" dirty="0"/>
              <a:t>Click to edit</a:t>
            </a:r>
          </a:p>
        </p:txBody>
      </p:sp>
    </p:spTree>
    <p:extLst>
      <p:ext uri="{BB962C8B-B14F-4D97-AF65-F5344CB8AC3E}">
        <p14:creationId xmlns:p14="http://schemas.microsoft.com/office/powerpoint/2010/main" val="374837768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08D2A98-DCC9-3848-99C0-D4CE03B35D1C}"/>
              </a:ext>
            </a:extLst>
          </p:cNvPr>
          <p:cNvSpPr>
            <a:spLocks noGrp="1"/>
          </p:cNvSpPr>
          <p:nvPr>
            <p:ph type="ftr" sz="quarter" idx="10"/>
          </p:nvPr>
        </p:nvSpPr>
        <p:spPr/>
        <p:txBody>
          <a:bodyPr/>
          <a:lstStyle>
            <a:lvl1pPr>
              <a:defRPr>
                <a:solidFill>
                  <a:srgbClr val="868D95"/>
                </a:solidFill>
              </a:defRPr>
            </a:lvl1pPr>
          </a:lstStyle>
          <a:p>
            <a:r>
              <a:rPr lang="en-US" dirty="0"/>
              <a:t>IBM Security / © 2019 IBM Corporation</a:t>
            </a:r>
          </a:p>
        </p:txBody>
      </p:sp>
      <p:sp>
        <p:nvSpPr>
          <p:cNvPr id="5" name="Slide Number Placeholder 4">
            <a:extLst>
              <a:ext uri="{FF2B5EF4-FFF2-40B4-BE49-F238E27FC236}">
                <a16:creationId xmlns:a16="http://schemas.microsoft.com/office/drawing/2014/main" id="{99A96043-5C0A-A748-BDC1-959E096DACBB}"/>
              </a:ext>
            </a:extLst>
          </p:cNvPr>
          <p:cNvSpPr>
            <a:spLocks noGrp="1"/>
          </p:cNvSpPr>
          <p:nvPr>
            <p:ph type="sldNum" sz="quarter" idx="11"/>
          </p:nvPr>
        </p:nvSpPr>
        <p:spPr/>
        <p:txBody>
          <a:bodyPr/>
          <a:lstStyle>
            <a:lvl1pPr>
              <a:defRPr>
                <a:solidFill>
                  <a:srgbClr val="868D95"/>
                </a:solidFill>
              </a:defRPr>
            </a:lvl1pPr>
          </a:lstStyle>
          <a:p>
            <a:fld id="{59395FB3-9C97-154F-86B2-7E381B951268}" type="slidenum">
              <a:rPr lang="en-US" smtClean="0"/>
              <a:pPr/>
              <a:t>‹Nº›</a:t>
            </a:fld>
            <a:endParaRPr lang="en-US"/>
          </a:p>
        </p:txBody>
      </p:sp>
    </p:spTree>
    <p:extLst>
      <p:ext uri="{BB962C8B-B14F-4D97-AF65-F5344CB8AC3E}">
        <p14:creationId xmlns:p14="http://schemas.microsoft.com/office/powerpoint/2010/main" val="86653910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Blank with no footer ">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175357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_Blank with no footer ">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B83E5A65-FF3E-604E-B4BE-341A5809964A}"/>
              </a:ext>
            </a:extLst>
          </p:cNvPr>
          <p:cNvCxnSpPr>
            <a:cxnSpLocks/>
          </p:cNvCxnSpPr>
          <p:nvPr userDrawn="1"/>
        </p:nvCxnSpPr>
        <p:spPr bwMode="auto">
          <a:xfrm>
            <a:off x="-57150" y="0"/>
            <a:ext cx="9283700" cy="5207000"/>
          </a:xfrm>
          <a:prstGeom prst="line">
            <a:avLst/>
          </a:prstGeom>
          <a:ln w="19050">
            <a:solidFill>
              <a:schemeClr val="bg1">
                <a:alpha val="20000"/>
              </a:schemeClr>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5072490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Blank with no footer ">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E102EA-BBF3-9644-A875-1EF83347E328}"/>
              </a:ext>
            </a:extLst>
          </p:cNvPr>
          <p:cNvPicPr>
            <a:picLocks noChangeAspect="1"/>
          </p:cNvPicPr>
          <p:nvPr userDrawn="1"/>
        </p:nvPicPr>
        <p:blipFill>
          <a:blip r:embed="rId2">
            <a:lum bright="-60000"/>
          </a:blip>
          <a:stretch>
            <a:fillRect/>
          </a:stretch>
        </p:blipFill>
        <p:spPr>
          <a:xfrm>
            <a:off x="241252" y="0"/>
            <a:ext cx="8649383" cy="5143500"/>
          </a:xfrm>
          <a:prstGeom prst="rect">
            <a:avLst/>
          </a:prstGeom>
          <a:solidFill>
            <a:schemeClr val="tx1"/>
          </a:solidFill>
          <a:effectLst>
            <a:softEdge rad="1168400"/>
          </a:effectLst>
        </p:spPr>
      </p:pic>
    </p:spTree>
    <p:extLst>
      <p:ext uri="{BB962C8B-B14F-4D97-AF65-F5344CB8AC3E}">
        <p14:creationId xmlns:p14="http://schemas.microsoft.com/office/powerpoint/2010/main" val="293200938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hield - Black Backgroun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2CF9A7-52A1-D546-A8F7-F07542B2113B}"/>
              </a:ext>
            </a:extLst>
          </p:cNvPr>
          <p:cNvPicPr>
            <a:picLocks/>
          </p:cNvPicPr>
          <p:nvPr userDrawn="1"/>
        </p:nvPicPr>
        <p:blipFill>
          <a:blip r:embed="rId2" cstate="hqprint">
            <a:extLst>
              <a:ext uri="{28A0092B-C50C-407E-A947-70E740481C1C}">
                <a14:useLocalDpi xmlns:a14="http://schemas.microsoft.com/office/drawing/2010/main"/>
              </a:ext>
            </a:extLst>
          </a:blip>
          <a:stretch>
            <a:fillRect/>
          </a:stretch>
        </p:blipFill>
        <p:spPr>
          <a:xfrm>
            <a:off x="3577037" y="1628605"/>
            <a:ext cx="1904833" cy="1901952"/>
          </a:xfrm>
          <a:prstGeom prst="rect">
            <a:avLst/>
          </a:prstGeom>
        </p:spPr>
      </p:pic>
      <p:pic>
        <p:nvPicPr>
          <p:cNvPr id="7" name="Picture 6">
            <a:extLst>
              <a:ext uri="{FF2B5EF4-FFF2-40B4-BE49-F238E27FC236}">
                <a16:creationId xmlns:a16="http://schemas.microsoft.com/office/drawing/2014/main" id="{C106FF76-197B-DC4A-AF17-93DB1CC87719}"/>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801754" y="1600340"/>
            <a:ext cx="1540492" cy="1942819"/>
          </a:xfrm>
          <a:prstGeom prst="rect">
            <a:avLst/>
          </a:prstGeom>
        </p:spPr>
      </p:pic>
    </p:spTree>
    <p:extLst>
      <p:ext uri="{BB962C8B-B14F-4D97-AF65-F5344CB8AC3E}">
        <p14:creationId xmlns:p14="http://schemas.microsoft.com/office/powerpoint/2010/main" val="66344605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hield with Aurora">
    <p:spTree>
      <p:nvGrpSpPr>
        <p:cNvPr id="1" name=""/>
        <p:cNvGrpSpPr/>
        <p:nvPr/>
      </p:nvGrpSpPr>
      <p:grpSpPr>
        <a:xfrm>
          <a:off x="0" y="0"/>
          <a:ext cx="0" cy="0"/>
          <a:chOff x="0" y="0"/>
          <a:chExt cx="0" cy="0"/>
        </a:xfrm>
      </p:grpSpPr>
      <p:pic>
        <p:nvPicPr>
          <p:cNvPr id="5" name="Picture 4" descr="Cropped_Aurora_Primary- Top.png">
            <a:extLst>
              <a:ext uri="{FF2B5EF4-FFF2-40B4-BE49-F238E27FC236}">
                <a16:creationId xmlns:a16="http://schemas.microsoft.com/office/drawing/2014/main" id="{774AC9E1-3804-434F-AA3F-DEAB5BC402A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2700"/>
            <a:ext cx="9144000" cy="5156200"/>
          </a:xfrm>
          <a:prstGeom prst="rect">
            <a:avLst/>
          </a:prstGeom>
        </p:spPr>
      </p:pic>
      <p:pic>
        <p:nvPicPr>
          <p:cNvPr id="7" name="Picture 6">
            <a:extLst>
              <a:ext uri="{FF2B5EF4-FFF2-40B4-BE49-F238E27FC236}">
                <a16:creationId xmlns:a16="http://schemas.microsoft.com/office/drawing/2014/main" id="{C106FF76-197B-DC4A-AF17-93DB1CC87719}"/>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801754" y="1600340"/>
            <a:ext cx="1540492" cy="1942819"/>
          </a:xfrm>
          <a:prstGeom prst="rect">
            <a:avLst/>
          </a:prstGeom>
        </p:spPr>
      </p:pic>
    </p:spTree>
    <p:extLst>
      <p:ext uri="{BB962C8B-B14F-4D97-AF65-F5344CB8AC3E}">
        <p14:creationId xmlns:p14="http://schemas.microsoft.com/office/powerpoint/2010/main" val="37531245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18238A-55FD-D74C-A428-9B8F4BEED52D}"/>
              </a:ext>
            </a:extLst>
          </p:cNvPr>
          <p:cNvPicPr>
            <a:picLocks noChangeAspect="1"/>
          </p:cNvPicPr>
          <p:nvPr userDrawn="1"/>
        </p:nvPicPr>
        <p:blipFill rotWithShape="1">
          <a:blip r:embed="rId2" cstate="hqprint">
            <a:alphaModFix amt="50000"/>
            <a:extLst>
              <a:ext uri="{28A0092B-C50C-407E-A947-70E740481C1C}">
                <a14:useLocalDpi xmlns:a14="http://schemas.microsoft.com/office/drawing/2010/main"/>
              </a:ext>
            </a:extLst>
          </a:blip>
          <a:srcRect r="-39"/>
          <a:stretch/>
        </p:blipFill>
        <p:spPr>
          <a:xfrm flipH="1">
            <a:off x="1151466" y="647700"/>
            <a:ext cx="7992532" cy="4495800"/>
          </a:xfrm>
          <a:prstGeom prst="rect">
            <a:avLst/>
          </a:prstGeom>
        </p:spPr>
      </p:pic>
      <p:sp>
        <p:nvSpPr>
          <p:cNvPr id="2" name="Title 1"/>
          <p:cNvSpPr>
            <a:spLocks noGrp="1"/>
          </p:cNvSpPr>
          <p:nvPr>
            <p:ph type="title"/>
          </p:nvPr>
        </p:nvSpPr>
        <p:spPr>
          <a:xfrm>
            <a:off x="210312" y="201168"/>
            <a:ext cx="5562534" cy="4294632"/>
          </a:xfrm>
        </p:spPr>
        <p:txBody>
          <a:body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4FD4C6D4-EB39-DB4A-BE2B-33186066F182}"/>
              </a:ext>
            </a:extLst>
          </p:cNvPr>
          <p:cNvSpPr>
            <a:spLocks noGrp="1"/>
          </p:cNvSpPr>
          <p:nvPr>
            <p:ph type="ftr" sz="quarter" idx="10"/>
          </p:nvPr>
        </p:nvSpPr>
        <p:spPr/>
        <p:txBody>
          <a:bodyPr/>
          <a:lstStyle>
            <a:lvl1pPr>
              <a:defRPr>
                <a:solidFill>
                  <a:srgbClr val="868D95"/>
                </a:solidFill>
              </a:defRPr>
            </a:lvl1pPr>
          </a:lstStyle>
          <a:p>
            <a:r>
              <a:rPr lang="en-US" dirty="0"/>
              <a:t>IBM Security / © 2019 IBM Corporation</a:t>
            </a:r>
          </a:p>
        </p:txBody>
      </p:sp>
      <p:sp>
        <p:nvSpPr>
          <p:cNvPr id="7" name="Slide Number Placeholder 6">
            <a:extLst>
              <a:ext uri="{FF2B5EF4-FFF2-40B4-BE49-F238E27FC236}">
                <a16:creationId xmlns:a16="http://schemas.microsoft.com/office/drawing/2014/main" id="{6385A03A-04F4-344D-9D83-62D31A80C833}"/>
              </a:ext>
            </a:extLst>
          </p:cNvPr>
          <p:cNvSpPr>
            <a:spLocks noGrp="1"/>
          </p:cNvSpPr>
          <p:nvPr>
            <p:ph type="sldNum" sz="quarter" idx="11"/>
          </p:nvPr>
        </p:nvSpPr>
        <p:spPr/>
        <p:txBody>
          <a:bodyPr/>
          <a:lstStyle>
            <a:lvl1pPr>
              <a:defRPr>
                <a:solidFill>
                  <a:srgbClr val="868D95"/>
                </a:solidFill>
              </a:defRPr>
            </a:lvl1pPr>
          </a:lstStyle>
          <a:p>
            <a:fld id="{59395FB3-9C97-154F-86B2-7E381B951268}" type="slidenum">
              <a:rPr lang="en-US" smtClean="0"/>
              <a:pPr/>
              <a:t>‹Nº›</a:t>
            </a:fld>
            <a:endParaRPr lang="en-US"/>
          </a:p>
        </p:txBody>
      </p:sp>
    </p:spTree>
    <p:extLst>
      <p:ext uri="{BB962C8B-B14F-4D97-AF65-F5344CB8AC3E}">
        <p14:creationId xmlns:p14="http://schemas.microsoft.com/office/powerpoint/2010/main" val="403610521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Thank you mandatory slide">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EB6C4513-0568-DF45-BC9F-5834ED1B874D}"/>
              </a:ext>
            </a:extLst>
          </p:cNvPr>
          <p:cNvSpPr txBox="1">
            <a:spLocks/>
          </p:cNvSpPr>
          <p:nvPr userDrawn="1"/>
        </p:nvSpPr>
        <p:spPr>
          <a:xfrm>
            <a:off x="4800600" y="1211961"/>
            <a:ext cx="4114800" cy="2636139"/>
          </a:xfrm>
          <a:prstGeom prst="rect">
            <a:avLst/>
          </a:prstGeom>
        </p:spPr>
        <p:txBody>
          <a:bodyPr vert="horz" lIns="0" tIns="0" rIns="0" bIns="0" rtlCol="0" anchor="t" anchorCtr="0">
            <a:noAutofit/>
          </a:bodyPr>
          <a:lstStyle>
            <a:lvl1pPr marL="0" indent="0" algn="l" rtl="0" eaLnBrk="1" fontAlgn="base" hangingPunct="1">
              <a:lnSpc>
                <a:spcPct val="100000"/>
              </a:lnSpc>
              <a:spcBef>
                <a:spcPts val="0"/>
              </a:spcBef>
              <a:spcAft>
                <a:spcPct val="0"/>
              </a:spcAft>
              <a:buClr>
                <a:srgbClr val="6D6E70"/>
              </a:buClr>
              <a:buSzPct val="90000"/>
              <a:buFont typeface="Wingdings" pitchFamily="2" charset="2"/>
              <a:buNone/>
              <a:defRPr sz="1000">
                <a:solidFill>
                  <a:schemeClr val="bg1"/>
                </a:solidFill>
                <a:latin typeface="IBM Plex Sans" charset="0"/>
                <a:ea typeface="IBM Plex Sans" charset="0"/>
                <a:cs typeface="IBM Plex Sans" charset="0"/>
              </a:defRPr>
            </a:lvl1pPr>
            <a:lvl2pPr marL="0" indent="0" algn="l" rtl="0" eaLnBrk="1" fontAlgn="base" hangingPunct="1">
              <a:lnSpc>
                <a:spcPct val="100000"/>
              </a:lnSpc>
              <a:spcBef>
                <a:spcPts val="0"/>
              </a:spcBef>
              <a:spcAft>
                <a:spcPct val="0"/>
              </a:spcAft>
              <a:buClr>
                <a:schemeClr val="bg1"/>
              </a:buClr>
              <a:buSzPct val="100000"/>
              <a:buFont typeface=".AppleSystemUIFont" charset="-120"/>
              <a:buNone/>
              <a:tabLst/>
              <a:defRPr sz="1400">
                <a:solidFill>
                  <a:schemeClr val="bg1"/>
                </a:solidFill>
                <a:latin typeface="IBM Plex Sans" charset="0"/>
                <a:ea typeface="IBM Plex Sans" charset="0"/>
                <a:cs typeface="IBM Plex Sans" charset="0"/>
              </a:defRPr>
            </a:lvl2pPr>
            <a:lvl3pPr marL="201612" indent="0" algn="l" rtl="0" eaLnBrk="1" fontAlgn="base" hangingPunct="1">
              <a:lnSpc>
                <a:spcPct val="100000"/>
              </a:lnSpc>
              <a:spcBef>
                <a:spcPts val="1100"/>
              </a:spcBef>
              <a:spcAft>
                <a:spcPct val="0"/>
              </a:spcAft>
              <a:buClr>
                <a:schemeClr val="bg1"/>
              </a:buClr>
              <a:buSzPct val="100000"/>
              <a:buFont typeface="Arial" panose="020B0604020202020204" pitchFamily="34" charset="0"/>
              <a:buNone/>
              <a:tabLst/>
              <a:defRPr sz="1400">
                <a:solidFill>
                  <a:schemeClr val="bg1"/>
                </a:solidFill>
                <a:latin typeface="IBM Plex Sans" charset="0"/>
                <a:ea typeface="IBM Plex Sans" charset="0"/>
                <a:cs typeface="IBM Plex Sans" charset="0"/>
              </a:defRPr>
            </a:lvl3pPr>
            <a:lvl4pPr marL="434975" indent="0" algn="l" rtl="0" eaLnBrk="1" fontAlgn="base" hangingPunct="1">
              <a:lnSpc>
                <a:spcPct val="100000"/>
              </a:lnSpc>
              <a:spcBef>
                <a:spcPts val="1100"/>
              </a:spcBef>
              <a:spcAft>
                <a:spcPct val="0"/>
              </a:spcAft>
              <a:buClr>
                <a:schemeClr val="bg1"/>
              </a:buClr>
              <a:buSzPct val="100000"/>
              <a:buFont typeface=".AppleSystemUIFont" charset="-120"/>
              <a:buNone/>
              <a:tabLst/>
              <a:defRPr sz="1400" baseline="0">
                <a:solidFill>
                  <a:schemeClr val="bg1"/>
                </a:solidFill>
                <a:latin typeface="IBM Plex Sans" charset="0"/>
                <a:ea typeface="IBM Plex Sans" charset="0"/>
                <a:cs typeface="IBM Plex Sans" charset="0"/>
              </a:defRPr>
            </a:lvl4pPr>
            <a:lvl5pPr marL="631825" indent="0" algn="l" rtl="0" eaLnBrk="1" fontAlgn="base" hangingPunct="1">
              <a:lnSpc>
                <a:spcPct val="100000"/>
              </a:lnSpc>
              <a:spcBef>
                <a:spcPts val="1100"/>
              </a:spcBef>
              <a:spcAft>
                <a:spcPct val="0"/>
              </a:spcAft>
              <a:buClr>
                <a:schemeClr val="bg1"/>
              </a:buClr>
              <a:buFont typeface=".AppleSystemUIFont" charset="-120"/>
              <a:buNone/>
              <a:tabLst/>
              <a:defRPr sz="1400">
                <a:solidFill>
                  <a:schemeClr val="bg1"/>
                </a:solidFill>
                <a:latin typeface="IBM Plex Sans" charset="0"/>
                <a:ea typeface="IBM Plex Sans" charset="0"/>
                <a:cs typeface="IBM Plex Sans" charset="0"/>
              </a:defRPr>
            </a:lvl5pPr>
            <a:lvl6pPr marL="1583701" indent="-129668" algn="l" rtl="0" eaLnBrk="1" fontAlgn="base" hangingPunct="1">
              <a:spcBef>
                <a:spcPct val="20000"/>
              </a:spcBef>
              <a:spcAft>
                <a:spcPct val="0"/>
              </a:spcAft>
              <a:buClr>
                <a:schemeClr val="bg1"/>
              </a:buClr>
              <a:buChar char="»"/>
              <a:defRPr sz="1269">
                <a:solidFill>
                  <a:schemeClr val="bg1"/>
                </a:solidFill>
                <a:latin typeface="Arial" charset="0"/>
              </a:defRPr>
            </a:lvl6pPr>
            <a:lvl7pPr marL="1946266" indent="-129668" algn="l" rtl="0" eaLnBrk="1" fontAlgn="base" hangingPunct="1">
              <a:spcBef>
                <a:spcPct val="20000"/>
              </a:spcBef>
              <a:spcAft>
                <a:spcPct val="0"/>
              </a:spcAft>
              <a:buClr>
                <a:schemeClr val="bg1"/>
              </a:buClr>
              <a:buChar char="»"/>
              <a:defRPr sz="1269">
                <a:solidFill>
                  <a:schemeClr val="bg1"/>
                </a:solidFill>
                <a:latin typeface="Arial" charset="0"/>
              </a:defRPr>
            </a:lvl7pPr>
            <a:lvl8pPr marL="2308831" indent="-129668" algn="l" rtl="0" eaLnBrk="1" fontAlgn="base" hangingPunct="1">
              <a:spcBef>
                <a:spcPct val="20000"/>
              </a:spcBef>
              <a:spcAft>
                <a:spcPct val="0"/>
              </a:spcAft>
              <a:buClr>
                <a:schemeClr val="bg1"/>
              </a:buClr>
              <a:buChar char="»"/>
              <a:defRPr sz="1269">
                <a:solidFill>
                  <a:schemeClr val="bg1"/>
                </a:solidFill>
                <a:latin typeface="Arial" charset="0"/>
              </a:defRPr>
            </a:lvl8pPr>
            <a:lvl9pPr marL="2671396" indent="-129668" algn="l" rtl="0" eaLnBrk="1" fontAlgn="base" hangingPunct="1">
              <a:spcBef>
                <a:spcPct val="20000"/>
              </a:spcBef>
              <a:spcAft>
                <a:spcPct val="0"/>
              </a:spcAft>
              <a:buClr>
                <a:schemeClr val="bg1"/>
              </a:buClr>
              <a:buChar char="»"/>
              <a:defRPr sz="1269">
                <a:solidFill>
                  <a:schemeClr val="bg1"/>
                </a:solidFill>
                <a:latin typeface="Arial" charset="0"/>
              </a:defRPr>
            </a:lvl9pPr>
          </a:lstStyle>
          <a:p>
            <a:pPr defTabSz="914400">
              <a:spcAft>
                <a:spcPts val="300"/>
              </a:spcAft>
            </a:pPr>
            <a:r>
              <a:rPr lang="en-US" sz="600" kern="0">
                <a:solidFill>
                  <a:srgbClr val="868D95"/>
                </a:solidFill>
              </a:rPr>
              <a:t>© Copyright IBM Corporation 2019. All rights reserved. The information contained in these materials is provided for informational purposes only, and is provided AS IS without warranty of any kind, express or implied. Any statement of direction represents IBM’s current intent, is subject to change or withdrawal, and represent only goals and objectives.  IBM, the IBM logo, and other IBM products and services are trademarks of the International Business Machines Corporation, in the United States, other countries or both. Other company, product, or service names may be trademarks or service marks of others.</a:t>
            </a:r>
          </a:p>
          <a:p>
            <a:pPr defTabSz="914400">
              <a:spcAft>
                <a:spcPts val="300"/>
              </a:spcAft>
            </a:pPr>
            <a:r>
              <a:rPr lang="en-US" sz="600" kern="0">
                <a:solidFill>
                  <a:srgbClr val="868D95"/>
                </a:solidFill>
              </a:rPr>
              <a:t>Statement of Good </a:t>
            </a:r>
            <a:r>
              <a:rPr lang="en-US" sz="600" kern="0" err="1">
                <a:solidFill>
                  <a:srgbClr val="868D95"/>
                </a:solidFill>
              </a:rPr>
              <a:t>seguridad</a:t>
            </a:r>
            <a:r>
              <a:rPr lang="en-US" sz="600" kern="0">
                <a:solidFill>
                  <a:srgbClr val="868D95"/>
                </a:solidFill>
              </a:rPr>
              <a:t> Practices: IT system </a:t>
            </a:r>
            <a:r>
              <a:rPr lang="en-US" sz="600" kern="0" err="1">
                <a:solidFill>
                  <a:srgbClr val="868D95"/>
                </a:solidFill>
              </a:rPr>
              <a:t>seguridad</a:t>
            </a:r>
            <a:r>
              <a:rPr lang="en-US" sz="600" kern="0">
                <a:solidFill>
                  <a:srgbClr val="868D95"/>
                </a:solidFill>
              </a:rPr>
              <a:t> involves protecting systems and information through prevention, detection and response to improper access from within and outside your enterprise. Improper access can result in information being altered, destroyed, misappropriated or misused or can result in damage to or misuse of your systems, including for use in attacks on others. No IT system or product  should be considered completely secure and no single product, service or </a:t>
            </a:r>
            <a:r>
              <a:rPr lang="en-US" sz="600" kern="0" err="1">
                <a:solidFill>
                  <a:srgbClr val="868D95"/>
                </a:solidFill>
              </a:rPr>
              <a:t>seguridad</a:t>
            </a:r>
            <a:r>
              <a:rPr lang="en-US" sz="600" kern="0">
                <a:solidFill>
                  <a:srgbClr val="868D95"/>
                </a:solidFill>
              </a:rPr>
              <a:t> measure can be completely effective in preventing improper use or access. IBM systems, products and services are designed to be part of a lawful, comprehensive </a:t>
            </a:r>
            <a:r>
              <a:rPr lang="en-US" sz="600" kern="0" err="1">
                <a:solidFill>
                  <a:srgbClr val="868D95"/>
                </a:solidFill>
              </a:rPr>
              <a:t>seguridad</a:t>
            </a:r>
            <a:r>
              <a:rPr lang="en-US" sz="600" kern="0">
                <a:solidFill>
                  <a:srgbClr val="868D95"/>
                </a:solidFill>
              </a:rPr>
              <a:t> approach, which will necessarily involve additional operational procedures, and may require other systems, products or services to be most effective. IBM does not warrant that any systems, products or services are immune from, or will make your enterprise immune from, the malicious or illegal conduct of any party.</a:t>
            </a:r>
          </a:p>
        </p:txBody>
      </p:sp>
      <p:pic>
        <p:nvPicPr>
          <p:cNvPr id="12" name="Picture 11">
            <a:extLst>
              <a:ext uri="{FF2B5EF4-FFF2-40B4-BE49-F238E27FC236}">
                <a16:creationId xmlns:a16="http://schemas.microsoft.com/office/drawing/2014/main" id="{C0D1F545-4658-C745-83C8-A6FB04D766E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393811" y="4693077"/>
            <a:ext cx="521589" cy="206791"/>
          </a:xfrm>
          <a:prstGeom prst="rect">
            <a:avLst/>
          </a:prstGeom>
        </p:spPr>
      </p:pic>
      <p:pic>
        <p:nvPicPr>
          <p:cNvPr id="13" name="Picture 12">
            <a:extLst>
              <a:ext uri="{FF2B5EF4-FFF2-40B4-BE49-F238E27FC236}">
                <a16:creationId xmlns:a16="http://schemas.microsoft.com/office/drawing/2014/main" id="{42781FF6-F57F-3642-B9AF-E72446717EF7}"/>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32558" y="4728887"/>
            <a:ext cx="1362693" cy="217403"/>
          </a:xfrm>
          <a:prstGeom prst="rect">
            <a:avLst/>
          </a:prstGeom>
        </p:spPr>
      </p:pic>
      <p:sp>
        <p:nvSpPr>
          <p:cNvPr id="15" name="Text Placeholder 5">
            <a:extLst>
              <a:ext uri="{FF2B5EF4-FFF2-40B4-BE49-F238E27FC236}">
                <a16:creationId xmlns:a16="http://schemas.microsoft.com/office/drawing/2014/main" id="{8B82F0A0-00CA-B846-BA46-A05FFCB6AB88}"/>
              </a:ext>
            </a:extLst>
          </p:cNvPr>
          <p:cNvSpPr txBox="1">
            <a:spLocks/>
          </p:cNvSpPr>
          <p:nvPr userDrawn="1"/>
        </p:nvSpPr>
        <p:spPr>
          <a:xfrm>
            <a:off x="129921" y="1103121"/>
            <a:ext cx="4100513" cy="2443943"/>
          </a:xfrm>
          <a:prstGeom prst="rect">
            <a:avLst/>
          </a:prstGeom>
        </p:spPr>
        <p:txBody>
          <a:bodyPr/>
          <a:lstStyle>
            <a:lvl1pPr marL="0" indent="0" algn="l" rtl="0" eaLnBrk="1" fontAlgn="base" hangingPunct="1">
              <a:lnSpc>
                <a:spcPct val="100000"/>
              </a:lnSpc>
              <a:spcBef>
                <a:spcPts val="1100"/>
              </a:spcBef>
              <a:spcAft>
                <a:spcPct val="0"/>
              </a:spcAft>
              <a:buClr>
                <a:srgbClr val="6D6E70"/>
              </a:buClr>
              <a:buSzPct val="90000"/>
              <a:buFont typeface="Wingdings" pitchFamily="2" charset="2"/>
              <a:buNone/>
              <a:defRPr sz="1200">
                <a:solidFill>
                  <a:srgbClr val="6EA6FF"/>
                </a:solidFill>
                <a:latin typeface="IBM Plex Sans" charset="0"/>
                <a:ea typeface="IBM Plex Sans" charset="0"/>
                <a:cs typeface="IBM Plex Sans" charset="0"/>
              </a:defRPr>
            </a:lvl1pPr>
            <a:lvl2pPr marL="171450" indent="-171450" algn="l" rtl="0" eaLnBrk="1" fontAlgn="base" hangingPunct="1">
              <a:lnSpc>
                <a:spcPct val="100000"/>
              </a:lnSpc>
              <a:spcBef>
                <a:spcPts val="1100"/>
              </a:spcBef>
              <a:spcAft>
                <a:spcPct val="0"/>
              </a:spcAft>
              <a:buClr>
                <a:schemeClr val="bg1"/>
              </a:buClr>
              <a:buSzPct val="100000"/>
              <a:buFont typeface="Arial" panose="020B0604020202020204" pitchFamily="34" charset="0"/>
              <a:buChar char="•"/>
              <a:tabLst/>
              <a:defRPr sz="1400">
                <a:solidFill>
                  <a:schemeClr val="bg1"/>
                </a:solidFill>
                <a:latin typeface="IBM Plex Sans" charset="0"/>
                <a:ea typeface="IBM Plex Sans" charset="0"/>
                <a:cs typeface="IBM Plex Sans" charset="0"/>
              </a:defRPr>
            </a:lvl2pPr>
            <a:lvl3pPr marL="342900" indent="-141288" algn="l" rtl="0" eaLnBrk="1" fontAlgn="base" hangingPunct="1">
              <a:lnSpc>
                <a:spcPct val="100000"/>
              </a:lnSpc>
              <a:spcBef>
                <a:spcPts val="1100"/>
              </a:spcBef>
              <a:spcAft>
                <a:spcPct val="0"/>
              </a:spcAft>
              <a:buClr>
                <a:schemeClr val="bg1"/>
              </a:buClr>
              <a:buSzPct val="100000"/>
              <a:buFont typeface="System Font Regular"/>
              <a:buChar char="–"/>
              <a:tabLst/>
              <a:defRPr sz="1400">
                <a:solidFill>
                  <a:schemeClr val="bg1"/>
                </a:solidFill>
                <a:latin typeface="IBM Plex Sans" charset="0"/>
                <a:ea typeface="IBM Plex Sans" charset="0"/>
                <a:cs typeface="IBM Plex Sans" charset="0"/>
              </a:defRPr>
            </a:lvl3pPr>
            <a:lvl4pPr marL="628650" indent="-193675" algn="l" rtl="0" eaLnBrk="1" fontAlgn="base" hangingPunct="1">
              <a:lnSpc>
                <a:spcPct val="100000"/>
              </a:lnSpc>
              <a:spcBef>
                <a:spcPts val="1100"/>
              </a:spcBef>
              <a:spcAft>
                <a:spcPct val="0"/>
              </a:spcAft>
              <a:buClr>
                <a:schemeClr val="bg1"/>
              </a:buClr>
              <a:buSzPct val="100000"/>
              <a:buFont typeface="System Font Regular"/>
              <a:buChar char="»"/>
              <a:tabLst/>
              <a:defRPr sz="1400" baseline="0">
                <a:solidFill>
                  <a:schemeClr val="bg1"/>
                </a:solidFill>
                <a:latin typeface="IBM Plex Sans" charset="0"/>
                <a:ea typeface="IBM Plex Sans" charset="0"/>
                <a:cs typeface="IBM Plex Sans" charset="0"/>
              </a:defRPr>
            </a:lvl4pPr>
            <a:lvl5pPr marL="803275" indent="-171450" algn="l" rtl="0" eaLnBrk="1" fontAlgn="base" hangingPunct="1">
              <a:lnSpc>
                <a:spcPct val="100000"/>
              </a:lnSpc>
              <a:spcBef>
                <a:spcPts val="1100"/>
              </a:spcBef>
              <a:spcAft>
                <a:spcPct val="0"/>
              </a:spcAft>
              <a:buClr>
                <a:schemeClr val="bg1"/>
              </a:buClr>
              <a:buFont typeface="System Font Regular"/>
              <a:buChar char="–"/>
              <a:tabLst/>
              <a:defRPr sz="1400">
                <a:solidFill>
                  <a:schemeClr val="bg1"/>
                </a:solidFill>
                <a:latin typeface="IBM Plex Sans" charset="0"/>
                <a:ea typeface="IBM Plex Sans" charset="0"/>
                <a:cs typeface="IBM Plex Sans" charset="0"/>
              </a:defRPr>
            </a:lvl5pPr>
            <a:lvl6pPr marL="1583701" indent="-129668" algn="l" rtl="0" eaLnBrk="1" fontAlgn="base" hangingPunct="1">
              <a:spcBef>
                <a:spcPct val="20000"/>
              </a:spcBef>
              <a:spcAft>
                <a:spcPct val="0"/>
              </a:spcAft>
              <a:buClr>
                <a:schemeClr val="bg1"/>
              </a:buClr>
              <a:buChar char="»"/>
              <a:defRPr sz="1269">
                <a:solidFill>
                  <a:schemeClr val="bg1"/>
                </a:solidFill>
                <a:latin typeface="Arial" charset="0"/>
              </a:defRPr>
            </a:lvl6pPr>
            <a:lvl7pPr marL="1946266" indent="-129668" algn="l" rtl="0" eaLnBrk="1" fontAlgn="base" hangingPunct="1">
              <a:spcBef>
                <a:spcPct val="20000"/>
              </a:spcBef>
              <a:spcAft>
                <a:spcPct val="0"/>
              </a:spcAft>
              <a:buClr>
                <a:schemeClr val="bg1"/>
              </a:buClr>
              <a:buChar char="»"/>
              <a:defRPr sz="1269">
                <a:solidFill>
                  <a:schemeClr val="bg1"/>
                </a:solidFill>
                <a:latin typeface="Arial" charset="0"/>
              </a:defRPr>
            </a:lvl7pPr>
            <a:lvl8pPr marL="2308831" indent="-129668" algn="l" rtl="0" eaLnBrk="1" fontAlgn="base" hangingPunct="1">
              <a:spcBef>
                <a:spcPct val="20000"/>
              </a:spcBef>
              <a:spcAft>
                <a:spcPct val="0"/>
              </a:spcAft>
              <a:buClr>
                <a:schemeClr val="bg1"/>
              </a:buClr>
              <a:buChar char="»"/>
              <a:defRPr sz="1269">
                <a:solidFill>
                  <a:schemeClr val="bg1"/>
                </a:solidFill>
                <a:latin typeface="Arial" charset="0"/>
              </a:defRPr>
            </a:lvl8pPr>
            <a:lvl9pPr marL="2671396" indent="-129668" algn="l" rtl="0" eaLnBrk="1" fontAlgn="base" hangingPunct="1">
              <a:spcBef>
                <a:spcPct val="20000"/>
              </a:spcBef>
              <a:spcAft>
                <a:spcPct val="0"/>
              </a:spcAft>
              <a:buClr>
                <a:schemeClr val="bg1"/>
              </a:buClr>
              <a:buChar char="»"/>
              <a:defRPr sz="1269">
                <a:solidFill>
                  <a:schemeClr val="bg1"/>
                </a:solidFill>
                <a:latin typeface="Arial" charset="0"/>
              </a:defRPr>
            </a:lvl9pPr>
          </a:lstStyle>
          <a:p>
            <a:pPr defTabSz="914400"/>
            <a:r>
              <a:rPr lang="en-US" kern="0">
                <a:solidFill>
                  <a:schemeClr val="bg1"/>
                </a:solidFill>
              </a:rPr>
              <a:t>Follow us on:</a:t>
            </a:r>
          </a:p>
          <a:p>
            <a:pPr defTabSz="914400"/>
            <a:r>
              <a:rPr lang="en-US" kern="0">
                <a:hlinkClick r:id="rId4">
                  <a:extLst>
                    <a:ext uri="{A12FA001-AC4F-418D-AE19-62706E023703}">
                      <ahyp:hlinkClr xmlns:ahyp="http://schemas.microsoft.com/office/drawing/2018/hyperlinkcolor" val="tx"/>
                    </a:ext>
                  </a:extLst>
                </a:hlinkClick>
              </a:rPr>
              <a:t>ibm.com/seguridad</a:t>
            </a:r>
            <a:endParaRPr lang="en-US" kern="0"/>
          </a:p>
          <a:p>
            <a:pPr defTabSz="914400"/>
            <a:r>
              <a:rPr lang="en-US" kern="0">
                <a:hlinkClick r:id="rId5">
                  <a:extLst>
                    <a:ext uri="{A12FA001-AC4F-418D-AE19-62706E023703}">
                      <ahyp:hlinkClr xmlns:ahyp="http://schemas.microsoft.com/office/drawing/2018/hyperlinkcolor" val="tx"/>
                    </a:ext>
                  </a:extLst>
                </a:hlinkClick>
              </a:rPr>
              <a:t>seguridadintelligence.com</a:t>
            </a:r>
            <a:endParaRPr lang="en-US" kern="0"/>
          </a:p>
          <a:p>
            <a:pPr defTabSz="914400"/>
            <a:r>
              <a:rPr lang="en-US" kern="0">
                <a:hlinkClick r:id="rId6">
                  <a:extLst>
                    <a:ext uri="{A12FA001-AC4F-418D-AE19-62706E023703}">
                      <ahyp:hlinkClr xmlns:ahyp="http://schemas.microsoft.com/office/drawing/2018/hyperlinkcolor" val="tx"/>
                    </a:ext>
                  </a:extLst>
                </a:hlinkClick>
              </a:rPr>
              <a:t>ibm.com/seguridad/community</a:t>
            </a:r>
            <a:endParaRPr lang="en-US" kern="0"/>
          </a:p>
          <a:p>
            <a:pPr defTabSz="914400"/>
            <a:r>
              <a:rPr lang="en-US" kern="0">
                <a:hlinkClick r:id="rId7">
                  <a:extLst>
                    <a:ext uri="{A12FA001-AC4F-418D-AE19-62706E023703}">
                      <ahyp:hlinkClr xmlns:ahyp="http://schemas.microsoft.com/office/drawing/2018/hyperlinkcolor" val="tx"/>
                    </a:ext>
                  </a:extLst>
                </a:hlinkClick>
              </a:rPr>
              <a:t>xforce.ibmcloud.com</a:t>
            </a:r>
            <a:endParaRPr lang="en-US" kern="0"/>
          </a:p>
          <a:p>
            <a:pPr defTabSz="914400"/>
            <a:r>
              <a:rPr lang="en-US" kern="0">
                <a:hlinkClick r:id="rId8">
                  <a:extLst>
                    <a:ext uri="{A12FA001-AC4F-418D-AE19-62706E023703}">
                      <ahyp:hlinkClr xmlns:ahyp="http://schemas.microsoft.com/office/drawing/2018/hyperlinkcolor" val="tx"/>
                    </a:ext>
                  </a:extLst>
                </a:hlinkClick>
              </a:rPr>
              <a:t>@ibmseguridad</a:t>
            </a:r>
            <a:endParaRPr lang="en-US" kern="0"/>
          </a:p>
          <a:p>
            <a:pPr defTabSz="914400"/>
            <a:r>
              <a:rPr lang="en-US" kern="0">
                <a:hlinkClick r:id="rId9">
                  <a:extLst>
                    <a:ext uri="{A12FA001-AC4F-418D-AE19-62706E023703}">
                      <ahyp:hlinkClr xmlns:ahyp="http://schemas.microsoft.com/office/drawing/2018/hyperlinkcolor" val="tx"/>
                    </a:ext>
                  </a:extLst>
                </a:hlinkClick>
              </a:rPr>
              <a:t>youtube/user/ibmseguridadsolutions</a:t>
            </a:r>
            <a:endParaRPr lang="en-US" kern="0"/>
          </a:p>
          <a:p>
            <a:pPr defTabSz="914400"/>
            <a:endParaRPr lang="en-US" kern="0"/>
          </a:p>
        </p:txBody>
      </p:sp>
      <p:sp>
        <p:nvSpPr>
          <p:cNvPr id="17" name="Rectangle 16">
            <a:extLst>
              <a:ext uri="{FF2B5EF4-FFF2-40B4-BE49-F238E27FC236}">
                <a16:creationId xmlns:a16="http://schemas.microsoft.com/office/drawing/2014/main" id="{8AEADD43-A049-8E43-AF32-ACC956D74427}"/>
              </a:ext>
            </a:extLst>
          </p:cNvPr>
          <p:cNvSpPr/>
          <p:nvPr userDrawn="1"/>
        </p:nvSpPr>
        <p:spPr>
          <a:xfrm>
            <a:off x="228600" y="167713"/>
            <a:ext cx="1426673" cy="369332"/>
          </a:xfrm>
          <a:prstGeom prst="rect">
            <a:avLst/>
          </a:prstGeom>
        </p:spPr>
        <p:txBody>
          <a:bodyPr wrap="none" lIns="0" tIns="0" rIns="0" bIns="0">
            <a:spAutoFit/>
          </a:bodyPr>
          <a:lstStyle/>
          <a:p>
            <a:r>
              <a:rPr kumimoji="0" lang="en-US" sz="2400" b="0" i="0" u="none" strike="noStrike" kern="0" cap="none" spc="0" normalizeH="0" baseline="0" noProof="0">
                <a:ln>
                  <a:noFill/>
                </a:ln>
                <a:solidFill>
                  <a:srgbClr val="FFFFFF"/>
                </a:solidFill>
                <a:effectLst/>
                <a:uLnTx/>
                <a:uFillTx/>
                <a:latin typeface="IBM Plex Sans" charset="0"/>
              </a:rPr>
              <a:t>Thank you</a:t>
            </a:r>
            <a:endParaRPr lang="en-US"/>
          </a:p>
        </p:txBody>
      </p:sp>
    </p:spTree>
    <p:extLst>
      <p:ext uri="{BB962C8B-B14F-4D97-AF65-F5344CB8AC3E}">
        <p14:creationId xmlns:p14="http://schemas.microsoft.com/office/powerpoint/2010/main" val="49661464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ibm sign-off">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25AB14-2141-2D42-99D8-5779FEA495E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9144000" cy="5143500"/>
          </a:xfrm>
          <a:prstGeom prst="rect">
            <a:avLst/>
          </a:prstGeom>
        </p:spPr>
      </p:pic>
      <p:pic>
        <p:nvPicPr>
          <p:cNvPr id="6" name="Picture 5"/>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925953" y="2315616"/>
            <a:ext cx="1292094" cy="512269"/>
          </a:xfrm>
          <a:prstGeom prst="rect">
            <a:avLst/>
          </a:prstGeom>
        </p:spPr>
      </p:pic>
    </p:spTree>
    <p:extLst>
      <p:ext uri="{BB962C8B-B14F-4D97-AF65-F5344CB8AC3E}">
        <p14:creationId xmlns:p14="http://schemas.microsoft.com/office/powerpoint/2010/main" val="243605096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6419088" cy="804672"/>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dirty="0"/>
              <a:t>IBM Security / IBM Confidential / © 2019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‹Nº›</a:t>
            </a:fld>
            <a:endParaRPr lang="en-US"/>
          </a:p>
        </p:txBody>
      </p:sp>
    </p:spTree>
    <p:extLst>
      <p:ext uri="{BB962C8B-B14F-4D97-AF65-F5344CB8AC3E}">
        <p14:creationId xmlns:p14="http://schemas.microsoft.com/office/powerpoint/2010/main" val="148475291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cSld name="title (black box) over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t>‹Nº›</a:t>
            </a:fld>
            <a:endParaRPr lang="en-US"/>
          </a:p>
        </p:txBody>
      </p:sp>
      <p:sp>
        <p:nvSpPr>
          <p:cNvPr id="4" name="Footer Placeholder 3"/>
          <p:cNvSpPr>
            <a:spLocks noGrp="1"/>
          </p:cNvSpPr>
          <p:nvPr>
            <p:ph type="ftr" sz="quarter" idx="11"/>
          </p:nvPr>
        </p:nvSpPr>
        <p:spPr/>
        <p:txBody>
          <a:bodyPr/>
          <a:lstStyle/>
          <a:p>
            <a:r>
              <a:rPr lang="en-US"/>
              <a:t>IBM Cloud / April 2019 / © 2019 IBM Corporation</a:t>
            </a:r>
          </a:p>
        </p:txBody>
      </p:sp>
      <p:sp>
        <p:nvSpPr>
          <p:cNvPr id="6" name="Title 5"/>
          <p:cNvSpPr>
            <a:spLocks noGrp="1"/>
          </p:cNvSpPr>
          <p:nvPr>
            <p:ph type="title"/>
          </p:nvPr>
        </p:nvSpPr>
        <p:spPr>
          <a:xfrm>
            <a:off x="-1" y="-1"/>
            <a:ext cx="9143999" cy="1290639"/>
          </a:xfrm>
          <a:solidFill>
            <a:schemeClr val="tx1"/>
          </a:solidFill>
        </p:spPr>
        <p:txBody>
          <a:bodyPr lIns="228600" tIns="201168" rIns="228600" bIns="228600"/>
          <a:lstStyle>
            <a:lvl1pPr>
              <a:defRPr sz="24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141174603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cSld name="Divi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bg2"/>
                </a:solidFill>
              </a:defRPr>
            </a:lvl1pPr>
          </a:lstStyle>
          <a:p>
            <a:r>
              <a:rPr lang="en-US"/>
              <a:t>IBM Cloud / April 2019 / © 2019 IBM Corporation</a:t>
            </a:r>
          </a:p>
        </p:txBody>
      </p:sp>
      <p:sp>
        <p:nvSpPr>
          <p:cNvPr id="4" name="Slide Number Placeholder 3"/>
          <p:cNvSpPr>
            <a:spLocks noGrp="1"/>
          </p:cNvSpPr>
          <p:nvPr>
            <p:ph type="sldNum" sz="quarter" idx="11"/>
          </p:nvPr>
        </p:nvSpPr>
        <p:spPr/>
        <p:txBody>
          <a:bodyPr/>
          <a:lstStyle>
            <a:lvl1pPr>
              <a:defRPr>
                <a:solidFill>
                  <a:schemeClr val="bg2"/>
                </a:solidFill>
              </a:defRPr>
            </a:lvl1pPr>
          </a:lstStyle>
          <a:p>
            <a:fld id="{3FD999D4-B456-9943-89B7-30D56181CE18}" type="slidenum">
              <a:rPr lang="en-US" smtClean="0"/>
              <a:t>‹Nº›</a:t>
            </a:fld>
            <a:endParaRPr lang="en-US"/>
          </a:p>
        </p:txBody>
      </p:sp>
      <p:sp>
        <p:nvSpPr>
          <p:cNvPr id="5" name="Title 4"/>
          <p:cNvSpPr>
            <a:spLocks noGrp="1"/>
          </p:cNvSpPr>
          <p:nvPr>
            <p:ph type="title"/>
          </p:nvPr>
        </p:nvSpPr>
        <p:spPr>
          <a:xfrm>
            <a:off x="228600" y="201168"/>
            <a:ext cx="4114800" cy="4493752"/>
          </a:xfrm>
        </p:spPr>
        <p:txBody>
          <a:bodyPr/>
          <a:lstStyle>
            <a:lvl1pPr>
              <a:lnSpc>
                <a:spcPct val="90000"/>
              </a:lnSpc>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247803157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x">
  <p:cSld name="1_section, title, text (dark background)">
    <p:bg>
      <p:bgPr>
        <a:solidFill>
          <a:srgbClr val="000000"/>
        </a:solidFill>
        <a:effectLst/>
      </p:bgPr>
    </p:bg>
    <p:spTree>
      <p:nvGrpSpPr>
        <p:cNvPr id="1" name=""/>
        <p:cNvGrpSpPr/>
        <p:nvPr/>
      </p:nvGrpSpPr>
      <p:grpSpPr>
        <a:xfrm>
          <a:off x="0" y="0"/>
          <a:ext cx="0" cy="0"/>
          <a:chOff x="0" y="0"/>
          <a:chExt cx="0" cy="0"/>
        </a:xfrm>
      </p:grpSpPr>
      <p:sp>
        <p:nvSpPr>
          <p:cNvPr id="158" name="Rectangle 4"/>
          <p:cNvSpPr/>
          <p:nvPr/>
        </p:nvSpPr>
        <p:spPr>
          <a:xfrm>
            <a:off x="4572000" y="0"/>
            <a:ext cx="4572000" cy="5143500"/>
          </a:xfrm>
          <a:prstGeom prst="rect">
            <a:avLst/>
          </a:prstGeom>
          <a:solidFill>
            <a:srgbClr val="000000"/>
          </a:solidFill>
          <a:ln w="12700">
            <a:miter lim="400000"/>
          </a:ln>
        </p:spPr>
        <p:txBody>
          <a:bodyPr lIns="0" tIns="0" rIns="0" bIns="0" anchor="ctr"/>
          <a:lstStyle/>
          <a:p>
            <a:pPr algn="ctr">
              <a:defRPr sz="1200">
                <a:solidFill>
                  <a:srgbClr val="FFFFFF"/>
                </a:solidFill>
                <a:latin typeface="Arial"/>
                <a:ea typeface="Arial"/>
                <a:cs typeface="Arial"/>
                <a:sym typeface="Arial"/>
              </a:defRPr>
            </a:pPr>
            <a:endParaRPr sz="1200"/>
          </a:p>
        </p:txBody>
      </p:sp>
      <p:sp>
        <p:nvSpPr>
          <p:cNvPr id="159" name="Title Text"/>
          <p:cNvSpPr txBox="1">
            <a:spLocks noGrp="1"/>
          </p:cNvSpPr>
          <p:nvPr>
            <p:ph type="title"/>
          </p:nvPr>
        </p:nvSpPr>
        <p:spPr>
          <a:xfrm>
            <a:off x="228600" y="1033272"/>
            <a:ext cx="4114800" cy="3566160"/>
          </a:xfrm>
          <a:prstGeom prst="rect">
            <a:avLst/>
          </a:prstGeom>
        </p:spPr>
        <p:txBody>
          <a:bodyPr/>
          <a:lstStyle/>
          <a:p>
            <a:r>
              <a:t>Title Text</a:t>
            </a:r>
          </a:p>
        </p:txBody>
      </p:sp>
      <p:sp>
        <p:nvSpPr>
          <p:cNvPr id="160" name="Body Level One…"/>
          <p:cNvSpPr txBox="1">
            <a:spLocks noGrp="1"/>
          </p:cNvSpPr>
          <p:nvPr>
            <p:ph type="body" sz="half" idx="1"/>
          </p:nvPr>
        </p:nvSpPr>
        <p:spPr>
          <a:xfrm>
            <a:off x="4800600" y="1124712"/>
            <a:ext cx="4114800" cy="3501448"/>
          </a:xfrm>
          <a:prstGeom prst="rect">
            <a:avLst/>
          </a:prstGeom>
        </p:spPr>
        <p:txBody>
          <a:bodyPr>
            <a:normAutofit/>
          </a:bodyPr>
          <a:lstStyle>
            <a:lvl2pPr marL="0" indent="0">
              <a:buSzTx/>
              <a:buNone/>
            </a:lvl2pPr>
            <a:lvl3pPr marL="444044" indent="-220217"/>
            <a:lvl4pPr marL="671334" indent="-214157"/>
            <a:lvl5pPr marL="850424" indent="-220217"/>
          </a:lstStyle>
          <a:p>
            <a:r>
              <a:t>Body Level One</a:t>
            </a:r>
          </a:p>
          <a:p>
            <a:pPr lvl="1"/>
            <a:r>
              <a:t>Body Level Two</a:t>
            </a:r>
          </a:p>
          <a:p>
            <a:pPr lvl="2"/>
            <a:r>
              <a:t>Body Level Three</a:t>
            </a:r>
          </a:p>
          <a:p>
            <a:pPr lvl="3"/>
            <a:r>
              <a:t>Body Level Four</a:t>
            </a:r>
          </a:p>
          <a:p>
            <a:pPr lvl="4"/>
            <a:r>
              <a:t>Body Level Five</a:t>
            </a:r>
          </a:p>
        </p:txBody>
      </p:sp>
      <p:sp>
        <p:nvSpPr>
          <p:cNvPr id="161" name="Text Placeholder 11"/>
          <p:cNvSpPr>
            <a:spLocks noGrp="1"/>
          </p:cNvSpPr>
          <p:nvPr>
            <p:ph type="body" sz="quarter" idx="13"/>
          </p:nvPr>
        </p:nvSpPr>
        <p:spPr>
          <a:xfrm>
            <a:off x="228600" y="201168"/>
            <a:ext cx="4114800" cy="300041"/>
          </a:xfrm>
          <a:prstGeom prst="rect">
            <a:avLst/>
          </a:prstGeom>
        </p:spPr>
        <p:txBody>
          <a:bodyPr>
            <a:normAutofit/>
          </a:bodyPr>
          <a:lstStyle/>
          <a:p>
            <a:endParaRPr/>
          </a:p>
        </p:txBody>
      </p:sp>
      <p:sp>
        <p:nvSpPr>
          <p:cNvPr id="162" name="Slide Number"/>
          <p:cNvSpPr txBox="1">
            <a:spLocks noGrp="1"/>
          </p:cNvSpPr>
          <p:nvPr>
            <p:ph type="sldNum" sz="quarter" idx="2"/>
          </p:nvPr>
        </p:nvSpPr>
        <p:spPr>
          <a:xfrm>
            <a:off x="8814415" y="4848895"/>
            <a:ext cx="100989" cy="92333"/>
          </a:xfrm>
          <a:prstGeom prst="rect">
            <a:avLst/>
          </a:prstGeom>
        </p:spPr>
        <p:txBody>
          <a:bodyPr/>
          <a:lstStyle/>
          <a:p>
            <a:fld id="{86CB4B4D-7CA3-9044-876B-883B54F8677D}" type="slidenum">
              <a:rPr/>
              <a:t>‹Nº›</a:t>
            </a:fld>
            <a:endParaRPr/>
          </a:p>
        </p:txBody>
      </p:sp>
    </p:spTree>
    <p:extLst>
      <p:ext uri="{BB962C8B-B14F-4D97-AF65-F5344CB8AC3E}">
        <p14:creationId xmlns:p14="http://schemas.microsoft.com/office/powerpoint/2010/main" val="1567258839"/>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274319" y="228602"/>
            <a:ext cx="8233371" cy="249299"/>
          </a:xfrm>
        </p:spPr>
        <p:txBody>
          <a:bodyPr/>
          <a:lstStyle/>
          <a:p>
            <a:r>
              <a:rPr lang="en-US"/>
              <a:t>Click to edit Master title style</a:t>
            </a:r>
          </a:p>
        </p:txBody>
      </p:sp>
    </p:spTree>
    <p:extLst>
      <p:ext uri="{BB962C8B-B14F-4D97-AF65-F5344CB8AC3E}">
        <p14:creationId xmlns:p14="http://schemas.microsoft.com/office/powerpoint/2010/main" val="33086605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text with Vertical Auror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DD32AE-2C3A-4E4F-AC0C-87E3C2EEAF3C}"/>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rot="5400000" flipV="1">
            <a:off x="1044554" y="1607345"/>
            <a:ext cx="5143498" cy="1928812"/>
          </a:xfrm>
          <a:prstGeom prst="rect">
            <a:avLst/>
          </a:prstGeom>
        </p:spPr>
      </p:pic>
      <p:sp>
        <p:nvSpPr>
          <p:cNvPr id="6" name="Text Placeholder 5"/>
          <p:cNvSpPr>
            <a:spLocks noGrp="1"/>
          </p:cNvSpPr>
          <p:nvPr>
            <p:ph type="body" sz="quarter" idx="12"/>
          </p:nvPr>
        </p:nvSpPr>
        <p:spPr>
          <a:xfrm>
            <a:off x="4791456" y="201168"/>
            <a:ext cx="4123944" cy="4294632"/>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a:extLst>
              <a:ext uri="{FF2B5EF4-FFF2-40B4-BE49-F238E27FC236}">
                <a16:creationId xmlns:a16="http://schemas.microsoft.com/office/drawing/2014/main" id="{51B125B8-7C02-FD42-A218-16C9FACD799D}"/>
              </a:ext>
            </a:extLst>
          </p:cNvPr>
          <p:cNvSpPr>
            <a:spLocks noGrp="1"/>
          </p:cNvSpPr>
          <p:nvPr>
            <p:ph type="title"/>
          </p:nvPr>
        </p:nvSpPr>
        <p:spPr>
          <a:xfrm>
            <a:off x="210312" y="201168"/>
            <a:ext cx="4142232" cy="332399"/>
          </a:xfrm>
        </p:spPr>
        <p:txBody>
          <a:bodyPr>
            <a:spAutoFit/>
          </a:body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A069415A-FAE2-CD48-B4FA-796A92E2EC33}"/>
              </a:ext>
            </a:extLst>
          </p:cNvPr>
          <p:cNvSpPr>
            <a:spLocks noGrp="1"/>
          </p:cNvSpPr>
          <p:nvPr>
            <p:ph type="ftr" sz="quarter" idx="13"/>
          </p:nvPr>
        </p:nvSpPr>
        <p:spPr/>
        <p:txBody>
          <a:bodyPr/>
          <a:lstStyle>
            <a:lvl1pPr>
              <a:defRPr>
                <a:solidFill>
                  <a:srgbClr val="868D95"/>
                </a:solidFill>
              </a:defRPr>
            </a:lvl1pPr>
          </a:lstStyle>
          <a:p>
            <a:r>
              <a:rPr lang="en-US" dirty="0"/>
              <a:t>IBM Security / © 2019 IBM Corporation</a:t>
            </a:r>
          </a:p>
        </p:txBody>
      </p:sp>
      <p:sp>
        <p:nvSpPr>
          <p:cNvPr id="5" name="Slide Number Placeholder 4">
            <a:extLst>
              <a:ext uri="{FF2B5EF4-FFF2-40B4-BE49-F238E27FC236}">
                <a16:creationId xmlns:a16="http://schemas.microsoft.com/office/drawing/2014/main" id="{512383AD-B0E1-604B-BE9D-DD3DC3A07A66}"/>
              </a:ext>
            </a:extLst>
          </p:cNvPr>
          <p:cNvSpPr>
            <a:spLocks noGrp="1"/>
          </p:cNvSpPr>
          <p:nvPr>
            <p:ph type="sldNum" sz="quarter" idx="14"/>
          </p:nvPr>
        </p:nvSpPr>
        <p:spPr/>
        <p:txBody>
          <a:bodyPr/>
          <a:lstStyle>
            <a:lvl1pPr>
              <a:defRPr>
                <a:solidFill>
                  <a:srgbClr val="868D95"/>
                </a:solidFill>
              </a:defRPr>
            </a:lvl1pPr>
          </a:lstStyle>
          <a:p>
            <a:fld id="{59395FB3-9C97-154F-86B2-7E381B951268}" type="slidenum">
              <a:rPr lang="en-US" smtClean="0"/>
              <a:pPr/>
              <a:t>‹Nº›</a:t>
            </a:fld>
            <a:endParaRPr lang="en-US"/>
          </a:p>
        </p:txBody>
      </p:sp>
    </p:spTree>
    <p:extLst>
      <p:ext uri="{BB962C8B-B14F-4D97-AF65-F5344CB8AC3E}">
        <p14:creationId xmlns:p14="http://schemas.microsoft.com/office/powerpoint/2010/main" val="6845996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 ligh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6419088" cy="332399"/>
          </a:xfrm>
        </p:spPr>
        <p:txBody>
          <a:bodyPr/>
          <a:lstStyle>
            <a:lvl1pPr>
              <a:defRPr>
                <a:solidFill>
                  <a:schemeClr val="tx1"/>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0F70743B-8CF0-0A46-8AFC-B8956621B84E}"/>
              </a:ext>
            </a:extLst>
          </p:cNvPr>
          <p:cNvSpPr>
            <a:spLocks noGrp="1"/>
          </p:cNvSpPr>
          <p:nvPr>
            <p:ph type="ftr" sz="quarter" idx="10"/>
          </p:nvPr>
        </p:nvSpPr>
        <p:spPr/>
        <p:txBody>
          <a:bodyPr/>
          <a:lstStyle>
            <a:lvl1pPr>
              <a:defRPr>
                <a:solidFill>
                  <a:srgbClr val="6F6F6F"/>
                </a:solidFill>
              </a:defRPr>
            </a:lvl1pPr>
          </a:lstStyle>
          <a:p>
            <a:r>
              <a:rPr lang="en-US" dirty="0"/>
              <a:t>IBM Security / © 2019 IBM Corporation</a:t>
            </a:r>
          </a:p>
        </p:txBody>
      </p:sp>
      <p:sp>
        <p:nvSpPr>
          <p:cNvPr id="6" name="Slide Number Placeholder 5">
            <a:extLst>
              <a:ext uri="{FF2B5EF4-FFF2-40B4-BE49-F238E27FC236}">
                <a16:creationId xmlns:a16="http://schemas.microsoft.com/office/drawing/2014/main" id="{41466462-D932-B24C-85B3-358975FDC9B8}"/>
              </a:ext>
            </a:extLst>
          </p:cNvPr>
          <p:cNvSpPr>
            <a:spLocks noGrp="1"/>
          </p:cNvSpPr>
          <p:nvPr>
            <p:ph type="sldNum" sz="quarter" idx="11"/>
          </p:nvPr>
        </p:nvSpPr>
        <p:spPr/>
        <p:txBody>
          <a:bodyPr/>
          <a:lstStyle>
            <a:lvl1pPr>
              <a:defRPr>
                <a:solidFill>
                  <a:srgbClr val="6F6F6F"/>
                </a:solidFill>
              </a:defRPr>
            </a:lvl1pPr>
          </a:lstStyle>
          <a:p>
            <a:fld id="{59395FB3-9C97-154F-86B2-7E381B951268}" type="slidenum">
              <a:rPr lang="en-US" smtClean="0"/>
              <a:pPr/>
              <a:t>‹Nº›</a:t>
            </a:fld>
            <a:endParaRPr lang="en-US"/>
          </a:p>
        </p:txBody>
      </p:sp>
    </p:spTree>
    <p:extLst>
      <p:ext uri="{BB962C8B-B14F-4D97-AF65-F5344CB8AC3E}">
        <p14:creationId xmlns:p14="http://schemas.microsoft.com/office/powerpoint/2010/main" val="2495589611"/>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text (1/4), blank (3/4)">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6419088" cy="804672"/>
          </a:xfrm>
        </p:spPr>
        <p:txBody>
          <a:bodyPr/>
          <a:lstStyle>
            <a:lvl1pPr>
              <a:defRPr>
                <a:solidFill>
                  <a:schemeClr val="tx1"/>
                </a:solidFill>
              </a:defRPr>
            </a:lvl1pPr>
          </a:lstStyle>
          <a:p>
            <a:r>
              <a:rPr lang="en-US"/>
              <a:t>Click to edit Master title style</a:t>
            </a:r>
            <a:endParaRPr lang="en-US" dirty="0"/>
          </a:p>
        </p:txBody>
      </p:sp>
      <p:sp>
        <p:nvSpPr>
          <p:cNvPr id="6" name="Text Placeholder 5"/>
          <p:cNvSpPr>
            <a:spLocks noGrp="1"/>
          </p:cNvSpPr>
          <p:nvPr>
            <p:ph type="body" sz="quarter" idx="12"/>
          </p:nvPr>
        </p:nvSpPr>
        <p:spPr>
          <a:xfrm>
            <a:off x="219456" y="1289050"/>
            <a:ext cx="1837944" cy="3206750"/>
          </a:xfrm>
        </p:spPr>
        <p:txBody>
          <a:bodyPr/>
          <a:lstStyle>
            <a:lvl1pPr>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0FA236AA-5D60-EE4D-BA98-40B29F04852D}"/>
              </a:ext>
            </a:extLst>
          </p:cNvPr>
          <p:cNvSpPr>
            <a:spLocks noGrp="1"/>
          </p:cNvSpPr>
          <p:nvPr>
            <p:ph type="ftr" sz="quarter" idx="13"/>
          </p:nvPr>
        </p:nvSpPr>
        <p:spPr/>
        <p:txBody>
          <a:bodyPr/>
          <a:lstStyle>
            <a:lvl1pPr>
              <a:defRPr>
                <a:solidFill>
                  <a:srgbClr val="6F6F6F"/>
                </a:solidFill>
              </a:defRPr>
            </a:lvl1pPr>
          </a:lstStyle>
          <a:p>
            <a:r>
              <a:rPr lang="en-US" dirty="0"/>
              <a:t>IBM Security / © 2019 IBM Corporation</a:t>
            </a:r>
          </a:p>
        </p:txBody>
      </p:sp>
      <p:sp>
        <p:nvSpPr>
          <p:cNvPr id="7" name="Slide Number Placeholder 6">
            <a:extLst>
              <a:ext uri="{FF2B5EF4-FFF2-40B4-BE49-F238E27FC236}">
                <a16:creationId xmlns:a16="http://schemas.microsoft.com/office/drawing/2014/main" id="{556B7EE4-F672-F74C-9D5F-E49650B91BDC}"/>
              </a:ext>
            </a:extLst>
          </p:cNvPr>
          <p:cNvSpPr>
            <a:spLocks noGrp="1"/>
          </p:cNvSpPr>
          <p:nvPr>
            <p:ph type="sldNum" sz="quarter" idx="14"/>
          </p:nvPr>
        </p:nvSpPr>
        <p:spPr/>
        <p:txBody>
          <a:bodyPr/>
          <a:lstStyle>
            <a:lvl1pPr>
              <a:defRPr>
                <a:solidFill>
                  <a:srgbClr val="6F6F6F"/>
                </a:solidFill>
              </a:defRPr>
            </a:lvl1pPr>
          </a:lstStyle>
          <a:p>
            <a:fld id="{59395FB3-9C97-154F-86B2-7E381B951268}" type="slidenum">
              <a:rPr lang="en-US" smtClean="0"/>
              <a:pPr/>
              <a:t>‹Nº›</a:t>
            </a:fld>
            <a:endParaRPr lang="en-US"/>
          </a:p>
        </p:txBody>
      </p:sp>
    </p:spTree>
    <p:extLst>
      <p:ext uri="{BB962C8B-B14F-4D97-AF65-F5344CB8AC3E}">
        <p14:creationId xmlns:p14="http://schemas.microsoft.com/office/powerpoint/2010/main" val="1504924035"/>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Tabl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2075688" cy="332399"/>
          </a:xfrm>
        </p:spPr>
        <p:txBody>
          <a:bodyPr/>
          <a:lstStyle>
            <a:lvl1pPr>
              <a:defRPr>
                <a:solidFill>
                  <a:schemeClr val="tx1"/>
                </a:solidFill>
              </a:defRPr>
            </a:lvl1pPr>
          </a:lstStyle>
          <a:p>
            <a:r>
              <a:rPr lang="en-US"/>
              <a:t>Click to edit Master title style</a:t>
            </a:r>
            <a:endParaRPr lang="en-US" dirty="0"/>
          </a:p>
        </p:txBody>
      </p:sp>
      <p:sp>
        <p:nvSpPr>
          <p:cNvPr id="6" name="Table Placeholder 5">
            <a:extLst>
              <a:ext uri="{FF2B5EF4-FFF2-40B4-BE49-F238E27FC236}">
                <a16:creationId xmlns:a16="http://schemas.microsoft.com/office/drawing/2014/main" id="{8D979E40-0450-344E-A8D6-38445E8367C2}"/>
              </a:ext>
            </a:extLst>
          </p:cNvPr>
          <p:cNvSpPr>
            <a:spLocks noGrp="1"/>
          </p:cNvSpPr>
          <p:nvPr>
            <p:ph type="tbl" sz="quarter" idx="12"/>
          </p:nvPr>
        </p:nvSpPr>
        <p:spPr>
          <a:xfrm>
            <a:off x="2514600" y="238125"/>
            <a:ext cx="6400800" cy="4262438"/>
          </a:xfrm>
        </p:spPr>
        <p:txBody>
          <a:bodyPr/>
          <a:lstStyle>
            <a:lvl1pPr>
              <a:defRPr>
                <a:solidFill>
                  <a:schemeClr val="tx1"/>
                </a:solidFill>
              </a:defRPr>
            </a:lvl1pPr>
          </a:lstStyle>
          <a:p>
            <a:r>
              <a:rPr lang="en-US"/>
              <a:t>Click icon to add table</a:t>
            </a:r>
          </a:p>
        </p:txBody>
      </p:sp>
      <p:sp>
        <p:nvSpPr>
          <p:cNvPr id="5" name="Footer Placeholder 4">
            <a:extLst>
              <a:ext uri="{FF2B5EF4-FFF2-40B4-BE49-F238E27FC236}">
                <a16:creationId xmlns:a16="http://schemas.microsoft.com/office/drawing/2014/main" id="{7253A75D-B0A9-6940-8B2A-DC232B5708DF}"/>
              </a:ext>
            </a:extLst>
          </p:cNvPr>
          <p:cNvSpPr>
            <a:spLocks noGrp="1"/>
          </p:cNvSpPr>
          <p:nvPr>
            <p:ph type="ftr" sz="quarter" idx="13"/>
          </p:nvPr>
        </p:nvSpPr>
        <p:spPr/>
        <p:txBody>
          <a:bodyPr/>
          <a:lstStyle>
            <a:lvl1pPr>
              <a:defRPr>
                <a:solidFill>
                  <a:srgbClr val="6F6F6F"/>
                </a:solidFill>
              </a:defRPr>
            </a:lvl1pPr>
          </a:lstStyle>
          <a:p>
            <a:r>
              <a:rPr lang="en-US" dirty="0"/>
              <a:t>IBM Security / © 2019 IBM Corporation</a:t>
            </a:r>
          </a:p>
        </p:txBody>
      </p:sp>
      <p:sp>
        <p:nvSpPr>
          <p:cNvPr id="7" name="Slide Number Placeholder 6">
            <a:extLst>
              <a:ext uri="{FF2B5EF4-FFF2-40B4-BE49-F238E27FC236}">
                <a16:creationId xmlns:a16="http://schemas.microsoft.com/office/drawing/2014/main" id="{68AB8D51-7C43-3A4B-A8BA-24D68CF4927D}"/>
              </a:ext>
            </a:extLst>
          </p:cNvPr>
          <p:cNvSpPr>
            <a:spLocks noGrp="1"/>
          </p:cNvSpPr>
          <p:nvPr>
            <p:ph type="sldNum" sz="quarter" idx="14"/>
          </p:nvPr>
        </p:nvSpPr>
        <p:spPr/>
        <p:txBody>
          <a:bodyPr/>
          <a:lstStyle>
            <a:lvl1pPr>
              <a:defRPr>
                <a:solidFill>
                  <a:srgbClr val="6F6F6F"/>
                </a:solidFill>
              </a:defRPr>
            </a:lvl1pPr>
          </a:lstStyle>
          <a:p>
            <a:fld id="{59395FB3-9C97-154F-86B2-7E381B951268}" type="slidenum">
              <a:rPr lang="en-US" smtClean="0"/>
              <a:pPr/>
              <a:t>‹Nº›</a:t>
            </a:fld>
            <a:endParaRPr lang="en-US"/>
          </a:p>
        </p:txBody>
      </p:sp>
    </p:spTree>
    <p:extLst>
      <p:ext uri="{BB962C8B-B14F-4D97-AF65-F5344CB8AC3E}">
        <p14:creationId xmlns:p14="http://schemas.microsoft.com/office/powerpoint/2010/main" val="2792184491"/>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E6A2A5-C473-C74F-B36E-7D99AB2DE19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0"/>
            <a:ext cx="9136856" cy="5143500"/>
          </a:xfrm>
          <a:prstGeom prst="rect">
            <a:avLst/>
          </a:prstGeom>
        </p:spPr>
      </p:pic>
      <p:sp>
        <p:nvSpPr>
          <p:cNvPr id="2" name="Title 1"/>
          <p:cNvSpPr>
            <a:spLocks noGrp="1"/>
          </p:cNvSpPr>
          <p:nvPr>
            <p:ph type="title"/>
          </p:nvPr>
        </p:nvSpPr>
        <p:spPr>
          <a:xfrm>
            <a:off x="137160" y="91440"/>
            <a:ext cx="8778172" cy="4404360"/>
          </a:xfrm>
        </p:spPr>
        <p:txBody>
          <a:bodyPr/>
          <a:lstStyle>
            <a:lvl1pPr>
              <a:defRPr sz="9600" b="0" i="0">
                <a:latin typeface="IBM Plex Sans ExtraLight" panose="020B0303050203000203" pitchFamily="34" charset="0"/>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467DD95C-558E-764E-8ADA-DB437E3E53A1}"/>
              </a:ext>
            </a:extLst>
          </p:cNvPr>
          <p:cNvSpPr>
            <a:spLocks noGrp="1"/>
          </p:cNvSpPr>
          <p:nvPr>
            <p:ph type="ftr" sz="quarter" idx="10"/>
          </p:nvPr>
        </p:nvSpPr>
        <p:spPr/>
        <p:txBody>
          <a:bodyPr/>
          <a:lstStyle>
            <a:lvl1pPr>
              <a:defRPr>
                <a:solidFill>
                  <a:srgbClr val="868D95"/>
                </a:solidFill>
              </a:defRPr>
            </a:lvl1pPr>
          </a:lstStyle>
          <a:p>
            <a:r>
              <a:rPr lang="en-US" dirty="0"/>
              <a:t>IBM Security / © 2019 IBM Corporation</a:t>
            </a:r>
          </a:p>
        </p:txBody>
      </p:sp>
      <p:sp>
        <p:nvSpPr>
          <p:cNvPr id="6" name="Slide Number Placeholder 5">
            <a:extLst>
              <a:ext uri="{FF2B5EF4-FFF2-40B4-BE49-F238E27FC236}">
                <a16:creationId xmlns:a16="http://schemas.microsoft.com/office/drawing/2014/main" id="{184BC314-62B4-6B4A-AD2B-F4BC33AF9848}"/>
              </a:ext>
            </a:extLst>
          </p:cNvPr>
          <p:cNvSpPr>
            <a:spLocks noGrp="1"/>
          </p:cNvSpPr>
          <p:nvPr>
            <p:ph type="sldNum" sz="quarter" idx="11"/>
          </p:nvPr>
        </p:nvSpPr>
        <p:spPr/>
        <p:txBody>
          <a:bodyPr/>
          <a:lstStyle>
            <a:lvl1pPr>
              <a:defRPr>
                <a:solidFill>
                  <a:srgbClr val="868D95"/>
                </a:solidFill>
              </a:defRPr>
            </a:lvl1pPr>
          </a:lstStyle>
          <a:p>
            <a:fld id="{59395FB3-9C97-154F-86B2-7E381B951268}" type="slidenum">
              <a:rPr lang="en-US" smtClean="0"/>
              <a:pPr/>
              <a:t>‹Nº›</a:t>
            </a:fld>
            <a:endParaRPr lang="en-US"/>
          </a:p>
        </p:txBody>
      </p:sp>
    </p:spTree>
    <p:extLst>
      <p:ext uri="{BB962C8B-B14F-4D97-AF65-F5344CB8AC3E}">
        <p14:creationId xmlns:p14="http://schemas.microsoft.com/office/powerpoint/2010/main" val="1201123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s">
    <p:bg>
      <p:bgRef idx="1001">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219456" y="1243584"/>
            <a:ext cx="4123944" cy="3252216"/>
          </a:xfrm>
        </p:spPr>
        <p:txBody>
          <a:bodyPr/>
          <a:lstStyle>
            <a:lvl1pPr marL="0" indent="0">
              <a:spcBef>
                <a:spcPts val="1100"/>
              </a:spcBef>
              <a:tabLst>
                <a:tab pos="4056063" algn="r"/>
              </a:tabLst>
              <a:defRPr b="1">
                <a:solidFill>
                  <a:schemeClr val="tx1"/>
                </a:solidFill>
              </a:defRPr>
            </a:lvl1pPr>
            <a:lvl2pPr marL="0" indent="0">
              <a:spcBef>
                <a:spcPts val="0"/>
              </a:spcBef>
              <a:buNone/>
              <a:tabLst>
                <a:tab pos="4056063" algn="r"/>
              </a:tabLst>
              <a:defRPr>
                <a:solidFill>
                  <a:schemeClr val="tx1"/>
                </a:solidFill>
              </a:defRPr>
            </a:lvl2pPr>
            <a:lvl3pPr marL="201612" indent="0">
              <a:buNone/>
              <a:defRPr/>
            </a:lvl3pPr>
            <a:lvl4pPr marL="434975" indent="0">
              <a:buNone/>
              <a:defRPr/>
            </a:lvl4pPr>
            <a:lvl5pPr marL="631825" indent="0">
              <a:buNone/>
              <a:defRPr/>
            </a:lvl5pPr>
          </a:lstStyle>
          <a:p>
            <a:pPr lvl="0"/>
            <a:r>
              <a:rPr lang="en-US" dirty="0"/>
              <a:t>Click to edit Master text styles	</a:t>
            </a:r>
          </a:p>
          <a:p>
            <a:pPr lvl="1"/>
            <a:r>
              <a:rPr lang="en-US" dirty="0"/>
              <a:t>Second level</a:t>
            </a:r>
          </a:p>
          <a:p>
            <a:pPr lvl="1"/>
            <a:r>
              <a:rPr lang="en-US" dirty="0"/>
              <a:t>Third level</a:t>
            </a:r>
          </a:p>
          <a:p>
            <a:pPr lvl="1"/>
            <a:r>
              <a:rPr lang="en-US" dirty="0"/>
              <a:t>Fourth level</a:t>
            </a:r>
          </a:p>
          <a:p>
            <a:pPr lvl="1"/>
            <a:r>
              <a:rPr lang="en-US" dirty="0"/>
              <a:t>Fifth level</a:t>
            </a:r>
          </a:p>
        </p:txBody>
      </p:sp>
      <p:sp>
        <p:nvSpPr>
          <p:cNvPr id="9" name="Text Placeholder 8">
            <a:extLst>
              <a:ext uri="{FF2B5EF4-FFF2-40B4-BE49-F238E27FC236}">
                <a16:creationId xmlns:a16="http://schemas.microsoft.com/office/drawing/2014/main" id="{58D4BED3-BCA4-6C4D-8319-DB43E2795E49}"/>
              </a:ext>
            </a:extLst>
          </p:cNvPr>
          <p:cNvSpPr>
            <a:spLocks noGrp="1"/>
          </p:cNvSpPr>
          <p:nvPr>
            <p:ph type="body" sz="quarter" idx="14"/>
          </p:nvPr>
        </p:nvSpPr>
        <p:spPr>
          <a:xfrm>
            <a:off x="4800600" y="1238250"/>
            <a:ext cx="4133850" cy="3270250"/>
          </a:xfrm>
        </p:spPr>
        <p:txBody>
          <a:bodyPr/>
          <a:lstStyle>
            <a:lvl1pPr marL="0" indent="0">
              <a:spcBef>
                <a:spcPts val="1100"/>
              </a:spcBef>
              <a:tabLst>
                <a:tab pos="4056063" algn="r"/>
              </a:tabLst>
              <a:defRPr b="1">
                <a:solidFill>
                  <a:schemeClr val="tx1"/>
                </a:solidFill>
              </a:defRPr>
            </a:lvl1pPr>
            <a:lvl2pPr marL="0" indent="0">
              <a:spcBef>
                <a:spcPts val="0"/>
              </a:spcBef>
              <a:buFontTx/>
              <a:buNone/>
              <a:tabLst>
                <a:tab pos="4056063" algn="r"/>
              </a:tabLst>
              <a:defRPr>
                <a:solidFill>
                  <a:schemeClr val="tx1"/>
                </a:solidFill>
              </a:defRPr>
            </a:lvl2pPr>
            <a:lvl3pPr marL="0" indent="0">
              <a:spcBef>
                <a:spcPts val="0"/>
              </a:spcBef>
              <a:buFontTx/>
              <a:buNone/>
              <a:tabLst>
                <a:tab pos="4056063" algn="r"/>
              </a:tabLst>
              <a:defRPr>
                <a:solidFill>
                  <a:schemeClr val="tx1"/>
                </a:solidFill>
              </a:defRPr>
            </a:lvl3pPr>
            <a:lvl4pPr marL="0" indent="0">
              <a:spcBef>
                <a:spcPts val="0"/>
              </a:spcBef>
              <a:buFontTx/>
              <a:buNone/>
              <a:tabLst>
                <a:tab pos="4056063" algn="r"/>
              </a:tabLst>
              <a:defRPr>
                <a:solidFill>
                  <a:schemeClr val="tx1"/>
                </a:solidFill>
              </a:defRPr>
            </a:lvl4pPr>
            <a:lvl5pPr marL="0" indent="0">
              <a:spcBef>
                <a:spcPts val="0"/>
              </a:spcBef>
              <a:buFontTx/>
              <a:buNone/>
              <a:tabLst>
                <a:tab pos="4056063" algn="r"/>
              </a:tabLst>
              <a:defRPr>
                <a:solidFill>
                  <a:schemeClr val="tx1"/>
                </a:solidFill>
              </a:defRPr>
            </a:lvl5pPr>
            <a:lvl6pPr marL="0" indent="0">
              <a:buFontTx/>
              <a:buNone/>
              <a:tabLst>
                <a:tab pos="4056063" algn="r"/>
              </a:tabLst>
              <a:defRPr b="0" i="0">
                <a:solidFill>
                  <a:schemeClr val="tx1"/>
                </a:solidFill>
                <a:latin typeface="IBM Plex Sans" panose="020B0503050203000203" pitchFamily="34" charset="77"/>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9CC57EC-C62A-6D4A-A672-2B6AEF178C4A}"/>
              </a:ext>
            </a:extLst>
          </p:cNvPr>
          <p:cNvSpPr>
            <a:spLocks noGrp="1"/>
          </p:cNvSpPr>
          <p:nvPr>
            <p:ph type="ftr" sz="quarter" idx="15"/>
          </p:nvPr>
        </p:nvSpPr>
        <p:spPr/>
        <p:txBody>
          <a:bodyPr/>
          <a:lstStyle>
            <a:lvl1pPr>
              <a:defRPr>
                <a:solidFill>
                  <a:srgbClr val="6F6F6F"/>
                </a:solidFill>
              </a:defRPr>
            </a:lvl1pPr>
          </a:lstStyle>
          <a:p>
            <a:r>
              <a:rPr lang="en-US" dirty="0"/>
              <a:t>IBM Security / © 2019 IBM Corporation</a:t>
            </a:r>
          </a:p>
        </p:txBody>
      </p:sp>
      <p:sp>
        <p:nvSpPr>
          <p:cNvPr id="6" name="Slide Number Placeholder 5">
            <a:extLst>
              <a:ext uri="{FF2B5EF4-FFF2-40B4-BE49-F238E27FC236}">
                <a16:creationId xmlns:a16="http://schemas.microsoft.com/office/drawing/2014/main" id="{FB2C2C76-2949-954E-B57D-C7F2D14B13AF}"/>
              </a:ext>
            </a:extLst>
          </p:cNvPr>
          <p:cNvSpPr>
            <a:spLocks noGrp="1"/>
          </p:cNvSpPr>
          <p:nvPr>
            <p:ph type="sldNum" sz="quarter" idx="16"/>
          </p:nvPr>
        </p:nvSpPr>
        <p:spPr/>
        <p:txBody>
          <a:bodyPr/>
          <a:lstStyle>
            <a:lvl1pPr>
              <a:defRPr>
                <a:solidFill>
                  <a:srgbClr val="6F6F6F"/>
                </a:solidFill>
              </a:defRPr>
            </a:lvl1pPr>
          </a:lstStyle>
          <a:p>
            <a:fld id="{59395FB3-9C97-154F-86B2-7E381B951268}" type="slidenum">
              <a:rPr lang="en-US" smtClean="0"/>
              <a:pPr/>
              <a:t>‹Nº›</a:t>
            </a:fld>
            <a:endParaRPr lang="en-US"/>
          </a:p>
        </p:txBody>
      </p:sp>
      <p:sp>
        <p:nvSpPr>
          <p:cNvPr id="7" name="Title 6">
            <a:extLst>
              <a:ext uri="{FF2B5EF4-FFF2-40B4-BE49-F238E27FC236}">
                <a16:creationId xmlns:a16="http://schemas.microsoft.com/office/drawing/2014/main" id="{E585C47D-CC24-554F-98BC-600A6BAF6BD5}"/>
              </a:ext>
            </a:extLst>
          </p:cNvPr>
          <p:cNvSpPr>
            <a:spLocks noGrp="1"/>
          </p:cNvSpPr>
          <p:nvPr>
            <p:ph type="title"/>
          </p:nvPr>
        </p:nvSpPr>
        <p:spPr>
          <a:xfrm>
            <a:off x="210312" y="201168"/>
            <a:ext cx="6419088" cy="452882"/>
          </a:xfrm>
        </p:spPr>
        <p:txBody>
          <a:bodyPr/>
          <a:lstStyle>
            <a:lvl1pPr>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1454252592"/>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9" name="Content Placeholder 5"/>
          <p:cNvSpPr>
            <a:spLocks noGrp="1"/>
          </p:cNvSpPr>
          <p:nvPr>
            <p:ph sz="quarter" idx="17"/>
          </p:nvPr>
        </p:nvSpPr>
        <p:spPr>
          <a:xfrm>
            <a:off x="4572000" y="0"/>
            <a:ext cx="2286000" cy="2571750"/>
          </a:xfrm>
          <a:solidFill>
            <a:srgbClr val="13171A"/>
          </a:solidFill>
          <a:ln w="19050">
            <a:solidFill>
              <a:schemeClr val="tx1"/>
            </a:solidFill>
          </a:ln>
        </p:spPr>
        <p:txBody>
          <a:bodyPr lIns="219456" tIns="201168" rIns="228600" bIns="228600"/>
          <a:lstStyle>
            <a:lvl1pPr>
              <a:defRPr>
                <a:solidFill>
                  <a:schemeClr val="bg1"/>
                </a:solidFill>
              </a:defRPr>
            </a:lvl1pPr>
          </a:lstStyle>
          <a:p>
            <a:pPr lvl="0"/>
            <a:r>
              <a:rPr lang="en-US"/>
              <a:t>Edit Master text styles</a:t>
            </a:r>
          </a:p>
        </p:txBody>
      </p:sp>
      <p:sp>
        <p:nvSpPr>
          <p:cNvPr id="10" name="Content Placeholder 10"/>
          <p:cNvSpPr>
            <a:spLocks noGrp="1"/>
          </p:cNvSpPr>
          <p:nvPr>
            <p:ph sz="quarter" idx="18"/>
          </p:nvPr>
        </p:nvSpPr>
        <p:spPr>
          <a:xfrm>
            <a:off x="6858000" y="0"/>
            <a:ext cx="2286000" cy="2571750"/>
          </a:xfrm>
          <a:solidFill>
            <a:srgbClr val="13171A"/>
          </a:solidFill>
          <a:ln w="19050">
            <a:solidFill>
              <a:schemeClr val="tx1"/>
            </a:solidFill>
          </a:ln>
        </p:spPr>
        <p:txBody>
          <a:bodyPr lIns="219456" tIns="201168" rIns="228600" bIns="228600"/>
          <a:lstStyle>
            <a:lvl1pPr>
              <a:defRPr>
                <a:solidFill>
                  <a:schemeClr val="bg1"/>
                </a:solidFill>
              </a:defRPr>
            </a:lvl1pPr>
          </a:lstStyle>
          <a:p>
            <a:pPr lvl="0"/>
            <a:r>
              <a:rPr lang="en-US"/>
              <a:t>Edit Master text styles</a:t>
            </a:r>
          </a:p>
        </p:txBody>
      </p:sp>
      <p:sp>
        <p:nvSpPr>
          <p:cNvPr id="12" name="Content Placeholder 13"/>
          <p:cNvSpPr>
            <a:spLocks noGrp="1"/>
          </p:cNvSpPr>
          <p:nvPr>
            <p:ph sz="quarter" idx="19"/>
          </p:nvPr>
        </p:nvSpPr>
        <p:spPr>
          <a:xfrm>
            <a:off x="4572000" y="2570162"/>
            <a:ext cx="4572000" cy="2573337"/>
          </a:xfrm>
          <a:solidFill>
            <a:srgbClr val="13171A"/>
          </a:solidFill>
          <a:ln w="19050">
            <a:solidFill>
              <a:schemeClr val="tx1"/>
            </a:solidFill>
          </a:ln>
        </p:spPr>
        <p:txBody>
          <a:bodyPr lIns="219456" tIns="201168" rIns="228600" bIns="228600"/>
          <a:lstStyle>
            <a:lvl1pPr>
              <a:defRPr>
                <a:solidFill>
                  <a:schemeClr val="bg1"/>
                </a:solidFill>
              </a:defRPr>
            </a:lvl1pPr>
          </a:lstStyle>
          <a:p>
            <a:pPr lvl="0"/>
            <a:r>
              <a:rPr lang="en-US"/>
              <a:t>Edit Master text styles</a:t>
            </a:r>
          </a:p>
        </p:txBody>
      </p:sp>
      <p:sp>
        <p:nvSpPr>
          <p:cNvPr id="2" name="Title 1"/>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8" name="Text Placeholder 7"/>
          <p:cNvSpPr>
            <a:spLocks noGrp="1"/>
          </p:cNvSpPr>
          <p:nvPr>
            <p:ph type="body" sz="quarter" idx="13"/>
          </p:nvPr>
        </p:nvSpPr>
        <p:spPr>
          <a:xfrm>
            <a:off x="219456" y="1289050"/>
            <a:ext cx="4123944" cy="32067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90542F67-E7D9-2045-8ED9-23C7D82D4CCF}"/>
              </a:ext>
            </a:extLst>
          </p:cNvPr>
          <p:cNvSpPr>
            <a:spLocks noGrp="1"/>
          </p:cNvSpPr>
          <p:nvPr>
            <p:ph type="ftr" sz="quarter" idx="20"/>
          </p:nvPr>
        </p:nvSpPr>
        <p:spPr/>
        <p:txBody>
          <a:bodyPr/>
          <a:lstStyle/>
          <a:p>
            <a:r>
              <a:rPr lang="en-US" dirty="0"/>
              <a:t>IBM Security / © 2019 IBM Corporation</a:t>
            </a:r>
          </a:p>
        </p:txBody>
      </p:sp>
      <p:sp>
        <p:nvSpPr>
          <p:cNvPr id="6" name="Slide Number Placeholder 5">
            <a:extLst>
              <a:ext uri="{FF2B5EF4-FFF2-40B4-BE49-F238E27FC236}">
                <a16:creationId xmlns:a16="http://schemas.microsoft.com/office/drawing/2014/main" id="{CCE56669-5252-0E49-8B51-D183AEF47E30}"/>
              </a:ext>
            </a:extLst>
          </p:cNvPr>
          <p:cNvSpPr>
            <a:spLocks noGrp="1"/>
          </p:cNvSpPr>
          <p:nvPr>
            <p:ph type="sldNum" sz="quarter" idx="21"/>
          </p:nvPr>
        </p:nvSpPr>
        <p:spPr/>
        <p:txBody>
          <a:bodyPr/>
          <a:lstStyle/>
          <a:p>
            <a:fld id="{59395FB3-9C97-154F-86B2-7E381B951268}" type="slidenum">
              <a:rPr lang="en-US" smtClean="0"/>
              <a:pPr/>
              <a:t>‹Nº›</a:t>
            </a:fld>
            <a:endParaRPr lang="en-US"/>
          </a:p>
        </p:txBody>
      </p:sp>
    </p:spTree>
    <p:extLst>
      <p:ext uri="{BB962C8B-B14F-4D97-AF65-F5344CB8AC3E}">
        <p14:creationId xmlns:p14="http://schemas.microsoft.com/office/powerpoint/2010/main" val="372901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oxes (1 large, 4 small)">
    <p:bg>
      <p:bgRef idx="1001">
        <a:schemeClr val="bg2"/>
      </p:bgRef>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3FC6DB6-F663-8544-B72A-23C78CABD16A}"/>
              </a:ext>
            </a:extLst>
          </p:cNvPr>
          <p:cNvSpPr>
            <a:spLocks noGrp="1"/>
          </p:cNvSpPr>
          <p:nvPr>
            <p:ph type="pic" sz="quarter" idx="21"/>
          </p:nvPr>
        </p:nvSpPr>
        <p:spPr>
          <a:xfrm>
            <a:off x="0" y="0"/>
            <a:ext cx="9144000" cy="2566988"/>
          </a:xfrm>
        </p:spPr>
        <p:txBody>
          <a:bodyPr/>
          <a:lstStyle/>
          <a:p>
            <a:r>
              <a:rPr lang="en-US"/>
              <a:t>Click icon to add picture</a:t>
            </a:r>
          </a:p>
        </p:txBody>
      </p:sp>
      <p:sp>
        <p:nvSpPr>
          <p:cNvPr id="6" name="Content Placeholder 5"/>
          <p:cNvSpPr>
            <a:spLocks noGrp="1"/>
          </p:cNvSpPr>
          <p:nvPr>
            <p:ph sz="quarter" idx="17"/>
          </p:nvPr>
        </p:nvSpPr>
        <p:spPr>
          <a:xfrm>
            <a:off x="4572000" y="2570162"/>
            <a:ext cx="2286000" cy="2573338"/>
          </a:xfrm>
          <a:noFill/>
          <a:ln w="19050">
            <a:noFill/>
          </a:ln>
        </p:spPr>
        <p:txBody>
          <a:bodyPr lIns="219456" tIns="201168" rIns="228600" bIns="228600"/>
          <a:lstStyle>
            <a:lvl1pPr>
              <a:defRPr>
                <a:solidFill>
                  <a:schemeClr val="tx1"/>
                </a:solidFill>
              </a:defRPr>
            </a:lvl1pPr>
          </a:lstStyle>
          <a:p>
            <a:pPr lvl="0"/>
            <a:r>
              <a:rPr lang="en-US"/>
              <a:t>Edit Master text styles</a:t>
            </a:r>
          </a:p>
        </p:txBody>
      </p:sp>
      <p:sp>
        <p:nvSpPr>
          <p:cNvPr id="11" name="Content Placeholder 10"/>
          <p:cNvSpPr>
            <a:spLocks noGrp="1"/>
          </p:cNvSpPr>
          <p:nvPr>
            <p:ph sz="quarter" idx="18"/>
          </p:nvPr>
        </p:nvSpPr>
        <p:spPr>
          <a:xfrm>
            <a:off x="6858000" y="2570162"/>
            <a:ext cx="2286000" cy="2573338"/>
          </a:xfrm>
          <a:noFill/>
          <a:ln w="19050">
            <a:noFill/>
          </a:ln>
        </p:spPr>
        <p:txBody>
          <a:bodyPr lIns="219456" tIns="201168" rIns="228600" bIns="228600"/>
          <a:lstStyle>
            <a:lvl1pPr>
              <a:defRPr>
                <a:solidFill>
                  <a:schemeClr val="tx1"/>
                </a:solidFill>
              </a:defRPr>
            </a:lvl1pPr>
          </a:lstStyle>
          <a:p>
            <a:pPr lvl="0"/>
            <a:r>
              <a:rPr lang="en-US"/>
              <a:t>Edit Master text styles</a:t>
            </a:r>
          </a:p>
        </p:txBody>
      </p:sp>
      <p:sp>
        <p:nvSpPr>
          <p:cNvPr id="14" name="Content Placeholder 13"/>
          <p:cNvSpPr>
            <a:spLocks noGrp="1"/>
          </p:cNvSpPr>
          <p:nvPr>
            <p:ph sz="quarter" idx="19"/>
          </p:nvPr>
        </p:nvSpPr>
        <p:spPr>
          <a:xfrm>
            <a:off x="2286001" y="2570162"/>
            <a:ext cx="2286000" cy="2573337"/>
          </a:xfrm>
          <a:noFill/>
          <a:ln w="19050">
            <a:noFill/>
          </a:ln>
        </p:spPr>
        <p:txBody>
          <a:bodyPr lIns="219456" tIns="201168" rIns="228600" bIns="228600"/>
          <a:lstStyle>
            <a:lvl1pPr>
              <a:defRPr>
                <a:solidFill>
                  <a:schemeClr val="tx1"/>
                </a:solidFill>
              </a:defRPr>
            </a:lvl1pPr>
          </a:lstStyle>
          <a:p>
            <a:pPr lvl="0"/>
            <a:r>
              <a:rPr lang="en-US"/>
              <a:t>Edit Master text styles</a:t>
            </a:r>
          </a:p>
        </p:txBody>
      </p:sp>
      <p:sp>
        <p:nvSpPr>
          <p:cNvPr id="7" name="Content Placeholder 6"/>
          <p:cNvSpPr>
            <a:spLocks noGrp="1"/>
          </p:cNvSpPr>
          <p:nvPr>
            <p:ph sz="quarter" idx="20"/>
          </p:nvPr>
        </p:nvSpPr>
        <p:spPr>
          <a:xfrm>
            <a:off x="0" y="2570162"/>
            <a:ext cx="2286000" cy="2573337"/>
          </a:xfrm>
          <a:noFill/>
          <a:ln w="19050">
            <a:noFill/>
          </a:ln>
        </p:spPr>
        <p:txBody>
          <a:bodyPr lIns="219456" tIns="201168" rIns="228600" bIns="228600"/>
          <a:lstStyle>
            <a:lvl1pPr>
              <a:defRPr>
                <a:solidFill>
                  <a:schemeClr val="tx1"/>
                </a:solidFill>
              </a:defRPr>
            </a:lvl1pPr>
          </a:lstStyle>
          <a:p>
            <a:pPr lvl="0"/>
            <a:r>
              <a:rPr lang="en-US"/>
              <a:t>Edit Master text styles</a:t>
            </a:r>
          </a:p>
        </p:txBody>
      </p:sp>
      <p:sp>
        <p:nvSpPr>
          <p:cNvPr id="2" name="Title 1"/>
          <p:cNvSpPr>
            <a:spLocks noGrp="1"/>
          </p:cNvSpPr>
          <p:nvPr>
            <p:ph type="title"/>
          </p:nvPr>
        </p:nvSpPr>
        <p:spPr>
          <a:xfrm>
            <a:off x="0" y="-1"/>
            <a:ext cx="9144000" cy="908859"/>
          </a:xfrm>
          <a:noFill/>
        </p:spPr>
        <p:txBody>
          <a:bodyPr lIns="182880" tIns="164592" rIns="228600" bIns="228600"/>
          <a:lstStyle>
            <a:lvl1pPr>
              <a:defRPr sz="4800"/>
            </a:lvl1pPr>
          </a:lstStyle>
          <a:p>
            <a:r>
              <a:rPr lang="en-US"/>
              <a:t>Click to edit Master title style</a:t>
            </a:r>
            <a:endParaRPr lang="en-US" dirty="0"/>
          </a:p>
        </p:txBody>
      </p:sp>
      <p:grpSp>
        <p:nvGrpSpPr>
          <p:cNvPr id="12" name="Group 11">
            <a:extLst>
              <a:ext uri="{FF2B5EF4-FFF2-40B4-BE49-F238E27FC236}">
                <a16:creationId xmlns:a16="http://schemas.microsoft.com/office/drawing/2014/main" id="{F36D69E9-254D-644D-8C1D-46C37B0583FB}"/>
              </a:ext>
            </a:extLst>
          </p:cNvPr>
          <p:cNvGrpSpPr/>
          <p:nvPr userDrawn="1"/>
        </p:nvGrpSpPr>
        <p:grpSpPr>
          <a:xfrm>
            <a:off x="2286000" y="2800952"/>
            <a:ext cx="4572000" cy="1692559"/>
            <a:chOff x="2286000" y="2569462"/>
            <a:chExt cx="4572000" cy="1924050"/>
          </a:xfrm>
        </p:grpSpPr>
        <p:cxnSp>
          <p:nvCxnSpPr>
            <p:cNvPr id="13" name="Straight Connector 12">
              <a:extLst>
                <a:ext uri="{FF2B5EF4-FFF2-40B4-BE49-F238E27FC236}">
                  <a16:creationId xmlns:a16="http://schemas.microsoft.com/office/drawing/2014/main" id="{AFB0E57D-C960-3344-993A-8169C2BEDF84}"/>
                </a:ext>
              </a:extLst>
            </p:cNvPr>
            <p:cNvCxnSpPr>
              <a:cxnSpLocks/>
            </p:cNvCxnSpPr>
            <p:nvPr/>
          </p:nvCxnSpPr>
          <p:spPr bwMode="auto">
            <a:xfrm>
              <a:off x="2286000" y="2569462"/>
              <a:ext cx="0" cy="192405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7F92D36A-8B5C-1D4E-A115-8CBC6E37567A}"/>
                </a:ext>
              </a:extLst>
            </p:cNvPr>
            <p:cNvCxnSpPr>
              <a:cxnSpLocks/>
            </p:cNvCxnSpPr>
            <p:nvPr/>
          </p:nvCxnSpPr>
          <p:spPr bwMode="auto">
            <a:xfrm>
              <a:off x="4572000" y="2569462"/>
              <a:ext cx="0" cy="192405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33B54559-51C6-3948-B044-E20ABFD6F32B}"/>
                </a:ext>
              </a:extLst>
            </p:cNvPr>
            <p:cNvCxnSpPr>
              <a:cxnSpLocks/>
            </p:cNvCxnSpPr>
            <p:nvPr/>
          </p:nvCxnSpPr>
          <p:spPr bwMode="auto">
            <a:xfrm>
              <a:off x="6858000" y="2569462"/>
              <a:ext cx="0" cy="192405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grpSp>
      <p:sp>
        <p:nvSpPr>
          <p:cNvPr id="5" name="Footer Placeholder 4">
            <a:extLst>
              <a:ext uri="{FF2B5EF4-FFF2-40B4-BE49-F238E27FC236}">
                <a16:creationId xmlns:a16="http://schemas.microsoft.com/office/drawing/2014/main" id="{3FF04C16-A68F-8148-9198-5D2DDFA72B0E}"/>
              </a:ext>
            </a:extLst>
          </p:cNvPr>
          <p:cNvSpPr>
            <a:spLocks noGrp="1"/>
          </p:cNvSpPr>
          <p:nvPr>
            <p:ph type="ftr" sz="quarter" idx="22"/>
          </p:nvPr>
        </p:nvSpPr>
        <p:spPr/>
        <p:txBody>
          <a:bodyPr/>
          <a:lstStyle>
            <a:lvl1pPr>
              <a:defRPr>
                <a:solidFill>
                  <a:srgbClr val="6F6F6F"/>
                </a:solidFill>
              </a:defRPr>
            </a:lvl1pPr>
          </a:lstStyle>
          <a:p>
            <a:r>
              <a:rPr lang="en-US" dirty="0"/>
              <a:t>IBM Security / © 2019 IBM Corporation</a:t>
            </a:r>
          </a:p>
        </p:txBody>
      </p:sp>
      <p:sp>
        <p:nvSpPr>
          <p:cNvPr id="8" name="Slide Number Placeholder 7">
            <a:extLst>
              <a:ext uri="{FF2B5EF4-FFF2-40B4-BE49-F238E27FC236}">
                <a16:creationId xmlns:a16="http://schemas.microsoft.com/office/drawing/2014/main" id="{379883D6-0003-4642-9444-736503E38232}"/>
              </a:ext>
            </a:extLst>
          </p:cNvPr>
          <p:cNvSpPr>
            <a:spLocks noGrp="1"/>
          </p:cNvSpPr>
          <p:nvPr>
            <p:ph type="sldNum" sz="quarter" idx="23"/>
          </p:nvPr>
        </p:nvSpPr>
        <p:spPr/>
        <p:txBody>
          <a:bodyPr/>
          <a:lstStyle>
            <a:lvl1pPr>
              <a:defRPr>
                <a:solidFill>
                  <a:srgbClr val="6F6F6F"/>
                </a:solidFill>
              </a:defRPr>
            </a:lvl1pPr>
          </a:lstStyle>
          <a:p>
            <a:fld id="{59395FB3-9C97-154F-86B2-7E381B951268}" type="slidenum">
              <a:rPr lang="en-US" smtClean="0"/>
              <a:pPr/>
              <a:t>‹Nº›</a:t>
            </a:fld>
            <a:endParaRPr lang="en-US"/>
          </a:p>
        </p:txBody>
      </p:sp>
    </p:spTree>
    <p:extLst>
      <p:ext uri="{BB962C8B-B14F-4D97-AF65-F5344CB8AC3E}">
        <p14:creationId xmlns:p14="http://schemas.microsoft.com/office/powerpoint/2010/main" val="1062981942"/>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boxes (1 large, 4 small)">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3FC6DB6-F663-8544-B72A-23C78CABD16A}"/>
              </a:ext>
            </a:extLst>
          </p:cNvPr>
          <p:cNvSpPr>
            <a:spLocks noGrp="1"/>
          </p:cNvSpPr>
          <p:nvPr>
            <p:ph type="pic" sz="quarter" idx="21"/>
          </p:nvPr>
        </p:nvSpPr>
        <p:spPr>
          <a:xfrm>
            <a:off x="0" y="0"/>
            <a:ext cx="9144000" cy="2566988"/>
          </a:xfrm>
        </p:spPr>
        <p:txBody>
          <a:bodyPr/>
          <a:lstStyle/>
          <a:p>
            <a:r>
              <a:rPr lang="en-US"/>
              <a:t>Click icon to add picture</a:t>
            </a:r>
          </a:p>
        </p:txBody>
      </p:sp>
      <p:pic>
        <p:nvPicPr>
          <p:cNvPr id="9" name="Picture 8">
            <a:extLst>
              <a:ext uri="{FF2B5EF4-FFF2-40B4-BE49-F238E27FC236}">
                <a16:creationId xmlns:a16="http://schemas.microsoft.com/office/drawing/2014/main" id="{7C66CE9F-64C5-DA4D-A565-35822968D6F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2567478"/>
            <a:ext cx="9144000" cy="2574037"/>
          </a:xfrm>
          <a:prstGeom prst="rect">
            <a:avLst/>
          </a:prstGeom>
        </p:spPr>
      </p:pic>
      <p:sp>
        <p:nvSpPr>
          <p:cNvPr id="6" name="Content Placeholder 5"/>
          <p:cNvSpPr>
            <a:spLocks noGrp="1"/>
          </p:cNvSpPr>
          <p:nvPr>
            <p:ph sz="quarter" idx="17"/>
          </p:nvPr>
        </p:nvSpPr>
        <p:spPr>
          <a:xfrm>
            <a:off x="4572000" y="2570162"/>
            <a:ext cx="2286000" cy="2573338"/>
          </a:xfrm>
          <a:noFill/>
          <a:ln w="19050">
            <a:noFill/>
          </a:ln>
        </p:spPr>
        <p:txBody>
          <a:bodyPr lIns="219456" tIns="201168" rIns="228600" bIns="228600"/>
          <a:lstStyle>
            <a:lvl1pPr>
              <a:defRPr>
                <a:solidFill>
                  <a:schemeClr val="bg1"/>
                </a:solidFill>
              </a:defRPr>
            </a:lvl1pPr>
          </a:lstStyle>
          <a:p>
            <a:pPr lvl="0"/>
            <a:r>
              <a:rPr lang="en-US"/>
              <a:t>Edit Master text styles</a:t>
            </a:r>
          </a:p>
        </p:txBody>
      </p:sp>
      <p:sp>
        <p:nvSpPr>
          <p:cNvPr id="11" name="Content Placeholder 10"/>
          <p:cNvSpPr>
            <a:spLocks noGrp="1"/>
          </p:cNvSpPr>
          <p:nvPr>
            <p:ph sz="quarter" idx="18"/>
          </p:nvPr>
        </p:nvSpPr>
        <p:spPr>
          <a:xfrm>
            <a:off x="6858000" y="2570162"/>
            <a:ext cx="2286000" cy="2573338"/>
          </a:xfrm>
          <a:noFill/>
          <a:ln w="19050">
            <a:noFill/>
          </a:ln>
        </p:spPr>
        <p:txBody>
          <a:bodyPr lIns="219456" tIns="201168" rIns="228600" bIns="228600"/>
          <a:lstStyle>
            <a:lvl1pPr>
              <a:defRPr>
                <a:solidFill>
                  <a:schemeClr val="bg1"/>
                </a:solidFill>
              </a:defRPr>
            </a:lvl1pPr>
          </a:lstStyle>
          <a:p>
            <a:pPr lvl="0"/>
            <a:r>
              <a:rPr lang="en-US"/>
              <a:t>Edit Master text styles</a:t>
            </a:r>
          </a:p>
        </p:txBody>
      </p:sp>
      <p:sp>
        <p:nvSpPr>
          <p:cNvPr id="14" name="Content Placeholder 13"/>
          <p:cNvSpPr>
            <a:spLocks noGrp="1"/>
          </p:cNvSpPr>
          <p:nvPr>
            <p:ph sz="quarter" idx="19"/>
          </p:nvPr>
        </p:nvSpPr>
        <p:spPr>
          <a:xfrm>
            <a:off x="2286001" y="2570162"/>
            <a:ext cx="2286000" cy="2573337"/>
          </a:xfrm>
          <a:noFill/>
          <a:ln w="19050">
            <a:noFill/>
          </a:ln>
        </p:spPr>
        <p:txBody>
          <a:bodyPr lIns="219456" tIns="201168" rIns="228600" bIns="228600"/>
          <a:lstStyle>
            <a:lvl1pPr>
              <a:defRPr>
                <a:solidFill>
                  <a:schemeClr val="bg1"/>
                </a:solidFill>
              </a:defRPr>
            </a:lvl1pPr>
          </a:lstStyle>
          <a:p>
            <a:pPr lvl="0"/>
            <a:r>
              <a:rPr lang="en-US"/>
              <a:t>Edit Master text styles</a:t>
            </a:r>
          </a:p>
        </p:txBody>
      </p:sp>
      <p:sp>
        <p:nvSpPr>
          <p:cNvPr id="7" name="Content Placeholder 6"/>
          <p:cNvSpPr>
            <a:spLocks noGrp="1"/>
          </p:cNvSpPr>
          <p:nvPr>
            <p:ph sz="quarter" idx="20"/>
          </p:nvPr>
        </p:nvSpPr>
        <p:spPr>
          <a:xfrm>
            <a:off x="0" y="2570162"/>
            <a:ext cx="2286000" cy="2573337"/>
          </a:xfrm>
          <a:noFill/>
          <a:ln w="19050">
            <a:noFill/>
          </a:ln>
        </p:spPr>
        <p:txBody>
          <a:bodyPr lIns="219456" tIns="201168" rIns="228600" bIns="228600"/>
          <a:lstStyle>
            <a:lvl1pPr>
              <a:defRPr>
                <a:solidFill>
                  <a:schemeClr val="bg1"/>
                </a:solidFill>
              </a:defRPr>
            </a:lvl1pPr>
          </a:lstStyle>
          <a:p>
            <a:pPr lvl="0"/>
            <a:r>
              <a:rPr lang="en-US"/>
              <a:t>Edit Master text styles</a:t>
            </a:r>
          </a:p>
        </p:txBody>
      </p:sp>
      <p:sp>
        <p:nvSpPr>
          <p:cNvPr id="2" name="Title 1"/>
          <p:cNvSpPr>
            <a:spLocks noGrp="1"/>
          </p:cNvSpPr>
          <p:nvPr>
            <p:ph type="title"/>
          </p:nvPr>
        </p:nvSpPr>
        <p:spPr>
          <a:xfrm>
            <a:off x="0" y="-1"/>
            <a:ext cx="9144000" cy="908859"/>
          </a:xfrm>
          <a:noFill/>
        </p:spPr>
        <p:txBody>
          <a:bodyPr lIns="182880" tIns="164592" rIns="228600" bIns="228600"/>
          <a:lstStyle>
            <a:lvl1pPr>
              <a:defRPr sz="4800"/>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7101B0AE-533A-5244-AFC5-6BB00644A632}"/>
              </a:ext>
            </a:extLst>
          </p:cNvPr>
          <p:cNvSpPr>
            <a:spLocks noGrp="1"/>
          </p:cNvSpPr>
          <p:nvPr>
            <p:ph type="ftr" sz="quarter" idx="22"/>
          </p:nvPr>
        </p:nvSpPr>
        <p:spPr/>
        <p:txBody>
          <a:bodyPr/>
          <a:lstStyle>
            <a:lvl1pPr>
              <a:defRPr>
                <a:solidFill>
                  <a:srgbClr val="868D95"/>
                </a:solidFill>
              </a:defRPr>
            </a:lvl1pPr>
          </a:lstStyle>
          <a:p>
            <a:r>
              <a:rPr lang="en-US" dirty="0"/>
              <a:t>IBM Security / © 2019 IBM Corporation</a:t>
            </a:r>
          </a:p>
        </p:txBody>
      </p:sp>
      <p:sp>
        <p:nvSpPr>
          <p:cNvPr id="8" name="Slide Number Placeholder 7">
            <a:extLst>
              <a:ext uri="{FF2B5EF4-FFF2-40B4-BE49-F238E27FC236}">
                <a16:creationId xmlns:a16="http://schemas.microsoft.com/office/drawing/2014/main" id="{24C4A044-86C0-1649-8683-AAB62F0F2D95}"/>
              </a:ext>
            </a:extLst>
          </p:cNvPr>
          <p:cNvSpPr>
            <a:spLocks noGrp="1"/>
          </p:cNvSpPr>
          <p:nvPr>
            <p:ph type="sldNum" sz="quarter" idx="23"/>
          </p:nvPr>
        </p:nvSpPr>
        <p:spPr/>
        <p:txBody>
          <a:bodyPr/>
          <a:lstStyle>
            <a:lvl1pPr>
              <a:defRPr>
                <a:solidFill>
                  <a:srgbClr val="868D95"/>
                </a:solidFill>
              </a:defRPr>
            </a:lvl1pPr>
          </a:lstStyle>
          <a:p>
            <a:fld id="{59395FB3-9C97-154F-86B2-7E381B951268}" type="slidenum">
              <a:rPr lang="en-US" smtClean="0"/>
              <a:pPr/>
              <a:t>‹Nº›</a:t>
            </a:fld>
            <a:endParaRPr lang="en-US"/>
          </a:p>
        </p:txBody>
      </p:sp>
    </p:spTree>
    <p:extLst>
      <p:ext uri="{BB962C8B-B14F-4D97-AF65-F5344CB8AC3E}">
        <p14:creationId xmlns:p14="http://schemas.microsoft.com/office/powerpoint/2010/main" val="2370938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black box) over image(s)">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0" y="0"/>
            <a:ext cx="9144000" cy="5148072"/>
          </a:xfrm>
        </p:spPr>
        <p:txBody>
          <a:bodyPr lIns="91440" tIns="91440" rIns="91440" bIns="91440">
            <a:noAutofit/>
          </a:bodyPr>
          <a:lstStyle/>
          <a:p>
            <a:r>
              <a:rPr lang="en-US"/>
              <a:t>Click icon to add picture</a:t>
            </a:r>
          </a:p>
        </p:txBody>
      </p:sp>
      <p:sp>
        <p:nvSpPr>
          <p:cNvPr id="8" name="Text Placeholder 5"/>
          <p:cNvSpPr>
            <a:spLocks noGrp="1"/>
          </p:cNvSpPr>
          <p:nvPr>
            <p:ph type="body" sz="quarter" idx="13"/>
          </p:nvPr>
        </p:nvSpPr>
        <p:spPr>
          <a:xfrm>
            <a:off x="0" y="2581275"/>
            <a:ext cx="2286000" cy="2562225"/>
          </a:xfrm>
          <a:solidFill>
            <a:schemeClr val="bg1"/>
          </a:solidFill>
        </p:spPr>
        <p:txBody>
          <a:bodyPr lIns="228600" tIns="228600" rIns="228600" bIns="2286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2"/>
          </p:nvPr>
        </p:nvSpPr>
        <p:spPr>
          <a:xfrm>
            <a:off x="-3" y="2571750"/>
            <a:ext cx="4343403" cy="2571750"/>
          </a:xfrm>
          <a:solidFill>
            <a:schemeClr val="tx1"/>
          </a:solidFill>
        </p:spPr>
        <p:txBody>
          <a:bodyPr lIns="219456" tIns="201168" rIns="228600" bIns="228600"/>
          <a:lstStyle>
            <a:lvl1pPr>
              <a:buClr>
                <a:schemeClr val="bg1"/>
              </a:buClr>
              <a:defRPr>
                <a:solidFill>
                  <a:schemeClr val="bg1"/>
                </a:solidFill>
              </a:defRPr>
            </a:lvl1pPr>
            <a:lvl2pPr>
              <a:buClr>
                <a:schemeClr val="bg1"/>
              </a:buClr>
              <a:defRPr sz="1000">
                <a:solidFill>
                  <a:schemeClr val="bg1"/>
                </a:solidFill>
              </a:defRPr>
            </a:lvl2pPr>
            <a:lvl3pPr>
              <a:buClr>
                <a:schemeClr val="bg1"/>
              </a:buClr>
              <a:defRPr sz="1000">
                <a:solidFill>
                  <a:schemeClr val="bg1"/>
                </a:solidFill>
              </a:defRPr>
            </a:lvl3pPr>
            <a:lvl4pPr>
              <a:buClr>
                <a:schemeClr val="bg1"/>
              </a:buClr>
              <a:defRPr sz="1000">
                <a:solidFill>
                  <a:schemeClr val="bg1"/>
                </a:solidFill>
              </a:defRPr>
            </a:lvl4pPr>
            <a:lvl5pPr>
              <a:buClr>
                <a:schemeClr val="bg1"/>
              </a:buClr>
              <a:defRPr sz="10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160B17E5-8AE6-FA41-B738-AB1C246CF665}"/>
              </a:ext>
            </a:extLst>
          </p:cNvPr>
          <p:cNvSpPr>
            <a:spLocks noGrp="1"/>
          </p:cNvSpPr>
          <p:nvPr>
            <p:ph type="ftr" sz="quarter" idx="15"/>
          </p:nvPr>
        </p:nvSpPr>
        <p:spPr/>
        <p:txBody>
          <a:bodyPr/>
          <a:lstStyle>
            <a:lvl1pPr>
              <a:defRPr>
                <a:solidFill>
                  <a:srgbClr val="868D95"/>
                </a:solidFill>
              </a:defRPr>
            </a:lvl1pPr>
          </a:lstStyle>
          <a:p>
            <a:r>
              <a:rPr lang="en-US" dirty="0"/>
              <a:t>IBM Security / © 2019 IBM Corporation</a:t>
            </a:r>
          </a:p>
        </p:txBody>
      </p:sp>
      <p:sp>
        <p:nvSpPr>
          <p:cNvPr id="5" name="Slide Number Placeholder 4">
            <a:extLst>
              <a:ext uri="{FF2B5EF4-FFF2-40B4-BE49-F238E27FC236}">
                <a16:creationId xmlns:a16="http://schemas.microsoft.com/office/drawing/2014/main" id="{D74F55CC-B3BA-D845-A147-980E63FD1E17}"/>
              </a:ext>
            </a:extLst>
          </p:cNvPr>
          <p:cNvSpPr>
            <a:spLocks noGrp="1"/>
          </p:cNvSpPr>
          <p:nvPr>
            <p:ph type="sldNum" sz="quarter" idx="16"/>
          </p:nvPr>
        </p:nvSpPr>
        <p:spPr/>
        <p:txBody>
          <a:bodyPr/>
          <a:lstStyle>
            <a:lvl1pPr>
              <a:defRPr>
                <a:solidFill>
                  <a:srgbClr val="868D95"/>
                </a:solidFill>
              </a:defRPr>
            </a:lvl1pPr>
          </a:lstStyle>
          <a:p>
            <a:fld id="{59395FB3-9C97-154F-86B2-7E381B951268}" type="slidenum">
              <a:rPr lang="en-US" smtClean="0"/>
              <a:pPr/>
              <a:t>‹Nº›</a:t>
            </a:fld>
            <a:endParaRPr lang="en-US"/>
          </a:p>
        </p:txBody>
      </p:sp>
    </p:spTree>
    <p:extLst>
      <p:ext uri="{BB962C8B-B14F-4D97-AF65-F5344CB8AC3E}">
        <p14:creationId xmlns:p14="http://schemas.microsoft.com/office/powerpoint/2010/main" val="19983287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oxes (4 tall)">
    <p:spTree>
      <p:nvGrpSpPr>
        <p:cNvPr id="1" name=""/>
        <p:cNvGrpSpPr/>
        <p:nvPr/>
      </p:nvGrpSpPr>
      <p:grpSpPr>
        <a:xfrm>
          <a:off x="0" y="0"/>
          <a:ext cx="0" cy="0"/>
          <a:chOff x="0" y="0"/>
          <a:chExt cx="0" cy="0"/>
        </a:xfrm>
      </p:grpSpPr>
      <p:sp>
        <p:nvSpPr>
          <p:cNvPr id="11" name="Content Placeholder 10"/>
          <p:cNvSpPr>
            <a:spLocks noGrp="1"/>
          </p:cNvSpPr>
          <p:nvPr>
            <p:ph sz="quarter" idx="12"/>
          </p:nvPr>
        </p:nvSpPr>
        <p:spPr>
          <a:xfrm>
            <a:off x="0" y="0"/>
            <a:ext cx="2286000" cy="5148072"/>
          </a:xfrm>
          <a:solidFill>
            <a:schemeClr val="tx1"/>
          </a:solidFill>
        </p:spPr>
        <p:txBody>
          <a:bodyPr lIns="219456" tIns="201168" rIns="228600" bIns="2286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3"/>
          <p:cNvSpPr>
            <a:spLocks noGrp="1"/>
          </p:cNvSpPr>
          <p:nvPr>
            <p:ph sz="quarter" idx="13"/>
          </p:nvPr>
        </p:nvSpPr>
        <p:spPr>
          <a:xfrm>
            <a:off x="2286000" y="0"/>
            <a:ext cx="2286000" cy="5148072"/>
          </a:xfrm>
          <a:solidFill>
            <a:srgbClr val="13171A"/>
          </a:solidFill>
          <a:ln w="19050">
            <a:solidFill>
              <a:schemeClr val="tx1"/>
            </a:solidFill>
          </a:ln>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5"/>
          <p:cNvSpPr>
            <a:spLocks noGrp="1"/>
          </p:cNvSpPr>
          <p:nvPr>
            <p:ph sz="quarter" idx="14"/>
          </p:nvPr>
        </p:nvSpPr>
        <p:spPr>
          <a:xfrm>
            <a:off x="4572000" y="0"/>
            <a:ext cx="2286000" cy="5148072"/>
          </a:xfrm>
          <a:solidFill>
            <a:srgbClr val="13171A"/>
          </a:solidFill>
          <a:ln w="19050">
            <a:solidFill>
              <a:schemeClr val="tx1"/>
            </a:solidFill>
          </a:ln>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17"/>
          <p:cNvSpPr>
            <a:spLocks noGrp="1"/>
          </p:cNvSpPr>
          <p:nvPr>
            <p:ph sz="quarter" idx="15"/>
          </p:nvPr>
        </p:nvSpPr>
        <p:spPr>
          <a:xfrm>
            <a:off x="6858000" y="0"/>
            <a:ext cx="2286000" cy="5148072"/>
          </a:xfrm>
          <a:solidFill>
            <a:srgbClr val="13171A"/>
          </a:solidFill>
          <a:ln w="19050">
            <a:solidFill>
              <a:schemeClr val="tx1"/>
            </a:solidFill>
          </a:ln>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35CD8DCA-EB52-1E4E-88FC-33F9BD58C013}"/>
              </a:ext>
            </a:extLst>
          </p:cNvPr>
          <p:cNvSpPr>
            <a:spLocks noGrp="1"/>
          </p:cNvSpPr>
          <p:nvPr>
            <p:ph type="ftr" sz="quarter" idx="16"/>
          </p:nvPr>
        </p:nvSpPr>
        <p:spPr/>
        <p:txBody>
          <a:bodyPr/>
          <a:lstStyle>
            <a:lvl1pPr>
              <a:defRPr>
                <a:solidFill>
                  <a:srgbClr val="868D95"/>
                </a:solidFill>
              </a:defRPr>
            </a:lvl1pPr>
          </a:lstStyle>
          <a:p>
            <a:r>
              <a:rPr lang="en-US" dirty="0"/>
              <a:t>IBM Security / © 2019 IBM Corporation</a:t>
            </a:r>
          </a:p>
        </p:txBody>
      </p:sp>
      <p:sp>
        <p:nvSpPr>
          <p:cNvPr id="5" name="Slide Number Placeholder 4">
            <a:extLst>
              <a:ext uri="{FF2B5EF4-FFF2-40B4-BE49-F238E27FC236}">
                <a16:creationId xmlns:a16="http://schemas.microsoft.com/office/drawing/2014/main" id="{4F80E96A-E9F5-F445-856F-2BEA8F4E7E35}"/>
              </a:ext>
            </a:extLst>
          </p:cNvPr>
          <p:cNvSpPr>
            <a:spLocks noGrp="1"/>
          </p:cNvSpPr>
          <p:nvPr>
            <p:ph type="sldNum" sz="quarter" idx="17"/>
          </p:nvPr>
        </p:nvSpPr>
        <p:spPr/>
        <p:txBody>
          <a:bodyPr/>
          <a:lstStyle>
            <a:lvl1pPr>
              <a:defRPr>
                <a:solidFill>
                  <a:srgbClr val="868D95"/>
                </a:solidFill>
              </a:defRPr>
            </a:lvl1pPr>
          </a:lstStyle>
          <a:p>
            <a:fld id="{59395FB3-9C97-154F-86B2-7E381B951268}" type="slidenum">
              <a:rPr lang="en-US" smtClean="0"/>
              <a:pPr/>
              <a:t>‹Nº›</a:t>
            </a:fld>
            <a:endParaRPr lang="en-US"/>
          </a:p>
        </p:txBody>
      </p:sp>
    </p:spTree>
    <p:extLst>
      <p:ext uri="{BB962C8B-B14F-4D97-AF65-F5344CB8AC3E}">
        <p14:creationId xmlns:p14="http://schemas.microsoft.com/office/powerpoint/2010/main" val="2185565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ase study: Title, text (two columns), half-image">
    <p:bg>
      <p:bgRef idx="1001">
        <a:schemeClr val="bg2"/>
      </p:bgRef>
    </p:bg>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4572000" y="0"/>
            <a:ext cx="4572000" cy="5143500"/>
          </a:xfrm>
        </p:spPr>
        <p:txBody>
          <a:bodyPr lIns="91440" tIns="91440" rIns="91440" bIns="91440"/>
          <a:lstStyle/>
          <a:p>
            <a:r>
              <a:rPr lang="en-US"/>
              <a:t>Click icon to add picture</a:t>
            </a:r>
          </a:p>
        </p:txBody>
      </p:sp>
      <p:sp>
        <p:nvSpPr>
          <p:cNvPr id="2" name="Title 1"/>
          <p:cNvSpPr>
            <a:spLocks noGrp="1"/>
          </p:cNvSpPr>
          <p:nvPr>
            <p:ph type="title"/>
          </p:nvPr>
        </p:nvSpPr>
        <p:spPr>
          <a:xfrm>
            <a:off x="210312" y="201168"/>
            <a:ext cx="4142232" cy="332399"/>
          </a:xfrm>
        </p:spPr>
        <p:txBody>
          <a:bodyPr>
            <a:noAutofit/>
          </a:bodyPr>
          <a:lstStyle>
            <a:lvl1pPr>
              <a:defRPr>
                <a:solidFill>
                  <a:schemeClr val="tx1"/>
                </a:solidFill>
              </a:defRPr>
            </a:lvl1pPr>
          </a:lstStyle>
          <a:p>
            <a:r>
              <a:rPr lang="en-US"/>
              <a:t>Click to edit Master title style</a:t>
            </a:r>
            <a:endParaRPr lang="en-US" dirty="0"/>
          </a:p>
        </p:txBody>
      </p:sp>
      <p:sp>
        <p:nvSpPr>
          <p:cNvPr id="8" name="Text Placeholder 7"/>
          <p:cNvSpPr>
            <a:spLocks noGrp="1"/>
          </p:cNvSpPr>
          <p:nvPr>
            <p:ph type="body" sz="quarter" idx="13"/>
          </p:nvPr>
        </p:nvSpPr>
        <p:spPr>
          <a:xfrm>
            <a:off x="219456" y="1289050"/>
            <a:ext cx="1837944" cy="3206750"/>
          </a:xfrm>
        </p:spPr>
        <p:txBody>
          <a:bodyPr/>
          <a:lstStyle>
            <a:lvl1pPr>
              <a:buClrTx/>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5"/>
          </p:nvPr>
        </p:nvSpPr>
        <p:spPr>
          <a:xfrm>
            <a:off x="2505456" y="1289050"/>
            <a:ext cx="1837944" cy="3206750"/>
          </a:xfrm>
        </p:spPr>
        <p:txBody>
          <a:bodyPr/>
          <a:lstStyle>
            <a:lvl1pPr>
              <a:buClrTx/>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5A3F142-DDEE-0A43-ADE5-0E690C321AB0}"/>
              </a:ext>
            </a:extLst>
          </p:cNvPr>
          <p:cNvSpPr>
            <a:spLocks noGrp="1"/>
          </p:cNvSpPr>
          <p:nvPr>
            <p:ph type="ftr" sz="quarter" idx="16"/>
          </p:nvPr>
        </p:nvSpPr>
        <p:spPr/>
        <p:txBody>
          <a:bodyPr/>
          <a:lstStyle>
            <a:lvl1pPr>
              <a:defRPr>
                <a:solidFill>
                  <a:srgbClr val="6F6F6F"/>
                </a:solidFill>
              </a:defRPr>
            </a:lvl1pPr>
          </a:lstStyle>
          <a:p>
            <a:r>
              <a:rPr lang="en-US" dirty="0"/>
              <a:t>IBM Security / © 2019 IBM Corporation</a:t>
            </a:r>
          </a:p>
        </p:txBody>
      </p:sp>
      <p:sp>
        <p:nvSpPr>
          <p:cNvPr id="9" name="Slide Number Placeholder 8">
            <a:extLst>
              <a:ext uri="{FF2B5EF4-FFF2-40B4-BE49-F238E27FC236}">
                <a16:creationId xmlns:a16="http://schemas.microsoft.com/office/drawing/2014/main" id="{7F69179D-172C-ED40-B789-80E930277C20}"/>
              </a:ext>
            </a:extLst>
          </p:cNvPr>
          <p:cNvSpPr>
            <a:spLocks noGrp="1"/>
          </p:cNvSpPr>
          <p:nvPr>
            <p:ph type="sldNum" sz="quarter" idx="17"/>
          </p:nvPr>
        </p:nvSpPr>
        <p:spPr/>
        <p:txBody>
          <a:bodyPr/>
          <a:lstStyle>
            <a:lvl1pPr>
              <a:defRPr>
                <a:solidFill>
                  <a:srgbClr val="6F6F6F"/>
                </a:solidFill>
              </a:defRPr>
            </a:lvl1pPr>
          </a:lstStyle>
          <a:p>
            <a:fld id="{59395FB3-9C97-154F-86B2-7E381B951268}" type="slidenum">
              <a:rPr lang="en-US" smtClean="0"/>
              <a:pPr/>
              <a:t>‹Nº›</a:t>
            </a:fld>
            <a:endParaRPr lang="en-US"/>
          </a:p>
        </p:txBody>
      </p:sp>
    </p:spTree>
    <p:extLst>
      <p:ext uri="{BB962C8B-B14F-4D97-AF65-F5344CB8AC3E}">
        <p14:creationId xmlns:p14="http://schemas.microsoft.com/office/powerpoint/2010/main" val="1905653149"/>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08D2A98-DCC9-3848-99C0-D4CE03B35D1C}"/>
              </a:ext>
            </a:extLst>
          </p:cNvPr>
          <p:cNvSpPr>
            <a:spLocks noGrp="1"/>
          </p:cNvSpPr>
          <p:nvPr>
            <p:ph type="ftr" sz="quarter" idx="10"/>
          </p:nvPr>
        </p:nvSpPr>
        <p:spPr/>
        <p:txBody>
          <a:bodyPr/>
          <a:lstStyle>
            <a:lvl1pPr>
              <a:defRPr>
                <a:solidFill>
                  <a:srgbClr val="868D95"/>
                </a:solidFill>
              </a:defRPr>
            </a:lvl1pPr>
          </a:lstStyle>
          <a:p>
            <a:r>
              <a:rPr lang="en-US" dirty="0"/>
              <a:t>IBM Security / © 2019 IBM Corporation</a:t>
            </a:r>
          </a:p>
        </p:txBody>
      </p:sp>
      <p:sp>
        <p:nvSpPr>
          <p:cNvPr id="5" name="Slide Number Placeholder 4">
            <a:extLst>
              <a:ext uri="{FF2B5EF4-FFF2-40B4-BE49-F238E27FC236}">
                <a16:creationId xmlns:a16="http://schemas.microsoft.com/office/drawing/2014/main" id="{99A96043-5C0A-A748-BDC1-959E096DACBB}"/>
              </a:ext>
            </a:extLst>
          </p:cNvPr>
          <p:cNvSpPr>
            <a:spLocks noGrp="1"/>
          </p:cNvSpPr>
          <p:nvPr>
            <p:ph type="sldNum" sz="quarter" idx="11"/>
          </p:nvPr>
        </p:nvSpPr>
        <p:spPr/>
        <p:txBody>
          <a:bodyPr/>
          <a:lstStyle>
            <a:lvl1pPr>
              <a:defRPr>
                <a:solidFill>
                  <a:srgbClr val="868D95"/>
                </a:solidFill>
              </a:defRPr>
            </a:lvl1pPr>
          </a:lstStyle>
          <a:p>
            <a:fld id="{59395FB3-9C97-154F-86B2-7E381B951268}" type="slidenum">
              <a:rPr lang="en-US" smtClean="0"/>
              <a:pPr/>
              <a:t>‹Nº›</a:t>
            </a:fld>
            <a:endParaRPr lang="en-US"/>
          </a:p>
        </p:txBody>
      </p:sp>
    </p:spTree>
    <p:extLst>
      <p:ext uri="{BB962C8B-B14F-4D97-AF65-F5344CB8AC3E}">
        <p14:creationId xmlns:p14="http://schemas.microsoft.com/office/powerpoint/2010/main" val="19941600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with no footer ">
    <p:spTree>
      <p:nvGrpSpPr>
        <p:cNvPr id="1" name=""/>
        <p:cNvGrpSpPr/>
        <p:nvPr/>
      </p:nvGrpSpPr>
      <p:grpSpPr>
        <a:xfrm>
          <a:off x="0" y="0"/>
          <a:ext cx="0" cy="0"/>
          <a:chOff x="0" y="0"/>
          <a:chExt cx="0" cy="0"/>
        </a:xfrm>
      </p:grpSpPr>
    </p:spTree>
    <p:extLst>
      <p:ext uri="{BB962C8B-B14F-4D97-AF65-F5344CB8AC3E}">
        <p14:creationId xmlns:p14="http://schemas.microsoft.com/office/powerpoint/2010/main" val="9558566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Blank with no footer ">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B83E5A65-FF3E-604E-B4BE-341A5809964A}"/>
              </a:ext>
            </a:extLst>
          </p:cNvPr>
          <p:cNvCxnSpPr>
            <a:cxnSpLocks/>
          </p:cNvCxnSpPr>
          <p:nvPr userDrawn="1"/>
        </p:nvCxnSpPr>
        <p:spPr bwMode="auto">
          <a:xfrm>
            <a:off x="-57150" y="0"/>
            <a:ext cx="9283700" cy="5207000"/>
          </a:xfrm>
          <a:prstGeom prst="line">
            <a:avLst/>
          </a:prstGeom>
          <a:ln w="19050">
            <a:solidFill>
              <a:schemeClr val="bg1">
                <a:alpha val="20000"/>
              </a:schemeClr>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734917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Blank with no footer ">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E102EA-BBF3-9644-A875-1EF83347E328}"/>
              </a:ext>
            </a:extLst>
          </p:cNvPr>
          <p:cNvPicPr>
            <a:picLocks noChangeAspect="1"/>
          </p:cNvPicPr>
          <p:nvPr userDrawn="1"/>
        </p:nvPicPr>
        <p:blipFill>
          <a:blip r:embed="rId2">
            <a:lum bright="-60000"/>
          </a:blip>
          <a:stretch>
            <a:fillRect/>
          </a:stretch>
        </p:blipFill>
        <p:spPr>
          <a:xfrm>
            <a:off x="241252" y="0"/>
            <a:ext cx="8649383" cy="5143500"/>
          </a:xfrm>
          <a:prstGeom prst="rect">
            <a:avLst/>
          </a:prstGeom>
          <a:solidFill>
            <a:schemeClr val="tx1"/>
          </a:solidFill>
          <a:effectLst>
            <a:softEdge rad="1168400"/>
          </a:effectLst>
        </p:spPr>
      </p:pic>
    </p:spTree>
    <p:extLst>
      <p:ext uri="{BB962C8B-B14F-4D97-AF65-F5344CB8AC3E}">
        <p14:creationId xmlns:p14="http://schemas.microsoft.com/office/powerpoint/2010/main" val="3384464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 Light Background">
    <p:bg>
      <p:bgPr>
        <a:solidFill>
          <a:schemeClr val="bg2"/>
        </a:solid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C671C606-EB24-444E-96BC-D1FF1CA6F30D}"/>
              </a:ext>
            </a:extLst>
          </p:cNvPr>
          <p:cNvSpPr>
            <a:spLocks noGrp="1"/>
          </p:cNvSpPr>
          <p:nvPr>
            <p:ph type="title"/>
          </p:nvPr>
        </p:nvSpPr>
        <p:spPr>
          <a:xfrm>
            <a:off x="210312" y="201168"/>
            <a:ext cx="6419088" cy="332399"/>
          </a:xfrm>
        </p:spPr>
        <p:txBody>
          <a:bodyPr wrap="square">
            <a:spAutoFit/>
          </a:bodyPr>
          <a:lstStyle>
            <a:lvl1pPr>
              <a:defRPr>
                <a:solidFill>
                  <a:schemeClr val="tx1"/>
                </a:solidFill>
              </a:defRPr>
            </a:lvl1p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BC0083C9-1CF9-2744-BD96-DB1613FB6EF9}"/>
              </a:ext>
            </a:extLst>
          </p:cNvPr>
          <p:cNvSpPr>
            <a:spLocks noGrp="1"/>
          </p:cNvSpPr>
          <p:nvPr>
            <p:ph type="ftr" sz="quarter" idx="10"/>
          </p:nvPr>
        </p:nvSpPr>
        <p:spPr/>
        <p:txBody>
          <a:bodyPr/>
          <a:lstStyle>
            <a:lvl1pPr>
              <a:defRPr>
                <a:solidFill>
                  <a:srgbClr val="6F6F6F"/>
                </a:solidFill>
              </a:defRPr>
            </a:lvl1pPr>
          </a:lstStyle>
          <a:p>
            <a:r>
              <a:rPr lang="en-US" dirty="0"/>
              <a:t>IBM Security / © 2019 IBM Corporation</a:t>
            </a:r>
          </a:p>
        </p:txBody>
      </p:sp>
      <p:sp>
        <p:nvSpPr>
          <p:cNvPr id="3" name="Slide Number Placeholder 2">
            <a:extLst>
              <a:ext uri="{FF2B5EF4-FFF2-40B4-BE49-F238E27FC236}">
                <a16:creationId xmlns:a16="http://schemas.microsoft.com/office/drawing/2014/main" id="{1381EAD3-6531-974A-87DD-8571A9FE2802}"/>
              </a:ext>
            </a:extLst>
          </p:cNvPr>
          <p:cNvSpPr>
            <a:spLocks noGrp="1"/>
          </p:cNvSpPr>
          <p:nvPr>
            <p:ph type="sldNum" sz="quarter" idx="11"/>
          </p:nvPr>
        </p:nvSpPr>
        <p:spPr/>
        <p:txBody>
          <a:bodyPr/>
          <a:lstStyle>
            <a:lvl1pPr>
              <a:defRPr>
                <a:solidFill>
                  <a:srgbClr val="6F6F6F"/>
                </a:solidFill>
              </a:defRPr>
            </a:lvl1pPr>
          </a:lstStyle>
          <a:p>
            <a:fld id="{59395FB3-9C97-154F-86B2-7E381B951268}" type="slidenum">
              <a:rPr lang="en-US" smtClean="0"/>
              <a:pPr/>
              <a:t>‹Nº›</a:t>
            </a:fld>
            <a:endParaRPr lang="en-US"/>
          </a:p>
        </p:txBody>
      </p:sp>
    </p:spTree>
    <p:extLst>
      <p:ext uri="{BB962C8B-B14F-4D97-AF65-F5344CB8AC3E}">
        <p14:creationId xmlns:p14="http://schemas.microsoft.com/office/powerpoint/2010/main" val="37006890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hield - Black Backgroun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2CF9A7-52A1-D546-A8F7-F07542B2113B}"/>
              </a:ext>
            </a:extLst>
          </p:cNvPr>
          <p:cNvPicPr>
            <a:picLocks/>
          </p:cNvPicPr>
          <p:nvPr userDrawn="1"/>
        </p:nvPicPr>
        <p:blipFill>
          <a:blip r:embed="rId2" cstate="hqprint">
            <a:extLst>
              <a:ext uri="{28A0092B-C50C-407E-A947-70E740481C1C}">
                <a14:useLocalDpi xmlns:a14="http://schemas.microsoft.com/office/drawing/2010/main"/>
              </a:ext>
            </a:extLst>
          </a:blip>
          <a:stretch>
            <a:fillRect/>
          </a:stretch>
        </p:blipFill>
        <p:spPr>
          <a:xfrm>
            <a:off x="3577037" y="1628605"/>
            <a:ext cx="1904833" cy="1901952"/>
          </a:xfrm>
          <a:prstGeom prst="rect">
            <a:avLst/>
          </a:prstGeom>
        </p:spPr>
      </p:pic>
      <p:pic>
        <p:nvPicPr>
          <p:cNvPr id="7" name="Picture 6">
            <a:extLst>
              <a:ext uri="{FF2B5EF4-FFF2-40B4-BE49-F238E27FC236}">
                <a16:creationId xmlns:a16="http://schemas.microsoft.com/office/drawing/2014/main" id="{C106FF76-197B-DC4A-AF17-93DB1CC87719}"/>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801754" y="1600340"/>
            <a:ext cx="1540492" cy="1942819"/>
          </a:xfrm>
          <a:prstGeom prst="rect">
            <a:avLst/>
          </a:prstGeom>
        </p:spPr>
      </p:pic>
    </p:spTree>
    <p:extLst>
      <p:ext uri="{BB962C8B-B14F-4D97-AF65-F5344CB8AC3E}">
        <p14:creationId xmlns:p14="http://schemas.microsoft.com/office/powerpoint/2010/main" val="9350401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hield with Aurora">
    <p:spTree>
      <p:nvGrpSpPr>
        <p:cNvPr id="1" name=""/>
        <p:cNvGrpSpPr/>
        <p:nvPr/>
      </p:nvGrpSpPr>
      <p:grpSpPr>
        <a:xfrm>
          <a:off x="0" y="0"/>
          <a:ext cx="0" cy="0"/>
          <a:chOff x="0" y="0"/>
          <a:chExt cx="0" cy="0"/>
        </a:xfrm>
      </p:grpSpPr>
      <p:pic>
        <p:nvPicPr>
          <p:cNvPr id="5" name="Picture 4" descr="Cropped_Aurora_Primary- Top.png">
            <a:extLst>
              <a:ext uri="{FF2B5EF4-FFF2-40B4-BE49-F238E27FC236}">
                <a16:creationId xmlns:a16="http://schemas.microsoft.com/office/drawing/2014/main" id="{774AC9E1-3804-434F-AA3F-DEAB5BC402A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2700"/>
            <a:ext cx="9144000" cy="5156200"/>
          </a:xfrm>
          <a:prstGeom prst="rect">
            <a:avLst/>
          </a:prstGeom>
        </p:spPr>
      </p:pic>
      <p:pic>
        <p:nvPicPr>
          <p:cNvPr id="7" name="Picture 6">
            <a:extLst>
              <a:ext uri="{FF2B5EF4-FFF2-40B4-BE49-F238E27FC236}">
                <a16:creationId xmlns:a16="http://schemas.microsoft.com/office/drawing/2014/main" id="{C106FF76-197B-DC4A-AF17-93DB1CC87719}"/>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801754" y="1600340"/>
            <a:ext cx="1540492" cy="1942819"/>
          </a:xfrm>
          <a:prstGeom prst="rect">
            <a:avLst/>
          </a:prstGeom>
        </p:spPr>
      </p:pic>
    </p:spTree>
    <p:extLst>
      <p:ext uri="{BB962C8B-B14F-4D97-AF65-F5344CB8AC3E}">
        <p14:creationId xmlns:p14="http://schemas.microsoft.com/office/powerpoint/2010/main" val="8653611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hank you mandatory slide">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EB6C4513-0568-DF45-BC9F-5834ED1B874D}"/>
              </a:ext>
            </a:extLst>
          </p:cNvPr>
          <p:cNvSpPr txBox="1">
            <a:spLocks/>
          </p:cNvSpPr>
          <p:nvPr userDrawn="1"/>
        </p:nvSpPr>
        <p:spPr>
          <a:xfrm>
            <a:off x="4800600" y="1211961"/>
            <a:ext cx="4114800" cy="2636139"/>
          </a:xfrm>
          <a:prstGeom prst="rect">
            <a:avLst/>
          </a:prstGeom>
        </p:spPr>
        <p:txBody>
          <a:bodyPr vert="horz" lIns="0" tIns="0" rIns="0" bIns="0" rtlCol="0" anchor="t" anchorCtr="0">
            <a:noAutofit/>
          </a:bodyPr>
          <a:lstStyle>
            <a:lvl1pPr marL="0" indent="0" algn="l" rtl="0" eaLnBrk="1" fontAlgn="base" hangingPunct="1">
              <a:lnSpc>
                <a:spcPct val="100000"/>
              </a:lnSpc>
              <a:spcBef>
                <a:spcPts val="0"/>
              </a:spcBef>
              <a:spcAft>
                <a:spcPct val="0"/>
              </a:spcAft>
              <a:buClr>
                <a:srgbClr val="6D6E70"/>
              </a:buClr>
              <a:buSzPct val="90000"/>
              <a:buFont typeface="Wingdings" pitchFamily="2" charset="2"/>
              <a:buNone/>
              <a:defRPr sz="1000">
                <a:solidFill>
                  <a:schemeClr val="bg1"/>
                </a:solidFill>
                <a:latin typeface="IBM Plex Sans" charset="0"/>
                <a:ea typeface="IBM Plex Sans" charset="0"/>
                <a:cs typeface="IBM Plex Sans" charset="0"/>
              </a:defRPr>
            </a:lvl1pPr>
            <a:lvl2pPr marL="0" indent="0" algn="l" rtl="0" eaLnBrk="1" fontAlgn="base" hangingPunct="1">
              <a:lnSpc>
                <a:spcPct val="100000"/>
              </a:lnSpc>
              <a:spcBef>
                <a:spcPts val="0"/>
              </a:spcBef>
              <a:spcAft>
                <a:spcPct val="0"/>
              </a:spcAft>
              <a:buClr>
                <a:schemeClr val="bg1"/>
              </a:buClr>
              <a:buSzPct val="100000"/>
              <a:buFont typeface=".AppleSystemUIFont" charset="-120"/>
              <a:buNone/>
              <a:tabLst/>
              <a:defRPr sz="1400">
                <a:solidFill>
                  <a:schemeClr val="bg1"/>
                </a:solidFill>
                <a:latin typeface="IBM Plex Sans" charset="0"/>
                <a:ea typeface="IBM Plex Sans" charset="0"/>
                <a:cs typeface="IBM Plex Sans" charset="0"/>
              </a:defRPr>
            </a:lvl2pPr>
            <a:lvl3pPr marL="201612" indent="0" algn="l" rtl="0" eaLnBrk="1" fontAlgn="base" hangingPunct="1">
              <a:lnSpc>
                <a:spcPct val="100000"/>
              </a:lnSpc>
              <a:spcBef>
                <a:spcPts val="1100"/>
              </a:spcBef>
              <a:spcAft>
                <a:spcPct val="0"/>
              </a:spcAft>
              <a:buClr>
                <a:schemeClr val="bg1"/>
              </a:buClr>
              <a:buSzPct val="100000"/>
              <a:buFont typeface="Arial" panose="020B0604020202020204" pitchFamily="34" charset="0"/>
              <a:buNone/>
              <a:tabLst/>
              <a:defRPr sz="1400">
                <a:solidFill>
                  <a:schemeClr val="bg1"/>
                </a:solidFill>
                <a:latin typeface="IBM Plex Sans" charset="0"/>
                <a:ea typeface="IBM Plex Sans" charset="0"/>
                <a:cs typeface="IBM Plex Sans" charset="0"/>
              </a:defRPr>
            </a:lvl3pPr>
            <a:lvl4pPr marL="434975" indent="0" algn="l" rtl="0" eaLnBrk="1" fontAlgn="base" hangingPunct="1">
              <a:lnSpc>
                <a:spcPct val="100000"/>
              </a:lnSpc>
              <a:spcBef>
                <a:spcPts val="1100"/>
              </a:spcBef>
              <a:spcAft>
                <a:spcPct val="0"/>
              </a:spcAft>
              <a:buClr>
                <a:schemeClr val="bg1"/>
              </a:buClr>
              <a:buSzPct val="100000"/>
              <a:buFont typeface=".AppleSystemUIFont" charset="-120"/>
              <a:buNone/>
              <a:tabLst/>
              <a:defRPr sz="1400" baseline="0">
                <a:solidFill>
                  <a:schemeClr val="bg1"/>
                </a:solidFill>
                <a:latin typeface="IBM Plex Sans" charset="0"/>
                <a:ea typeface="IBM Plex Sans" charset="0"/>
                <a:cs typeface="IBM Plex Sans" charset="0"/>
              </a:defRPr>
            </a:lvl4pPr>
            <a:lvl5pPr marL="631825" indent="0" algn="l" rtl="0" eaLnBrk="1" fontAlgn="base" hangingPunct="1">
              <a:lnSpc>
                <a:spcPct val="100000"/>
              </a:lnSpc>
              <a:spcBef>
                <a:spcPts val="1100"/>
              </a:spcBef>
              <a:spcAft>
                <a:spcPct val="0"/>
              </a:spcAft>
              <a:buClr>
                <a:schemeClr val="bg1"/>
              </a:buClr>
              <a:buFont typeface=".AppleSystemUIFont" charset="-120"/>
              <a:buNone/>
              <a:tabLst/>
              <a:defRPr sz="1400">
                <a:solidFill>
                  <a:schemeClr val="bg1"/>
                </a:solidFill>
                <a:latin typeface="IBM Plex Sans" charset="0"/>
                <a:ea typeface="IBM Plex Sans" charset="0"/>
                <a:cs typeface="IBM Plex Sans" charset="0"/>
              </a:defRPr>
            </a:lvl5pPr>
            <a:lvl6pPr marL="1583701" indent="-129668" algn="l" rtl="0" eaLnBrk="1" fontAlgn="base" hangingPunct="1">
              <a:spcBef>
                <a:spcPct val="20000"/>
              </a:spcBef>
              <a:spcAft>
                <a:spcPct val="0"/>
              </a:spcAft>
              <a:buClr>
                <a:schemeClr val="bg1"/>
              </a:buClr>
              <a:buChar char="»"/>
              <a:defRPr sz="1269">
                <a:solidFill>
                  <a:schemeClr val="bg1"/>
                </a:solidFill>
                <a:latin typeface="Arial" charset="0"/>
              </a:defRPr>
            </a:lvl6pPr>
            <a:lvl7pPr marL="1946266" indent="-129668" algn="l" rtl="0" eaLnBrk="1" fontAlgn="base" hangingPunct="1">
              <a:spcBef>
                <a:spcPct val="20000"/>
              </a:spcBef>
              <a:spcAft>
                <a:spcPct val="0"/>
              </a:spcAft>
              <a:buClr>
                <a:schemeClr val="bg1"/>
              </a:buClr>
              <a:buChar char="»"/>
              <a:defRPr sz="1269">
                <a:solidFill>
                  <a:schemeClr val="bg1"/>
                </a:solidFill>
                <a:latin typeface="Arial" charset="0"/>
              </a:defRPr>
            </a:lvl7pPr>
            <a:lvl8pPr marL="2308831" indent="-129668" algn="l" rtl="0" eaLnBrk="1" fontAlgn="base" hangingPunct="1">
              <a:spcBef>
                <a:spcPct val="20000"/>
              </a:spcBef>
              <a:spcAft>
                <a:spcPct val="0"/>
              </a:spcAft>
              <a:buClr>
                <a:schemeClr val="bg1"/>
              </a:buClr>
              <a:buChar char="»"/>
              <a:defRPr sz="1269">
                <a:solidFill>
                  <a:schemeClr val="bg1"/>
                </a:solidFill>
                <a:latin typeface="Arial" charset="0"/>
              </a:defRPr>
            </a:lvl8pPr>
            <a:lvl9pPr marL="2671396" indent="-129668" algn="l" rtl="0" eaLnBrk="1" fontAlgn="base" hangingPunct="1">
              <a:spcBef>
                <a:spcPct val="20000"/>
              </a:spcBef>
              <a:spcAft>
                <a:spcPct val="0"/>
              </a:spcAft>
              <a:buClr>
                <a:schemeClr val="bg1"/>
              </a:buClr>
              <a:buChar char="»"/>
              <a:defRPr sz="1269">
                <a:solidFill>
                  <a:schemeClr val="bg1"/>
                </a:solidFill>
                <a:latin typeface="Arial" charset="0"/>
              </a:defRPr>
            </a:lvl9pPr>
          </a:lstStyle>
          <a:p>
            <a:pPr defTabSz="914400">
              <a:spcAft>
                <a:spcPts val="300"/>
              </a:spcAft>
            </a:pPr>
            <a:r>
              <a:rPr lang="en-US" sz="600" kern="0">
                <a:solidFill>
                  <a:srgbClr val="868D95"/>
                </a:solidFill>
              </a:rPr>
              <a:t>© Copyright IBM Corporation 2019. All rights reserved. The information contained in these materials is provided for informational purposes only, and is provided AS IS without warranty of any kind, express or implied. Any statement of direction represents IBM’s current intent, is subject to change or withdrawal, and represent only goals and objectives.  IBM, the IBM logo, and other IBM products and services are trademarks of the International Business Machines Corporation, in the United States, other countries or both. Other company, product, or service names may be trademarks or service marks of others.</a:t>
            </a:r>
          </a:p>
          <a:p>
            <a:pPr defTabSz="914400">
              <a:spcAft>
                <a:spcPts val="300"/>
              </a:spcAft>
            </a:pPr>
            <a:r>
              <a:rPr lang="en-US" sz="600" kern="0">
                <a:solidFill>
                  <a:srgbClr val="868D95"/>
                </a:solidFill>
              </a:rPr>
              <a:t>Statement of Good </a:t>
            </a:r>
            <a:r>
              <a:rPr lang="en-US" sz="600" kern="0" err="1">
                <a:solidFill>
                  <a:srgbClr val="868D95"/>
                </a:solidFill>
              </a:rPr>
              <a:t>seguridad</a:t>
            </a:r>
            <a:r>
              <a:rPr lang="en-US" sz="600" kern="0">
                <a:solidFill>
                  <a:srgbClr val="868D95"/>
                </a:solidFill>
              </a:rPr>
              <a:t> Practices: IT system </a:t>
            </a:r>
            <a:r>
              <a:rPr lang="en-US" sz="600" kern="0" err="1">
                <a:solidFill>
                  <a:srgbClr val="868D95"/>
                </a:solidFill>
              </a:rPr>
              <a:t>seguridad</a:t>
            </a:r>
            <a:r>
              <a:rPr lang="en-US" sz="600" kern="0">
                <a:solidFill>
                  <a:srgbClr val="868D95"/>
                </a:solidFill>
              </a:rPr>
              <a:t> involves protecting systems and information through prevention, detection and response to improper access from within and outside your enterprise. Improper access can result in information being altered, destroyed, misappropriated or misused or can result in damage to or misuse of your systems, including for use in attacks on others. No IT system or product  should be considered completely secure and no single product, service or </a:t>
            </a:r>
            <a:r>
              <a:rPr lang="en-US" sz="600" kern="0" err="1">
                <a:solidFill>
                  <a:srgbClr val="868D95"/>
                </a:solidFill>
              </a:rPr>
              <a:t>seguridad</a:t>
            </a:r>
            <a:r>
              <a:rPr lang="en-US" sz="600" kern="0">
                <a:solidFill>
                  <a:srgbClr val="868D95"/>
                </a:solidFill>
              </a:rPr>
              <a:t> measure can be completely effective in preventing improper use or access. IBM systems, products and services are designed to be part of a lawful, comprehensive </a:t>
            </a:r>
            <a:r>
              <a:rPr lang="en-US" sz="600" kern="0" err="1">
                <a:solidFill>
                  <a:srgbClr val="868D95"/>
                </a:solidFill>
              </a:rPr>
              <a:t>seguridad</a:t>
            </a:r>
            <a:r>
              <a:rPr lang="en-US" sz="600" kern="0">
                <a:solidFill>
                  <a:srgbClr val="868D95"/>
                </a:solidFill>
              </a:rPr>
              <a:t> approach, which will necessarily involve additional operational procedures, and may require other systems, products or services to be most effective. IBM does not warrant that any systems, products or services are immune from, or will make your enterprise immune from, the malicious or illegal conduct of any party.</a:t>
            </a:r>
          </a:p>
        </p:txBody>
      </p:sp>
      <p:pic>
        <p:nvPicPr>
          <p:cNvPr id="12" name="Picture 11">
            <a:extLst>
              <a:ext uri="{FF2B5EF4-FFF2-40B4-BE49-F238E27FC236}">
                <a16:creationId xmlns:a16="http://schemas.microsoft.com/office/drawing/2014/main" id="{C0D1F545-4658-C745-83C8-A6FB04D766E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393811" y="4693077"/>
            <a:ext cx="521589" cy="206791"/>
          </a:xfrm>
          <a:prstGeom prst="rect">
            <a:avLst/>
          </a:prstGeom>
        </p:spPr>
      </p:pic>
      <p:pic>
        <p:nvPicPr>
          <p:cNvPr id="13" name="Picture 12">
            <a:extLst>
              <a:ext uri="{FF2B5EF4-FFF2-40B4-BE49-F238E27FC236}">
                <a16:creationId xmlns:a16="http://schemas.microsoft.com/office/drawing/2014/main" id="{42781FF6-F57F-3642-B9AF-E72446717EF7}"/>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32558" y="4728887"/>
            <a:ext cx="1362693" cy="217403"/>
          </a:xfrm>
          <a:prstGeom prst="rect">
            <a:avLst/>
          </a:prstGeom>
        </p:spPr>
      </p:pic>
      <p:sp>
        <p:nvSpPr>
          <p:cNvPr id="15" name="Text Placeholder 5">
            <a:extLst>
              <a:ext uri="{FF2B5EF4-FFF2-40B4-BE49-F238E27FC236}">
                <a16:creationId xmlns:a16="http://schemas.microsoft.com/office/drawing/2014/main" id="{8B82F0A0-00CA-B846-BA46-A05FFCB6AB88}"/>
              </a:ext>
            </a:extLst>
          </p:cNvPr>
          <p:cNvSpPr txBox="1">
            <a:spLocks/>
          </p:cNvSpPr>
          <p:nvPr userDrawn="1"/>
        </p:nvSpPr>
        <p:spPr>
          <a:xfrm>
            <a:off x="129921" y="1103121"/>
            <a:ext cx="4100513" cy="2443943"/>
          </a:xfrm>
          <a:prstGeom prst="rect">
            <a:avLst/>
          </a:prstGeom>
        </p:spPr>
        <p:txBody>
          <a:bodyPr/>
          <a:lstStyle>
            <a:lvl1pPr marL="0" indent="0" algn="l" rtl="0" eaLnBrk="1" fontAlgn="base" hangingPunct="1">
              <a:lnSpc>
                <a:spcPct val="100000"/>
              </a:lnSpc>
              <a:spcBef>
                <a:spcPts val="1100"/>
              </a:spcBef>
              <a:spcAft>
                <a:spcPct val="0"/>
              </a:spcAft>
              <a:buClr>
                <a:srgbClr val="6D6E70"/>
              </a:buClr>
              <a:buSzPct val="90000"/>
              <a:buFont typeface="Wingdings" pitchFamily="2" charset="2"/>
              <a:buNone/>
              <a:defRPr sz="1200">
                <a:solidFill>
                  <a:srgbClr val="6EA6FF"/>
                </a:solidFill>
                <a:latin typeface="IBM Plex Sans" charset="0"/>
                <a:ea typeface="IBM Plex Sans" charset="0"/>
                <a:cs typeface="IBM Plex Sans" charset="0"/>
              </a:defRPr>
            </a:lvl1pPr>
            <a:lvl2pPr marL="171450" indent="-171450" algn="l" rtl="0" eaLnBrk="1" fontAlgn="base" hangingPunct="1">
              <a:lnSpc>
                <a:spcPct val="100000"/>
              </a:lnSpc>
              <a:spcBef>
                <a:spcPts val="1100"/>
              </a:spcBef>
              <a:spcAft>
                <a:spcPct val="0"/>
              </a:spcAft>
              <a:buClr>
                <a:schemeClr val="bg1"/>
              </a:buClr>
              <a:buSzPct val="100000"/>
              <a:buFont typeface="Arial" panose="020B0604020202020204" pitchFamily="34" charset="0"/>
              <a:buChar char="•"/>
              <a:tabLst/>
              <a:defRPr sz="1400">
                <a:solidFill>
                  <a:schemeClr val="bg1"/>
                </a:solidFill>
                <a:latin typeface="IBM Plex Sans" charset="0"/>
                <a:ea typeface="IBM Plex Sans" charset="0"/>
                <a:cs typeface="IBM Plex Sans" charset="0"/>
              </a:defRPr>
            </a:lvl2pPr>
            <a:lvl3pPr marL="342900" indent="-141288" algn="l" rtl="0" eaLnBrk="1" fontAlgn="base" hangingPunct="1">
              <a:lnSpc>
                <a:spcPct val="100000"/>
              </a:lnSpc>
              <a:spcBef>
                <a:spcPts val="1100"/>
              </a:spcBef>
              <a:spcAft>
                <a:spcPct val="0"/>
              </a:spcAft>
              <a:buClr>
                <a:schemeClr val="bg1"/>
              </a:buClr>
              <a:buSzPct val="100000"/>
              <a:buFont typeface="System Font Regular"/>
              <a:buChar char="–"/>
              <a:tabLst/>
              <a:defRPr sz="1400">
                <a:solidFill>
                  <a:schemeClr val="bg1"/>
                </a:solidFill>
                <a:latin typeface="IBM Plex Sans" charset="0"/>
                <a:ea typeface="IBM Plex Sans" charset="0"/>
                <a:cs typeface="IBM Plex Sans" charset="0"/>
              </a:defRPr>
            </a:lvl3pPr>
            <a:lvl4pPr marL="628650" indent="-193675" algn="l" rtl="0" eaLnBrk="1" fontAlgn="base" hangingPunct="1">
              <a:lnSpc>
                <a:spcPct val="100000"/>
              </a:lnSpc>
              <a:spcBef>
                <a:spcPts val="1100"/>
              </a:spcBef>
              <a:spcAft>
                <a:spcPct val="0"/>
              </a:spcAft>
              <a:buClr>
                <a:schemeClr val="bg1"/>
              </a:buClr>
              <a:buSzPct val="100000"/>
              <a:buFont typeface="System Font Regular"/>
              <a:buChar char="»"/>
              <a:tabLst/>
              <a:defRPr sz="1400" baseline="0">
                <a:solidFill>
                  <a:schemeClr val="bg1"/>
                </a:solidFill>
                <a:latin typeface="IBM Plex Sans" charset="0"/>
                <a:ea typeface="IBM Plex Sans" charset="0"/>
                <a:cs typeface="IBM Plex Sans" charset="0"/>
              </a:defRPr>
            </a:lvl4pPr>
            <a:lvl5pPr marL="803275" indent="-171450" algn="l" rtl="0" eaLnBrk="1" fontAlgn="base" hangingPunct="1">
              <a:lnSpc>
                <a:spcPct val="100000"/>
              </a:lnSpc>
              <a:spcBef>
                <a:spcPts val="1100"/>
              </a:spcBef>
              <a:spcAft>
                <a:spcPct val="0"/>
              </a:spcAft>
              <a:buClr>
                <a:schemeClr val="bg1"/>
              </a:buClr>
              <a:buFont typeface="System Font Regular"/>
              <a:buChar char="–"/>
              <a:tabLst/>
              <a:defRPr sz="1400">
                <a:solidFill>
                  <a:schemeClr val="bg1"/>
                </a:solidFill>
                <a:latin typeface="IBM Plex Sans" charset="0"/>
                <a:ea typeface="IBM Plex Sans" charset="0"/>
                <a:cs typeface="IBM Plex Sans" charset="0"/>
              </a:defRPr>
            </a:lvl5pPr>
            <a:lvl6pPr marL="1583701" indent="-129668" algn="l" rtl="0" eaLnBrk="1" fontAlgn="base" hangingPunct="1">
              <a:spcBef>
                <a:spcPct val="20000"/>
              </a:spcBef>
              <a:spcAft>
                <a:spcPct val="0"/>
              </a:spcAft>
              <a:buClr>
                <a:schemeClr val="bg1"/>
              </a:buClr>
              <a:buChar char="»"/>
              <a:defRPr sz="1269">
                <a:solidFill>
                  <a:schemeClr val="bg1"/>
                </a:solidFill>
                <a:latin typeface="Arial" charset="0"/>
              </a:defRPr>
            </a:lvl6pPr>
            <a:lvl7pPr marL="1946266" indent="-129668" algn="l" rtl="0" eaLnBrk="1" fontAlgn="base" hangingPunct="1">
              <a:spcBef>
                <a:spcPct val="20000"/>
              </a:spcBef>
              <a:spcAft>
                <a:spcPct val="0"/>
              </a:spcAft>
              <a:buClr>
                <a:schemeClr val="bg1"/>
              </a:buClr>
              <a:buChar char="»"/>
              <a:defRPr sz="1269">
                <a:solidFill>
                  <a:schemeClr val="bg1"/>
                </a:solidFill>
                <a:latin typeface="Arial" charset="0"/>
              </a:defRPr>
            </a:lvl7pPr>
            <a:lvl8pPr marL="2308831" indent="-129668" algn="l" rtl="0" eaLnBrk="1" fontAlgn="base" hangingPunct="1">
              <a:spcBef>
                <a:spcPct val="20000"/>
              </a:spcBef>
              <a:spcAft>
                <a:spcPct val="0"/>
              </a:spcAft>
              <a:buClr>
                <a:schemeClr val="bg1"/>
              </a:buClr>
              <a:buChar char="»"/>
              <a:defRPr sz="1269">
                <a:solidFill>
                  <a:schemeClr val="bg1"/>
                </a:solidFill>
                <a:latin typeface="Arial" charset="0"/>
              </a:defRPr>
            </a:lvl8pPr>
            <a:lvl9pPr marL="2671396" indent="-129668" algn="l" rtl="0" eaLnBrk="1" fontAlgn="base" hangingPunct="1">
              <a:spcBef>
                <a:spcPct val="20000"/>
              </a:spcBef>
              <a:spcAft>
                <a:spcPct val="0"/>
              </a:spcAft>
              <a:buClr>
                <a:schemeClr val="bg1"/>
              </a:buClr>
              <a:buChar char="»"/>
              <a:defRPr sz="1269">
                <a:solidFill>
                  <a:schemeClr val="bg1"/>
                </a:solidFill>
                <a:latin typeface="Arial" charset="0"/>
              </a:defRPr>
            </a:lvl9pPr>
          </a:lstStyle>
          <a:p>
            <a:pPr defTabSz="914400"/>
            <a:r>
              <a:rPr lang="en-US" kern="0">
                <a:solidFill>
                  <a:schemeClr val="bg1"/>
                </a:solidFill>
              </a:rPr>
              <a:t>Follow us on:</a:t>
            </a:r>
          </a:p>
          <a:p>
            <a:pPr defTabSz="914400"/>
            <a:r>
              <a:rPr lang="en-US" kern="0">
                <a:hlinkClick r:id="rId4">
                  <a:extLst>
                    <a:ext uri="{A12FA001-AC4F-418D-AE19-62706E023703}">
                      <ahyp:hlinkClr xmlns:ahyp="http://schemas.microsoft.com/office/drawing/2018/hyperlinkcolor" val="tx"/>
                    </a:ext>
                  </a:extLst>
                </a:hlinkClick>
              </a:rPr>
              <a:t>ibm.com/seguridad</a:t>
            </a:r>
            <a:endParaRPr lang="en-US" kern="0"/>
          </a:p>
          <a:p>
            <a:pPr defTabSz="914400"/>
            <a:r>
              <a:rPr lang="en-US" kern="0">
                <a:hlinkClick r:id="rId5">
                  <a:extLst>
                    <a:ext uri="{A12FA001-AC4F-418D-AE19-62706E023703}">
                      <ahyp:hlinkClr xmlns:ahyp="http://schemas.microsoft.com/office/drawing/2018/hyperlinkcolor" val="tx"/>
                    </a:ext>
                  </a:extLst>
                </a:hlinkClick>
              </a:rPr>
              <a:t>seguridadintelligence.com</a:t>
            </a:r>
            <a:endParaRPr lang="en-US" kern="0"/>
          </a:p>
          <a:p>
            <a:pPr defTabSz="914400"/>
            <a:r>
              <a:rPr lang="en-US" kern="0">
                <a:hlinkClick r:id="rId6">
                  <a:extLst>
                    <a:ext uri="{A12FA001-AC4F-418D-AE19-62706E023703}">
                      <ahyp:hlinkClr xmlns:ahyp="http://schemas.microsoft.com/office/drawing/2018/hyperlinkcolor" val="tx"/>
                    </a:ext>
                  </a:extLst>
                </a:hlinkClick>
              </a:rPr>
              <a:t>ibm.com/seguridad/community</a:t>
            </a:r>
            <a:endParaRPr lang="en-US" kern="0"/>
          </a:p>
          <a:p>
            <a:pPr defTabSz="914400"/>
            <a:r>
              <a:rPr lang="en-US" kern="0">
                <a:hlinkClick r:id="rId7">
                  <a:extLst>
                    <a:ext uri="{A12FA001-AC4F-418D-AE19-62706E023703}">
                      <ahyp:hlinkClr xmlns:ahyp="http://schemas.microsoft.com/office/drawing/2018/hyperlinkcolor" val="tx"/>
                    </a:ext>
                  </a:extLst>
                </a:hlinkClick>
              </a:rPr>
              <a:t>xforce.ibmcloud.com</a:t>
            </a:r>
            <a:endParaRPr lang="en-US" kern="0"/>
          </a:p>
          <a:p>
            <a:pPr defTabSz="914400"/>
            <a:r>
              <a:rPr lang="en-US" kern="0">
                <a:hlinkClick r:id="rId8">
                  <a:extLst>
                    <a:ext uri="{A12FA001-AC4F-418D-AE19-62706E023703}">
                      <ahyp:hlinkClr xmlns:ahyp="http://schemas.microsoft.com/office/drawing/2018/hyperlinkcolor" val="tx"/>
                    </a:ext>
                  </a:extLst>
                </a:hlinkClick>
              </a:rPr>
              <a:t>@ibmseguridad</a:t>
            </a:r>
            <a:endParaRPr lang="en-US" kern="0"/>
          </a:p>
          <a:p>
            <a:pPr defTabSz="914400"/>
            <a:r>
              <a:rPr lang="en-US" kern="0">
                <a:hlinkClick r:id="rId9">
                  <a:extLst>
                    <a:ext uri="{A12FA001-AC4F-418D-AE19-62706E023703}">
                      <ahyp:hlinkClr xmlns:ahyp="http://schemas.microsoft.com/office/drawing/2018/hyperlinkcolor" val="tx"/>
                    </a:ext>
                  </a:extLst>
                </a:hlinkClick>
              </a:rPr>
              <a:t>youtube/user/ibmseguridadsolutions</a:t>
            </a:r>
            <a:endParaRPr lang="en-US" kern="0"/>
          </a:p>
          <a:p>
            <a:pPr defTabSz="914400"/>
            <a:endParaRPr lang="en-US" kern="0"/>
          </a:p>
        </p:txBody>
      </p:sp>
      <p:sp>
        <p:nvSpPr>
          <p:cNvPr id="17" name="Rectangle 16">
            <a:extLst>
              <a:ext uri="{FF2B5EF4-FFF2-40B4-BE49-F238E27FC236}">
                <a16:creationId xmlns:a16="http://schemas.microsoft.com/office/drawing/2014/main" id="{8AEADD43-A049-8E43-AF32-ACC956D74427}"/>
              </a:ext>
            </a:extLst>
          </p:cNvPr>
          <p:cNvSpPr/>
          <p:nvPr userDrawn="1"/>
        </p:nvSpPr>
        <p:spPr>
          <a:xfrm>
            <a:off x="228600" y="167713"/>
            <a:ext cx="1426673" cy="369332"/>
          </a:xfrm>
          <a:prstGeom prst="rect">
            <a:avLst/>
          </a:prstGeom>
        </p:spPr>
        <p:txBody>
          <a:bodyPr wrap="none" lIns="0" tIns="0" rIns="0" bIns="0">
            <a:spAutoFit/>
          </a:bodyPr>
          <a:lstStyle/>
          <a:p>
            <a:r>
              <a:rPr kumimoji="0" lang="en-US" sz="2400" b="0" i="0" u="none" strike="noStrike" kern="0" cap="none" spc="0" normalizeH="0" baseline="0" noProof="0">
                <a:ln>
                  <a:noFill/>
                </a:ln>
                <a:solidFill>
                  <a:srgbClr val="FFFFFF"/>
                </a:solidFill>
                <a:effectLst/>
                <a:uLnTx/>
                <a:uFillTx/>
                <a:latin typeface="IBM Plex Sans" charset="0"/>
              </a:rPr>
              <a:t>Thank you</a:t>
            </a:r>
            <a:endParaRPr lang="en-US"/>
          </a:p>
        </p:txBody>
      </p:sp>
    </p:spTree>
    <p:extLst>
      <p:ext uri="{BB962C8B-B14F-4D97-AF65-F5344CB8AC3E}">
        <p14:creationId xmlns:p14="http://schemas.microsoft.com/office/powerpoint/2010/main" val="10685180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ibm sign-off">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25AB14-2141-2D42-99D8-5779FEA495E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9144000" cy="5143500"/>
          </a:xfrm>
          <a:prstGeom prst="rect">
            <a:avLst/>
          </a:prstGeom>
        </p:spPr>
      </p:pic>
      <p:pic>
        <p:nvPicPr>
          <p:cNvPr id="6" name="Picture 5"/>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925953" y="2315616"/>
            <a:ext cx="1292094" cy="512269"/>
          </a:xfrm>
          <a:prstGeom prst="rect">
            <a:avLst/>
          </a:prstGeom>
        </p:spPr>
      </p:pic>
    </p:spTree>
    <p:extLst>
      <p:ext uri="{BB962C8B-B14F-4D97-AF65-F5344CB8AC3E}">
        <p14:creationId xmlns:p14="http://schemas.microsoft.com/office/powerpoint/2010/main" val="1577396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6419088" cy="804672"/>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dirty="0"/>
              <a:t>IBM Security / IBM Confidential / © 2019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‹Nº›</a:t>
            </a:fld>
            <a:endParaRPr lang="en-US"/>
          </a:p>
        </p:txBody>
      </p:sp>
    </p:spTree>
    <p:extLst>
      <p:ext uri="{BB962C8B-B14F-4D97-AF65-F5344CB8AC3E}">
        <p14:creationId xmlns:p14="http://schemas.microsoft.com/office/powerpoint/2010/main" val="32653632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blank">
    <p:spTree>
      <p:nvGrpSpPr>
        <p:cNvPr id="1" name=""/>
        <p:cNvGrpSpPr/>
        <p:nvPr/>
      </p:nvGrpSpPr>
      <p:grpSpPr>
        <a:xfrm>
          <a:off x="0" y="0"/>
          <a:ext cx="0" cy="0"/>
          <a:chOff x="0" y="0"/>
          <a:chExt cx="0" cy="0"/>
        </a:xfrm>
      </p:grpSpPr>
      <p:pic>
        <p:nvPicPr>
          <p:cNvPr id="5" name="Picture Placeholder 8">
            <a:extLst>
              <a:ext uri="{FF2B5EF4-FFF2-40B4-BE49-F238E27FC236}">
                <a16:creationId xmlns:a16="http://schemas.microsoft.com/office/drawing/2014/main" id="{6023E543-F015-754B-8DE2-0122679A9FE7}"/>
              </a:ext>
            </a:extLst>
          </p:cNvPr>
          <p:cNvPicPr>
            <a:picLocks noChangeAspect="1"/>
          </p:cNvPicPr>
          <p:nvPr userDrawn="1"/>
        </p:nvPicPr>
        <p:blipFill rotWithShape="1">
          <a:blip r:embed="rId2" cstate="hqprint">
            <a:alphaModFix amt="34000"/>
            <a:extLst>
              <a:ext uri="{28A0092B-C50C-407E-A947-70E740481C1C}">
                <a14:useLocalDpi xmlns:a14="http://schemas.microsoft.com/office/drawing/2010/main"/>
              </a:ext>
            </a:extLst>
          </a:blip>
          <a:srcRect l="-1"/>
          <a:stretch/>
        </p:blipFill>
        <p:spPr>
          <a:xfrm>
            <a:off x="0" y="0"/>
            <a:ext cx="9144000" cy="5143500"/>
          </a:xfrm>
          <a:prstGeom prst="rect">
            <a:avLst/>
          </a:prstGeom>
        </p:spPr>
      </p:pic>
      <p:sp>
        <p:nvSpPr>
          <p:cNvPr id="2" name="Title 1"/>
          <p:cNvSpPr>
            <a:spLocks noGrp="1"/>
          </p:cNvSpPr>
          <p:nvPr>
            <p:ph type="title"/>
          </p:nvPr>
        </p:nvSpPr>
        <p:spPr>
          <a:xfrm>
            <a:off x="210312" y="201168"/>
            <a:ext cx="6419088" cy="804672"/>
          </a:xfrm>
        </p:spPr>
        <p:txBody>
          <a:bodyPr/>
          <a:lstStyle/>
          <a:p>
            <a:r>
              <a:rPr lang="en-US"/>
              <a:t>Click to edit Master title style</a:t>
            </a:r>
            <a:endParaRPr lang="en-US" dirty="0"/>
          </a:p>
        </p:txBody>
      </p:sp>
    </p:spTree>
    <p:extLst>
      <p:ext uri="{BB962C8B-B14F-4D97-AF65-F5344CB8AC3E}">
        <p14:creationId xmlns:p14="http://schemas.microsoft.com/office/powerpoint/2010/main" val="10267496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fact, number, half-image (bleeds)">
    <p:spTree>
      <p:nvGrpSpPr>
        <p:cNvPr id="1" name=""/>
        <p:cNvGrpSpPr/>
        <p:nvPr/>
      </p:nvGrpSpPr>
      <p:grpSpPr>
        <a:xfrm>
          <a:off x="0" y="0"/>
          <a:ext cx="0" cy="0"/>
          <a:chOff x="0" y="0"/>
          <a:chExt cx="0" cy="0"/>
        </a:xfrm>
      </p:grpSpPr>
      <p:sp>
        <p:nvSpPr>
          <p:cNvPr id="2" name="Title 1"/>
          <p:cNvSpPr>
            <a:spLocks noGrp="1"/>
          </p:cNvSpPr>
          <p:nvPr>
            <p:ph type="title"/>
          </p:nvPr>
        </p:nvSpPr>
        <p:spPr>
          <a:xfrm>
            <a:off x="228600" y="210312"/>
            <a:ext cx="4114800" cy="1003807"/>
          </a:xfrm>
        </p:spPr>
        <p:txBody>
          <a:bodyPr/>
          <a:lstStyle>
            <a:lvl1pPr>
              <a:defRPr sz="1600">
                <a:solidFill>
                  <a:schemeClr val="tx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pPr/>
              <a:t>‹Nº›</a:t>
            </a:fld>
            <a:endParaRPr lang="en-US"/>
          </a:p>
        </p:txBody>
      </p:sp>
      <p:sp>
        <p:nvSpPr>
          <p:cNvPr id="8" name="Text Placeholder 7"/>
          <p:cNvSpPr>
            <a:spLocks noGrp="1"/>
          </p:cNvSpPr>
          <p:nvPr>
            <p:ph type="body" sz="quarter" idx="12"/>
          </p:nvPr>
        </p:nvSpPr>
        <p:spPr>
          <a:xfrm>
            <a:off x="228600" y="1511555"/>
            <a:ext cx="4114800" cy="3108960"/>
          </a:xfrm>
        </p:spPr>
        <p:txBody>
          <a:bodyPr/>
          <a:lstStyle>
            <a:lvl1pPr>
              <a:lnSpc>
                <a:spcPct val="90000"/>
              </a:lnSpc>
              <a:spcBef>
                <a:spcPts val="0"/>
              </a:spcBef>
              <a:defRPr sz="9600" b="1" baseline="0">
                <a:solidFill>
                  <a:schemeClr val="tx1"/>
                </a:solidFill>
              </a:defRPr>
            </a:lvl1pPr>
          </a:lstStyle>
          <a:p>
            <a:pPr lvl="0"/>
            <a:r>
              <a:rPr lang="en-US"/>
              <a:t>Click to edit Master text styles</a:t>
            </a:r>
          </a:p>
        </p:txBody>
      </p:sp>
      <p:sp>
        <p:nvSpPr>
          <p:cNvPr id="6" name="Picture Placeholder 5"/>
          <p:cNvSpPr>
            <a:spLocks noGrp="1"/>
          </p:cNvSpPr>
          <p:nvPr>
            <p:ph type="pic" sz="quarter" idx="13"/>
          </p:nvPr>
        </p:nvSpPr>
        <p:spPr>
          <a:xfrm>
            <a:off x="4572000" y="0"/>
            <a:ext cx="4572000" cy="5143500"/>
          </a:xfrm>
        </p:spPr>
        <p:txBody>
          <a:bodyPr/>
          <a:lstStyle>
            <a:lvl1pPr>
              <a:defRPr>
                <a:solidFill>
                  <a:schemeClr val="tx1"/>
                </a:solidFill>
              </a:defRPr>
            </a:lvl1pPr>
          </a:lstStyle>
          <a:p>
            <a:r>
              <a:rPr lang="en-US"/>
              <a:t>Drag picture to placeholder or click icon to add</a:t>
            </a:r>
          </a:p>
        </p:txBody>
      </p:sp>
      <p:sp>
        <p:nvSpPr>
          <p:cNvPr id="7" name="Footer Placeholder 8"/>
          <p:cNvSpPr>
            <a:spLocks noGrp="1"/>
          </p:cNvSpPr>
          <p:nvPr>
            <p:ph type="ftr" sz="quarter" idx="3"/>
          </p:nvPr>
        </p:nvSpPr>
        <p:spPr>
          <a:xfrm>
            <a:off x="228600" y="4826480"/>
            <a:ext cx="6400800" cy="137160"/>
          </a:xfrm>
          <a:prstGeom prst="rect">
            <a:avLst/>
          </a:prstGeom>
        </p:spPr>
        <p:txBody>
          <a:bodyPr vert="horz" lIns="0" tIns="0" rIns="0" bIns="0" rtlCol="0" anchor="ctr"/>
          <a:lstStyle>
            <a:lvl1pPr algn="l">
              <a:defRPr sz="600" baseline="0">
                <a:solidFill>
                  <a:schemeClr val="tx1"/>
                </a:solidFill>
                <a:latin typeface="+mn-lt"/>
                <a:ea typeface="Arial" charset="0"/>
                <a:cs typeface="Arial" charset="0"/>
              </a:defRPr>
            </a:lvl1pPr>
          </a:lstStyle>
          <a:p>
            <a:r>
              <a:rPr lang="de-DE"/>
              <a:t>IBM Watson / © 2018 IBM Corporation</a:t>
            </a:r>
            <a:endParaRPr lang="en-US"/>
          </a:p>
        </p:txBody>
      </p:sp>
    </p:spTree>
    <p:extLst>
      <p:ext uri="{BB962C8B-B14F-4D97-AF65-F5344CB8AC3E}">
        <p14:creationId xmlns:p14="http://schemas.microsoft.com/office/powerpoint/2010/main" val="18253496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274319" y="228602"/>
            <a:ext cx="8233371" cy="249299"/>
          </a:xfrm>
        </p:spPr>
        <p:txBody>
          <a:bodyPr/>
          <a:lstStyle/>
          <a:p>
            <a:r>
              <a:rPr lang="en-US"/>
              <a:t>Click to edit Master title style</a:t>
            </a:r>
          </a:p>
        </p:txBody>
      </p:sp>
    </p:spTree>
    <p:extLst>
      <p:ext uri="{BB962C8B-B14F-4D97-AF65-F5344CB8AC3E}">
        <p14:creationId xmlns:p14="http://schemas.microsoft.com/office/powerpoint/2010/main" val="28799491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No background">
    <p:bg>
      <p:bgPr>
        <a:solidFill>
          <a:srgbClr val="01020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76866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a:t>2/13/2020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8785488" y="4825077"/>
            <a:ext cx="129844" cy="92333"/>
          </a:xfrm>
        </p:spPr>
        <p:txBody>
          <a:bodyPr/>
          <a:lstStyle/>
          <a:p>
            <a:fld id="{48F63A3B-78C7-47BE-AE5E-E10140E04643}" type="slidenum">
              <a:rPr lang="en-US"/>
              <a:t>‹Nº›</a:t>
            </a:fld>
            <a:endParaRPr lang="en-US"/>
          </a:p>
        </p:txBody>
      </p:sp>
    </p:spTree>
    <p:extLst>
      <p:ext uri="{BB962C8B-B14F-4D97-AF65-F5344CB8AC3E}">
        <p14:creationId xmlns:p14="http://schemas.microsoft.com/office/powerpoint/2010/main" val="3674040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 Dark Backgroun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C671C606-EB24-444E-96BC-D1FF1CA6F30D}"/>
              </a:ext>
            </a:extLst>
          </p:cNvPr>
          <p:cNvSpPr>
            <a:spLocks noGrp="1"/>
          </p:cNvSpPr>
          <p:nvPr>
            <p:ph type="title"/>
          </p:nvPr>
        </p:nvSpPr>
        <p:spPr>
          <a:xfrm>
            <a:off x="210312" y="201168"/>
            <a:ext cx="6419088" cy="332399"/>
          </a:xfrm>
        </p:spPr>
        <p:txBody>
          <a:bodyPr wrap="square">
            <a:spAutoFit/>
          </a:bodyPr>
          <a:lstStyle>
            <a:lvl1pPr>
              <a:defRPr>
                <a:solidFill>
                  <a:schemeClr val="bg1"/>
                </a:solidFill>
              </a:defRPr>
            </a:lvl1p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7509814C-BD6F-7B4F-99EB-A6B0FBC1FD04}"/>
              </a:ext>
            </a:extLst>
          </p:cNvPr>
          <p:cNvSpPr>
            <a:spLocks noGrp="1"/>
          </p:cNvSpPr>
          <p:nvPr>
            <p:ph type="ftr" sz="quarter" idx="10"/>
          </p:nvPr>
        </p:nvSpPr>
        <p:spPr/>
        <p:txBody>
          <a:bodyPr/>
          <a:lstStyle>
            <a:lvl1pPr>
              <a:defRPr>
                <a:solidFill>
                  <a:srgbClr val="868D95"/>
                </a:solidFill>
              </a:defRPr>
            </a:lvl1pPr>
          </a:lstStyle>
          <a:p>
            <a:r>
              <a:rPr lang="en-US" dirty="0"/>
              <a:t>IBM Security / © 2019 IBM Corporation</a:t>
            </a:r>
          </a:p>
        </p:txBody>
      </p:sp>
      <p:sp>
        <p:nvSpPr>
          <p:cNvPr id="3" name="Slide Number Placeholder 2">
            <a:extLst>
              <a:ext uri="{FF2B5EF4-FFF2-40B4-BE49-F238E27FC236}">
                <a16:creationId xmlns:a16="http://schemas.microsoft.com/office/drawing/2014/main" id="{75DA223F-87FC-004F-996F-0CFD3D9A304C}"/>
              </a:ext>
            </a:extLst>
          </p:cNvPr>
          <p:cNvSpPr>
            <a:spLocks noGrp="1"/>
          </p:cNvSpPr>
          <p:nvPr>
            <p:ph type="sldNum" sz="quarter" idx="11"/>
          </p:nvPr>
        </p:nvSpPr>
        <p:spPr/>
        <p:txBody>
          <a:bodyPr/>
          <a:lstStyle>
            <a:lvl1pPr>
              <a:defRPr>
                <a:solidFill>
                  <a:srgbClr val="868D95"/>
                </a:solidFill>
              </a:defRPr>
            </a:lvl1pPr>
          </a:lstStyle>
          <a:p>
            <a:fld id="{59395FB3-9C97-154F-86B2-7E381B951268}" type="slidenum">
              <a:rPr lang="en-US" smtClean="0"/>
              <a:pPr/>
              <a:t>‹Nº›</a:t>
            </a:fld>
            <a:endParaRPr lang="en-US"/>
          </a:p>
        </p:txBody>
      </p:sp>
    </p:spTree>
    <p:extLst>
      <p:ext uri="{BB962C8B-B14F-4D97-AF65-F5344CB8AC3E}">
        <p14:creationId xmlns:p14="http://schemas.microsoft.com/office/powerpoint/2010/main" val="31456063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Quote - Black Bkdgd">
    <p:bg>
      <p:bgPr>
        <a:solidFill>
          <a:srgbClr val="010203"/>
        </a:solidFill>
        <a:effectLst/>
      </p:bgPr>
    </p:bg>
    <p:spTree>
      <p:nvGrpSpPr>
        <p:cNvPr id="1" name=""/>
        <p:cNvGrpSpPr/>
        <p:nvPr/>
      </p:nvGrpSpPr>
      <p:grpSpPr>
        <a:xfrm>
          <a:off x="0" y="0"/>
          <a:ext cx="0" cy="0"/>
          <a:chOff x="0" y="0"/>
          <a:chExt cx="0" cy="0"/>
        </a:xfrm>
      </p:grpSpPr>
      <p:sp>
        <p:nvSpPr>
          <p:cNvPr id="6" name="Text Placeholder 4"/>
          <p:cNvSpPr>
            <a:spLocks noGrp="1"/>
          </p:cNvSpPr>
          <p:nvPr>
            <p:ph type="body" sz="quarter" idx="13" hasCustomPrompt="1"/>
          </p:nvPr>
        </p:nvSpPr>
        <p:spPr>
          <a:xfrm>
            <a:off x="2743533" y="3572968"/>
            <a:ext cx="5943277" cy="233222"/>
          </a:xfrm>
          <a:prstGeom prst="rect">
            <a:avLst/>
          </a:prstGeom>
        </p:spPr>
        <p:txBody>
          <a:bodyPr tIns="0" bIns="0"/>
          <a:lstStyle>
            <a:lvl1pPr marL="0" indent="0">
              <a:spcBef>
                <a:spcPts val="0"/>
              </a:spcBef>
              <a:buFontTx/>
              <a:buNone/>
              <a:defRPr cap="none" baseline="0">
                <a:solidFill>
                  <a:schemeClr val="bg1"/>
                </a:solidFill>
              </a:defRPr>
            </a:lvl1pPr>
            <a:lvl2pPr marL="158591" indent="0">
              <a:buFontTx/>
              <a:buNone/>
              <a:defRPr/>
            </a:lvl2pPr>
            <a:lvl3pPr marL="345758" indent="0">
              <a:buFontTx/>
              <a:buNone/>
              <a:defRPr/>
            </a:lvl3pPr>
            <a:lvl4pPr marL="470060" indent="0">
              <a:buFontTx/>
              <a:buNone/>
              <a:defRPr/>
            </a:lvl4pPr>
            <a:lvl5pPr marL="627222" indent="0">
              <a:buFontTx/>
              <a:buNone/>
              <a:defRPr/>
            </a:lvl5pPr>
          </a:lstStyle>
          <a:p>
            <a:pPr lvl="0"/>
            <a:r>
              <a:rPr lang="en-US" dirty="0"/>
              <a:t>Click to edit author’s title</a:t>
            </a:r>
          </a:p>
        </p:txBody>
      </p:sp>
      <p:sp>
        <p:nvSpPr>
          <p:cNvPr id="12" name="Title 11"/>
          <p:cNvSpPr>
            <a:spLocks noGrp="1"/>
          </p:cNvSpPr>
          <p:nvPr userDrawn="1">
            <p:ph type="title" hasCustomPrompt="1"/>
          </p:nvPr>
        </p:nvSpPr>
        <p:spPr>
          <a:xfrm>
            <a:off x="2743200" y="1238162"/>
            <a:ext cx="5943600" cy="1725645"/>
          </a:xfrm>
        </p:spPr>
        <p:txBody>
          <a:bodyPr anchor="b" anchorCtr="0">
            <a:noAutofit/>
          </a:bodyPr>
          <a:lstStyle>
            <a:lvl1pPr>
              <a:lnSpc>
                <a:spcPct val="100000"/>
              </a:lnSpc>
              <a:defRPr sz="2880">
                <a:solidFill>
                  <a:schemeClr val="bg1"/>
                </a:solidFill>
              </a:defRPr>
            </a:lvl1pPr>
          </a:lstStyle>
          <a:p>
            <a:r>
              <a:rPr lang="en-US" dirty="0"/>
              <a:t>Click to edit quote.”</a:t>
            </a:r>
          </a:p>
        </p:txBody>
      </p:sp>
      <p:sp>
        <p:nvSpPr>
          <p:cNvPr id="5" name="Text Placeholder 4"/>
          <p:cNvSpPr>
            <a:spLocks noGrp="1"/>
          </p:cNvSpPr>
          <p:nvPr>
            <p:ph type="body" sz="quarter" idx="11" hasCustomPrompt="1"/>
          </p:nvPr>
        </p:nvSpPr>
        <p:spPr>
          <a:xfrm>
            <a:off x="2743533" y="3394709"/>
            <a:ext cx="5943277" cy="178259"/>
          </a:xfrm>
          <a:prstGeom prst="rect">
            <a:avLst/>
          </a:prstGeom>
        </p:spPr>
        <p:txBody>
          <a:bodyPr tIns="0" bIns="0" anchor="b" anchorCtr="0"/>
          <a:lstStyle>
            <a:lvl1pPr marL="0" indent="0">
              <a:spcBef>
                <a:spcPts val="0"/>
              </a:spcBef>
              <a:buFontTx/>
              <a:buNone/>
              <a:defRPr cap="all" baseline="0">
                <a:solidFill>
                  <a:schemeClr val="bg1"/>
                </a:solidFill>
              </a:defRPr>
            </a:lvl1pPr>
            <a:lvl2pPr marL="158591" indent="0">
              <a:buFontTx/>
              <a:buNone/>
              <a:defRPr/>
            </a:lvl2pPr>
            <a:lvl3pPr marL="345758" indent="0">
              <a:buFontTx/>
              <a:buNone/>
              <a:defRPr/>
            </a:lvl3pPr>
            <a:lvl4pPr marL="470060" indent="0">
              <a:buFontTx/>
              <a:buNone/>
              <a:defRPr/>
            </a:lvl4pPr>
            <a:lvl5pPr marL="627222" indent="0">
              <a:buFontTx/>
              <a:buNone/>
              <a:defRPr/>
            </a:lvl5pPr>
          </a:lstStyle>
          <a:p>
            <a:pPr lvl="0"/>
            <a:r>
              <a:rPr lang="en-US" dirty="0"/>
              <a:t>Click to edit author’s name</a:t>
            </a:r>
          </a:p>
        </p:txBody>
      </p:sp>
      <p:sp>
        <p:nvSpPr>
          <p:cNvPr id="2" name="Footer Placeholder 1"/>
          <p:cNvSpPr>
            <a:spLocks noGrp="1"/>
          </p:cNvSpPr>
          <p:nvPr>
            <p:ph type="ftr" sz="quarter" idx="14"/>
          </p:nvPr>
        </p:nvSpPr>
        <p:spPr>
          <a:xfrm flipH="1">
            <a:off x="6972301" y="4925813"/>
            <a:ext cx="1137885" cy="164592"/>
          </a:xfrm>
          <a:prstGeom prst="rect">
            <a:avLst/>
          </a:prstGeom>
        </p:spPr>
        <p:txBody>
          <a:bodyPr/>
          <a:lstStyle/>
          <a:p>
            <a:pPr defTabSz="617220">
              <a:lnSpc>
                <a:spcPct val="90000"/>
              </a:lnSpc>
              <a:spcBef>
                <a:spcPts val="540"/>
              </a:spcBef>
              <a:buClr>
                <a:srgbClr val="1D3649"/>
              </a:buClr>
            </a:pPr>
            <a:endParaRPr lang="es-US">
              <a:solidFill>
                <a:srgbClr val="FFFFFF"/>
              </a:solidFill>
            </a:endParaRP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a:ext>
            </a:extLst>
          </a:blip>
          <a:srcRect l="39181" t="24072" r="39181" b="60667"/>
          <a:stretch/>
        </p:blipFill>
        <p:spPr bwMode="ltGray">
          <a:xfrm>
            <a:off x="304801" y="1100796"/>
            <a:ext cx="2318234" cy="1920673"/>
          </a:xfrm>
          <a:prstGeom prst="rect">
            <a:avLst/>
          </a:prstGeom>
        </p:spPr>
      </p:pic>
    </p:spTree>
    <p:extLst>
      <p:ext uri="{BB962C8B-B14F-4D97-AF65-F5344CB8AC3E}">
        <p14:creationId xmlns:p14="http://schemas.microsoft.com/office/powerpoint/2010/main" val="7557501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Header, and Content - Black Bdgd">
    <p:bg>
      <p:bgPr>
        <a:solidFill>
          <a:srgbClr val="010203"/>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1371601" y="0"/>
            <a:ext cx="7314253" cy="205740"/>
          </a:xfrm>
          <a:prstGeom prst="rect">
            <a:avLst/>
          </a:prstGeom>
        </p:spPr>
        <p:txBody>
          <a:bodyPr tIns="27432" bIns="27432">
            <a:normAutofit/>
          </a:bodyPr>
          <a:lstStyle>
            <a:lvl1pPr marL="0" indent="0" algn="r">
              <a:buFontTx/>
              <a:buNone/>
              <a:defRPr sz="810" cap="all" baseline="0">
                <a:solidFill>
                  <a:schemeClr val="bg1">
                    <a:lumMod val="75000"/>
                  </a:schemeClr>
                </a:solidFill>
              </a:defRPr>
            </a:lvl1pPr>
            <a:lvl2pPr marL="158591" indent="0">
              <a:buFontTx/>
              <a:buNone/>
              <a:defRPr/>
            </a:lvl2pPr>
            <a:lvl3pPr marL="345758" indent="0">
              <a:buFontTx/>
              <a:buNone/>
              <a:defRPr/>
            </a:lvl3pPr>
            <a:lvl4pPr marL="470060" indent="0">
              <a:buFontTx/>
              <a:buNone/>
              <a:defRPr/>
            </a:lvl4pPr>
            <a:lvl5pPr marL="627222" indent="0">
              <a:buFontTx/>
              <a:buNone/>
              <a:defRPr/>
            </a:lvl5pPr>
          </a:lstStyle>
          <a:p>
            <a:pPr lvl="0"/>
            <a:r>
              <a:rPr lang="en-US" dirty="0"/>
              <a:t>Edit Master HEADER 1  |  HEADER 2</a:t>
            </a: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7" name="Content Placeholder 6"/>
          <p:cNvSpPr>
            <a:spLocks noGrp="1"/>
          </p:cNvSpPr>
          <p:nvPr>
            <p:ph sz="quarter" idx="14"/>
          </p:nvPr>
        </p:nvSpPr>
        <p:spPr>
          <a:xfrm>
            <a:off x="457201" y="822960"/>
            <a:ext cx="8228013" cy="3703320"/>
          </a:xfrm>
        </p:spPr>
        <p:txBody>
          <a:bodyPr/>
          <a:lstStyle>
            <a:lvl1pPr>
              <a:defRPr sz="1440">
                <a:solidFill>
                  <a:schemeClr val="bg1"/>
                </a:solidFill>
              </a:defRPr>
            </a:lvl1pPr>
            <a:lvl2pPr>
              <a:defRPr sz="126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p:cNvSpPr>
            <a:spLocks noGrp="1"/>
          </p:cNvSpPr>
          <p:nvPr>
            <p:ph type="ftr" sz="quarter" idx="15"/>
          </p:nvPr>
        </p:nvSpPr>
        <p:spPr>
          <a:xfrm flipH="1">
            <a:off x="6972301" y="4925813"/>
            <a:ext cx="1137885" cy="164592"/>
          </a:xfrm>
          <a:prstGeom prst="rect">
            <a:avLst/>
          </a:prstGeom>
        </p:spPr>
        <p:txBody>
          <a:bodyPr/>
          <a:lstStyle/>
          <a:p>
            <a:pPr defTabSz="617220">
              <a:lnSpc>
                <a:spcPct val="90000"/>
              </a:lnSpc>
              <a:spcBef>
                <a:spcPts val="540"/>
              </a:spcBef>
              <a:buClr>
                <a:srgbClr val="1D3649"/>
              </a:buClr>
            </a:pPr>
            <a:endParaRPr lang="es-US">
              <a:solidFill>
                <a:srgbClr val="FFFFFF"/>
              </a:solidFill>
            </a:endParaRPr>
          </a:p>
        </p:txBody>
      </p:sp>
    </p:spTree>
    <p:extLst>
      <p:ext uri="{BB962C8B-B14F-4D97-AF65-F5344CB8AC3E}">
        <p14:creationId xmlns:p14="http://schemas.microsoft.com/office/powerpoint/2010/main" val="13703551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Gradient Header Half Page Imag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EFB8D0-E9C6-1145-A5CC-96ECB72EEE3E}"/>
              </a:ext>
            </a:extLst>
          </p:cNvPr>
          <p:cNvSpPr>
            <a:spLocks noGrp="1"/>
          </p:cNvSpPr>
          <p:nvPr>
            <p:ph type="title"/>
          </p:nvPr>
        </p:nvSpPr>
        <p:spPr>
          <a:xfrm>
            <a:off x="210312" y="201168"/>
            <a:ext cx="4142232" cy="2332305"/>
          </a:xfrm>
        </p:spPr>
        <p:txBody>
          <a:bodyPr wrap="square" lIns="0" tIns="0" rIns="0" bIns="0">
            <a:spAutoFit/>
          </a:bodyPr>
          <a:lstStyle>
            <a:lvl1pPr>
              <a:defRPr lang="en-US" sz="9600" kern="0">
                <a:gradFill>
                  <a:gsLst>
                    <a:gs pos="70000">
                      <a:srgbClr val="8A3FFC"/>
                    </a:gs>
                    <a:gs pos="0">
                      <a:srgbClr val="0061FF"/>
                    </a:gs>
                  </a:gsLst>
                  <a:lin ang="18000000" scaled="0"/>
                </a:gradFill>
                <a:latin typeface="IBM Plex Sans ExtraLight" panose="020B0303050203000203" pitchFamily="34" charset="0"/>
                <a:ea typeface="+mn-ea"/>
                <a:cs typeface="+mn-cs"/>
              </a:defRPr>
            </a:lvl1pPr>
          </a:lstStyle>
          <a:p>
            <a:pPr marL="0" lvl="0" defTabSz="685983" latinLnBrk="0">
              <a:lnSpc>
                <a:spcPts val="9000"/>
              </a:lnSpc>
            </a:pPr>
            <a:r>
              <a:rPr lang="en-US" dirty="0"/>
              <a:t>Click to edit</a:t>
            </a:r>
          </a:p>
        </p:txBody>
      </p:sp>
    </p:spTree>
    <p:extLst>
      <p:ext uri="{BB962C8B-B14F-4D97-AF65-F5344CB8AC3E}">
        <p14:creationId xmlns:p14="http://schemas.microsoft.com/office/powerpoint/2010/main" val="4290789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Content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29982" y="420088"/>
            <a:ext cx="7684036" cy="1102519"/>
          </a:xfrm>
        </p:spPr>
        <p:txBody>
          <a:bodyPr/>
          <a:lstStyle>
            <a:lvl1pPr algn="ctr">
              <a:defRPr>
                <a:solidFill>
                  <a:srgbClr val="1A3F7F"/>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729982" y="1522607"/>
            <a:ext cx="7684036" cy="829975"/>
          </a:xfrm>
        </p:spPr>
        <p:txBody>
          <a:bodyPr/>
          <a:lstStyle>
            <a:lvl1pPr marL="0" indent="0" algn="ctr">
              <a:buNone/>
              <a:defRPr>
                <a:solidFill>
                  <a:schemeClr val="tx1">
                    <a:lumMod val="85000"/>
                    <a:lumOff val="1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bg1"/>
                </a:solidFill>
              </a:defRPr>
            </a:lvl1pPr>
          </a:lstStyle>
          <a:p>
            <a:fld id="{88A75CE3-341F-A94C-928F-9D85669BE80A}" type="slidenum">
              <a:rPr lang="en-US" smtClean="0"/>
              <a:pPr/>
              <a:t>‹Nº›</a:t>
            </a:fld>
            <a:endParaRPr lang="en-US" dirty="0"/>
          </a:p>
        </p:txBody>
      </p:sp>
    </p:spTree>
    <p:extLst>
      <p:ext uri="{BB962C8B-B14F-4D97-AF65-F5344CB8AC3E}">
        <p14:creationId xmlns:p14="http://schemas.microsoft.com/office/powerpoint/2010/main" val="32784385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rgbClr val="1D3649"/>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829300" y="2320349"/>
            <a:ext cx="3312263" cy="2148099"/>
          </a:xfrm>
          <a:prstGeom prst="rect">
            <a:avLst/>
          </a:prstGeom>
        </p:spPr>
      </p:pic>
      <p:sp>
        <p:nvSpPr>
          <p:cNvPr id="2" name="Title 1"/>
          <p:cNvSpPr>
            <a:spLocks noGrp="1"/>
          </p:cNvSpPr>
          <p:nvPr>
            <p:ph type="ctrTitle"/>
          </p:nvPr>
        </p:nvSpPr>
        <p:spPr>
          <a:xfrm>
            <a:off x="433464" y="1184789"/>
            <a:ext cx="8251082" cy="1127389"/>
          </a:xfrm>
        </p:spPr>
        <p:txBody>
          <a:bodyPr lIns="0" tIns="0" rIns="0" bIns="0" anchor="b" anchorCtr="0">
            <a:noAutofit/>
          </a:bodyPr>
          <a:lstStyle>
            <a:lvl1pPr algn="l">
              <a:lnSpc>
                <a:spcPct val="90000"/>
              </a:lnSpc>
              <a:defRPr sz="396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458730" y="2469730"/>
            <a:ext cx="8226482" cy="283653"/>
          </a:xfrm>
          <a:prstGeom prst="rect">
            <a:avLst/>
          </a:prstGeom>
        </p:spPr>
        <p:txBody>
          <a:bodyPr lIns="0" tIns="0" rIns="0" bIns="0" anchor="t" anchorCtr="0">
            <a:normAutofit/>
          </a:bodyPr>
          <a:lstStyle>
            <a:lvl1pPr marL="0" indent="0" algn="l">
              <a:lnSpc>
                <a:spcPct val="100000"/>
              </a:lnSpc>
              <a:spcBef>
                <a:spcPts val="0"/>
              </a:spcBef>
              <a:buNone/>
              <a:defRPr sz="1350" b="0" cap="all" baseline="0">
                <a:solidFill>
                  <a:schemeClr val="bg1"/>
                </a:solidFill>
                <a:latin typeface="Arial" panose="020B0604020202020204" pitchFamily="34" charset="0"/>
                <a:cs typeface="Arial" panose="020B0604020202020204" pitchFamily="34" charset="0"/>
              </a:defRPr>
            </a:lvl1pPr>
            <a:lvl2pPr marL="308610" indent="0" algn="ctr">
              <a:buNone/>
              <a:defRPr sz="1350"/>
            </a:lvl2pPr>
            <a:lvl3pPr marL="617220" indent="0" algn="ctr">
              <a:buNone/>
              <a:defRPr sz="1215"/>
            </a:lvl3pPr>
            <a:lvl4pPr marL="925830" indent="0" algn="ctr">
              <a:buNone/>
              <a:defRPr sz="1080"/>
            </a:lvl4pPr>
            <a:lvl5pPr marL="1234440" indent="0" algn="ctr">
              <a:buNone/>
              <a:defRPr sz="1080"/>
            </a:lvl5pPr>
            <a:lvl6pPr marL="1543050" indent="0" algn="ctr">
              <a:buNone/>
              <a:defRPr sz="1080"/>
            </a:lvl6pPr>
            <a:lvl7pPr marL="1851660" indent="0" algn="ctr">
              <a:buNone/>
              <a:defRPr sz="1080"/>
            </a:lvl7pPr>
            <a:lvl8pPr marL="2160270" indent="0" algn="ctr">
              <a:buNone/>
              <a:defRPr sz="1080"/>
            </a:lvl8pPr>
            <a:lvl9pPr marL="2468880" indent="0" algn="ctr">
              <a:buNone/>
              <a:defRPr sz="1080"/>
            </a:lvl9pPr>
          </a:lstStyle>
          <a:p>
            <a:r>
              <a:rPr lang="en-US" dirty="0"/>
              <a:t>CLICK TO EDIT MASTER SUBTITLE STYLE</a:t>
            </a:r>
          </a:p>
        </p:txBody>
      </p:sp>
      <p:sp>
        <p:nvSpPr>
          <p:cNvPr id="25" name="Text Placeholder 12" title="Click to edit presenter's name, title, and date"/>
          <p:cNvSpPr>
            <a:spLocks noGrp="1"/>
          </p:cNvSpPr>
          <p:nvPr>
            <p:ph type="body" sz="quarter" idx="13" hasCustomPrompt="1"/>
          </p:nvPr>
        </p:nvSpPr>
        <p:spPr>
          <a:xfrm>
            <a:off x="454570" y="3481350"/>
            <a:ext cx="7104996" cy="235271"/>
          </a:xfrm>
          <a:prstGeom prst="rect">
            <a:avLst/>
          </a:prstGeom>
        </p:spPr>
        <p:txBody>
          <a:bodyPr lIns="0" tIns="0" rIns="0" bIns="0" anchor="b" anchorCtr="0">
            <a:noAutofit/>
          </a:bodyPr>
          <a:lstStyle>
            <a:lvl1pPr marL="0" indent="0">
              <a:lnSpc>
                <a:spcPct val="100000"/>
              </a:lnSpc>
              <a:spcBef>
                <a:spcPts val="0"/>
              </a:spcBef>
              <a:buFontTx/>
              <a:buNone/>
              <a:defRPr sz="1350" b="1" baseline="0">
                <a:solidFill>
                  <a:schemeClr val="bg1"/>
                </a:solidFill>
                <a:latin typeface="Arial" panose="020B0604020202020204" pitchFamily="34" charset="0"/>
                <a:cs typeface="Arial" panose="020B0604020202020204" pitchFamily="34" charset="0"/>
              </a:defRPr>
            </a:lvl1pPr>
            <a:lvl2pPr marL="308610" indent="0">
              <a:buFontTx/>
              <a:buNone/>
              <a:defRPr/>
            </a:lvl2pPr>
            <a:lvl3pPr marL="617220" indent="0">
              <a:buFontTx/>
              <a:buNone/>
              <a:defRPr/>
            </a:lvl3pPr>
            <a:lvl4pPr marL="925830" indent="0">
              <a:buFontTx/>
              <a:buNone/>
              <a:defRPr/>
            </a:lvl4pPr>
            <a:lvl5pPr marL="1234440" indent="0">
              <a:buFontTx/>
              <a:buNone/>
              <a:defRPr/>
            </a:lvl5pPr>
          </a:lstStyle>
          <a:p>
            <a:pPr lvl="0"/>
            <a:r>
              <a:rPr lang="en-US" dirty="0"/>
              <a:t>Click to edit presenter’s name</a:t>
            </a:r>
          </a:p>
        </p:txBody>
      </p:sp>
      <p:sp>
        <p:nvSpPr>
          <p:cNvPr id="26" name="Text Placeholder 23"/>
          <p:cNvSpPr>
            <a:spLocks noGrp="1"/>
          </p:cNvSpPr>
          <p:nvPr>
            <p:ph type="body" sz="quarter" idx="14" hasCustomPrompt="1"/>
          </p:nvPr>
        </p:nvSpPr>
        <p:spPr>
          <a:xfrm>
            <a:off x="454570" y="4583971"/>
            <a:ext cx="2983036" cy="164592"/>
          </a:xfrm>
          <a:prstGeom prst="rect">
            <a:avLst/>
          </a:prstGeom>
        </p:spPr>
        <p:txBody>
          <a:bodyPr wrap="none" lIns="0" tIns="0" rIns="0" bIns="0" anchor="b" anchorCtr="0">
            <a:noAutofit/>
          </a:bodyPr>
          <a:lstStyle>
            <a:lvl1pPr marL="0" indent="0" algn="l">
              <a:lnSpc>
                <a:spcPct val="100000"/>
              </a:lnSpc>
              <a:buFontTx/>
              <a:buNone/>
              <a:defRPr sz="900" i="0">
                <a:solidFill>
                  <a:schemeClr val="bg1"/>
                </a:solidFill>
              </a:defRPr>
            </a:lvl1pPr>
            <a:lvl2pPr marL="158591" indent="0" algn="r">
              <a:buFontTx/>
              <a:buNone/>
              <a:defRPr sz="1260" i="1"/>
            </a:lvl2pPr>
            <a:lvl3pPr marL="345758" indent="0" algn="r">
              <a:buFontTx/>
              <a:buNone/>
              <a:defRPr sz="1260" i="1"/>
            </a:lvl3pPr>
            <a:lvl4pPr marL="470059" indent="0" algn="r">
              <a:buFontTx/>
              <a:buNone/>
              <a:defRPr sz="1260" i="1"/>
            </a:lvl4pPr>
            <a:lvl5pPr marL="627222" indent="0" algn="r">
              <a:buFontTx/>
              <a:buNone/>
              <a:defRPr sz="1260" i="1"/>
            </a:lvl5pPr>
          </a:lstStyle>
          <a:p>
            <a:pPr lvl="0"/>
            <a:r>
              <a:rPr lang="en-US" dirty="0"/>
              <a:t>Click to edit presentation date</a:t>
            </a:r>
          </a:p>
        </p:txBody>
      </p:sp>
      <p:sp>
        <p:nvSpPr>
          <p:cNvPr id="27" name="Text Placeholder 12" title="Click to edit presenter's name, title, and date"/>
          <p:cNvSpPr>
            <a:spLocks noGrp="1"/>
          </p:cNvSpPr>
          <p:nvPr>
            <p:ph type="body" sz="quarter" idx="15" hasCustomPrompt="1"/>
          </p:nvPr>
        </p:nvSpPr>
        <p:spPr>
          <a:xfrm>
            <a:off x="454570" y="3730310"/>
            <a:ext cx="7104996" cy="200981"/>
          </a:xfrm>
          <a:prstGeom prst="rect">
            <a:avLst/>
          </a:prstGeom>
        </p:spPr>
        <p:txBody>
          <a:bodyPr lIns="0" tIns="0" rIns="0" bIns="0" anchor="t" anchorCtr="0">
            <a:normAutofit/>
          </a:bodyPr>
          <a:lstStyle>
            <a:lvl1pPr marL="0" marR="0" indent="0" algn="l" defTabSz="617220" rtl="0" eaLnBrk="1" fontAlgn="auto" latinLnBrk="0" hangingPunct="1">
              <a:lnSpc>
                <a:spcPct val="100000"/>
              </a:lnSpc>
              <a:spcBef>
                <a:spcPts val="0"/>
              </a:spcBef>
              <a:spcAft>
                <a:spcPts val="0"/>
              </a:spcAft>
              <a:buClr>
                <a:schemeClr val="tx2"/>
              </a:buClr>
              <a:buSzTx/>
              <a:buFontTx/>
              <a:buNone/>
              <a:tabLst/>
              <a:defRPr sz="990" b="0" baseline="0">
                <a:solidFill>
                  <a:schemeClr val="bg1"/>
                </a:solidFill>
                <a:latin typeface="Arial" panose="020B0604020202020204" pitchFamily="34" charset="0"/>
                <a:cs typeface="Arial" panose="020B0604020202020204" pitchFamily="34" charset="0"/>
              </a:defRPr>
            </a:lvl1pPr>
            <a:lvl2pPr marL="308610" indent="0">
              <a:buFontTx/>
              <a:buNone/>
              <a:defRPr/>
            </a:lvl2pPr>
            <a:lvl3pPr marL="617220" indent="0">
              <a:buFontTx/>
              <a:buNone/>
              <a:defRPr/>
            </a:lvl3pPr>
            <a:lvl4pPr marL="925830" indent="0">
              <a:buFontTx/>
              <a:buNone/>
              <a:defRPr/>
            </a:lvl4pPr>
            <a:lvl5pPr marL="1234440" indent="0">
              <a:buFontTx/>
              <a:buNone/>
              <a:defRPr/>
            </a:lvl5pPr>
          </a:lstStyle>
          <a:p>
            <a:pPr lvl="0"/>
            <a:r>
              <a:rPr lang="en-US" dirty="0"/>
              <a:t>Click to edit presenter’s title and division</a:t>
            </a:r>
          </a:p>
        </p:txBody>
      </p:sp>
      <p:sp>
        <p:nvSpPr>
          <p:cNvPr id="5" name="Footer Placeholder 4"/>
          <p:cNvSpPr>
            <a:spLocks noGrp="1"/>
          </p:cNvSpPr>
          <p:nvPr>
            <p:ph type="ftr" sz="quarter" idx="11"/>
          </p:nvPr>
        </p:nvSpPr>
        <p:spPr>
          <a:xfrm>
            <a:off x="6194235" y="4583971"/>
            <a:ext cx="1137747" cy="164592"/>
          </a:xfrm>
          <a:prstGeom prst="rect">
            <a:avLst/>
          </a:prstGeom>
          <a:noFill/>
        </p:spPr>
        <p:txBody>
          <a:bodyPr vert="horz" wrap="none" lIns="0" tIns="0" rIns="0" bIns="0" rtlCol="0" anchor="b" anchorCtr="0">
            <a:noAutofit/>
          </a:bodyPr>
          <a:lstStyle>
            <a:lvl1pPr algn="r">
              <a:lnSpc>
                <a:spcPct val="100000"/>
              </a:lnSpc>
              <a:defRPr lang="en-US" smtClean="0">
                <a:solidFill>
                  <a:schemeClr val="bg1"/>
                </a:solidFill>
              </a:defRPr>
            </a:lvl1pPr>
          </a:lstStyle>
          <a:p>
            <a:pPr defTabSz="617220">
              <a:spcBef>
                <a:spcPts val="540"/>
              </a:spcBef>
              <a:buClr>
                <a:schemeClr val="tx2"/>
              </a:buClr>
            </a:pPr>
            <a:endParaRPr lang="en-US"/>
          </a:p>
        </p:txBody>
      </p:sp>
      <p:pic>
        <p:nvPicPr>
          <p:cNvPr id="10" name="Picture 9"/>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57201" y="383397"/>
            <a:ext cx="1268337" cy="334674"/>
          </a:xfrm>
          <a:prstGeom prst="rect">
            <a:avLst/>
          </a:prstGeom>
        </p:spPr>
      </p:pic>
      <p:cxnSp>
        <p:nvCxnSpPr>
          <p:cNvPr id="17" name="Straight Connector 16"/>
          <p:cNvCxnSpPr/>
          <p:nvPr userDrawn="1"/>
        </p:nvCxnSpPr>
        <p:spPr>
          <a:xfrm>
            <a:off x="454570" y="3338339"/>
            <a:ext cx="758952" cy="0"/>
          </a:xfrm>
          <a:prstGeom prst="line">
            <a:avLst/>
          </a:prstGeom>
          <a:ln w="101600">
            <a:solidFill>
              <a:srgbClr val="FF5003"/>
            </a:solidFill>
            <a:tailEnd type="none"/>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rotWithShape="1">
          <a:blip r:embed="rId4" cstate="hqprint">
            <a:extLst>
              <a:ext uri="{28A0092B-C50C-407E-A947-70E740481C1C}">
                <a14:useLocalDpi xmlns:a14="http://schemas.microsoft.com/office/drawing/2010/main"/>
              </a:ext>
            </a:extLst>
          </a:blip>
          <a:srcRect l="-14222" t="-34103" r="-8052" b="-9221"/>
          <a:stretch/>
        </p:blipFill>
        <p:spPr>
          <a:xfrm>
            <a:off x="7898525" y="4398579"/>
            <a:ext cx="904080" cy="358274"/>
          </a:xfrm>
          <a:prstGeom prst="rect">
            <a:avLst/>
          </a:prstGeom>
          <a:noFill/>
        </p:spPr>
      </p:pic>
    </p:spTree>
    <p:extLst>
      <p:ext uri="{BB962C8B-B14F-4D97-AF65-F5344CB8AC3E}">
        <p14:creationId xmlns:p14="http://schemas.microsoft.com/office/powerpoint/2010/main" val="1526303484"/>
      </p:ext>
    </p:extLst>
  </p:cSld>
  <p:clrMapOvr>
    <a:masterClrMapping/>
  </p:clrMapOvr>
  <p:extLst>
    <p:ext uri="{DCECCB84-F9BA-43D5-87BE-67443E8EF086}">
      <p15:sldGuideLst xmlns:p15="http://schemas.microsoft.com/office/powerpoint/2012/main">
        <p15:guide id="1" orient="horz" pos="3432">
          <p15:clr>
            <a:srgbClr val="FBAE40"/>
          </p15:clr>
        </p15:guide>
        <p15:guide id="2" pos="288">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0"/>
          </p:nvPr>
        </p:nvSpPr>
        <p:spPr/>
        <p:txBody>
          <a:bodyPr/>
          <a:lstStyle/>
          <a:p>
            <a:pPr defTabSz="617220">
              <a:lnSpc>
                <a:spcPct val="90000"/>
              </a:lnSpc>
              <a:spcBef>
                <a:spcPts val="540"/>
              </a:spcBef>
              <a:buClr>
                <a:schemeClr val="tx2"/>
              </a:buClr>
            </a:pPr>
            <a:endParaRPr lang="en-US"/>
          </a:p>
        </p:txBody>
      </p:sp>
    </p:spTree>
    <p:extLst>
      <p:ext uri="{BB962C8B-B14F-4D97-AF65-F5344CB8AC3E}">
        <p14:creationId xmlns:p14="http://schemas.microsoft.com/office/powerpoint/2010/main" val="7352392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4" name="Footer Placeholder 3"/>
          <p:cNvSpPr>
            <a:spLocks noGrp="1"/>
          </p:cNvSpPr>
          <p:nvPr>
            <p:ph type="ftr" sz="quarter" idx="10"/>
          </p:nvPr>
        </p:nvSpPr>
        <p:spPr/>
        <p:txBody>
          <a:bodyPr/>
          <a:lstStyle/>
          <a:p>
            <a:pPr defTabSz="617220">
              <a:lnSpc>
                <a:spcPct val="90000"/>
              </a:lnSpc>
              <a:spcBef>
                <a:spcPts val="540"/>
              </a:spcBef>
              <a:buClr>
                <a:schemeClr val="tx2"/>
              </a:buClr>
            </a:pPr>
            <a:endParaRPr lang="en-US"/>
          </a:p>
        </p:txBody>
      </p:sp>
    </p:spTree>
    <p:extLst>
      <p:ext uri="{BB962C8B-B14F-4D97-AF65-F5344CB8AC3E}">
        <p14:creationId xmlns:p14="http://schemas.microsoft.com/office/powerpoint/2010/main" val="25416860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Intro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Text Placeholder 4"/>
          <p:cNvSpPr>
            <a:spLocks noGrp="1"/>
          </p:cNvSpPr>
          <p:nvPr>
            <p:ph type="body" sz="quarter" idx="11" hasCustomPrompt="1"/>
          </p:nvPr>
        </p:nvSpPr>
        <p:spPr>
          <a:xfrm>
            <a:off x="457200" y="604215"/>
            <a:ext cx="8229600" cy="355906"/>
          </a:xfrm>
        </p:spPr>
        <p:txBody>
          <a:bodyPr>
            <a:normAutofit/>
          </a:bodyPr>
          <a:lstStyle>
            <a:lvl1pPr marL="0" indent="0">
              <a:buFontTx/>
              <a:buNone/>
              <a:defRPr sz="1440">
                <a:solidFill>
                  <a:schemeClr val="accent4"/>
                </a:solidFill>
              </a:defRPr>
            </a:lvl1pPr>
            <a:lvl2pPr marL="191453" indent="0">
              <a:buFontTx/>
              <a:buNone/>
              <a:defRPr sz="1440">
                <a:solidFill>
                  <a:schemeClr val="accent4"/>
                </a:solidFill>
              </a:defRPr>
            </a:lvl2pPr>
            <a:lvl3pPr marL="404336" indent="0">
              <a:buFontTx/>
              <a:buNone/>
              <a:defRPr sz="1440">
                <a:solidFill>
                  <a:schemeClr val="accent4"/>
                </a:solidFill>
              </a:defRPr>
            </a:lvl3pPr>
            <a:lvl4pPr marL="545783" indent="0">
              <a:buFontTx/>
              <a:buNone/>
              <a:defRPr sz="1440">
                <a:solidFill>
                  <a:schemeClr val="accent4"/>
                </a:solidFill>
              </a:defRPr>
            </a:lvl4pPr>
            <a:lvl5pPr marL="747236" indent="0">
              <a:buFontTx/>
              <a:buNone/>
              <a:defRPr sz="1440">
                <a:solidFill>
                  <a:schemeClr val="accent4"/>
                </a:solidFill>
              </a:defRPr>
            </a:lvl5pPr>
          </a:lstStyle>
          <a:p>
            <a:pPr lvl="0"/>
            <a:r>
              <a:rPr lang="en-US" dirty="0"/>
              <a:t>Edit Master intro text</a:t>
            </a:r>
          </a:p>
        </p:txBody>
      </p:sp>
      <p:sp>
        <p:nvSpPr>
          <p:cNvPr id="4" name="Footer Placeholder 3"/>
          <p:cNvSpPr>
            <a:spLocks noGrp="1"/>
          </p:cNvSpPr>
          <p:nvPr>
            <p:ph type="ftr" sz="quarter" idx="12"/>
          </p:nvPr>
        </p:nvSpPr>
        <p:spPr/>
        <p:txBody>
          <a:bodyPr/>
          <a:lstStyle/>
          <a:p>
            <a:pPr defTabSz="617220">
              <a:lnSpc>
                <a:spcPct val="90000"/>
              </a:lnSpc>
              <a:spcBef>
                <a:spcPts val="540"/>
              </a:spcBef>
              <a:buClr>
                <a:schemeClr val="tx2"/>
              </a:buClr>
            </a:pPr>
            <a:endParaRPr lang="en-US"/>
          </a:p>
        </p:txBody>
      </p:sp>
    </p:spTree>
    <p:extLst>
      <p:ext uri="{BB962C8B-B14F-4D97-AF65-F5344CB8AC3E}">
        <p14:creationId xmlns:p14="http://schemas.microsoft.com/office/powerpoint/2010/main" val="42031732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D3649"/>
                </a:solidFill>
              </a:defRPr>
            </a:lvl1pPr>
          </a:lstStyle>
          <a:p>
            <a:r>
              <a:rPr lang="en-US"/>
              <a:t>Click to edit Master title style</a:t>
            </a:r>
            <a:endParaRPr lang="en-US" dirty="0"/>
          </a:p>
        </p:txBody>
      </p:sp>
      <p:sp>
        <p:nvSpPr>
          <p:cNvPr id="6" name="Content Placeholder 5"/>
          <p:cNvSpPr>
            <a:spLocks noGrp="1"/>
          </p:cNvSpPr>
          <p:nvPr>
            <p:ph sz="quarter" idx="12"/>
          </p:nvPr>
        </p:nvSpPr>
        <p:spPr>
          <a:xfrm>
            <a:off x="454269" y="822960"/>
            <a:ext cx="8232532" cy="3703320"/>
          </a:xfrm>
          <a:prstGeom prst="rect">
            <a:avLst/>
          </a:prstGeom>
        </p:spPr>
        <p:txBody>
          <a:bodyPr/>
          <a:lstStyle>
            <a:lvl1pPr marL="154305" indent="-154305">
              <a:buClr>
                <a:srgbClr val="FF5003"/>
              </a:buClr>
              <a:buFont typeface="Arial" panose="020B0604020202020204" pitchFamily="34" charset="0"/>
              <a:buChar char="•"/>
              <a:defRPr>
                <a:solidFill>
                  <a:srgbClr val="1D3649"/>
                </a:solidFill>
              </a:defRPr>
            </a:lvl1pPr>
            <a:lvl2pPr marL="404337" indent="-198597">
              <a:spcBef>
                <a:spcPts val="540"/>
              </a:spcBef>
              <a:defRPr>
                <a:solidFill>
                  <a:srgbClr val="1D3649"/>
                </a:solidFill>
              </a:defRPr>
            </a:lvl2pPr>
            <a:lvl3pPr marL="538639" indent="-112872">
              <a:spcBef>
                <a:spcPts val="540"/>
              </a:spcBef>
              <a:defRPr sz="990">
                <a:solidFill>
                  <a:srgbClr val="1D3649"/>
                </a:solidFill>
              </a:defRPr>
            </a:lvl3pPr>
            <a:lvl4pPr marL="674370" indent="-128588">
              <a:spcBef>
                <a:spcPts val="540"/>
              </a:spcBef>
              <a:buFont typeface="Arial" panose="020B0604020202020204" pitchFamily="34" charset="0"/>
              <a:buChar char="•"/>
              <a:defRPr sz="990" baseline="0">
                <a:solidFill>
                  <a:srgbClr val="1D3649"/>
                </a:solidFill>
              </a:defRPr>
            </a:lvl4pPr>
            <a:lvl5pPr marL="801529" indent="-127159">
              <a:spcBef>
                <a:spcPts val="540"/>
              </a:spcBef>
              <a:buFont typeface="Arial" panose="020B0604020202020204" pitchFamily="34" charset="0"/>
              <a:buChar char="•"/>
              <a:defRPr sz="990">
                <a:solidFill>
                  <a:srgbClr val="1D364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p:cNvSpPr>
            <a:spLocks noGrp="1"/>
          </p:cNvSpPr>
          <p:nvPr>
            <p:ph type="ftr" sz="quarter" idx="13"/>
          </p:nvPr>
        </p:nvSpPr>
        <p:spPr/>
        <p:txBody>
          <a:bodyPr/>
          <a:lstStyle/>
          <a:p>
            <a:pPr defTabSz="617220">
              <a:lnSpc>
                <a:spcPct val="90000"/>
              </a:lnSpc>
              <a:spcBef>
                <a:spcPts val="540"/>
              </a:spcBef>
              <a:buClr>
                <a:schemeClr val="tx2"/>
              </a:buClr>
            </a:pPr>
            <a:endParaRPr lang="en-US"/>
          </a:p>
        </p:txBody>
      </p:sp>
    </p:spTree>
    <p:extLst>
      <p:ext uri="{BB962C8B-B14F-4D97-AF65-F5344CB8AC3E}">
        <p14:creationId xmlns:p14="http://schemas.microsoft.com/office/powerpoint/2010/main" val="3338347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with Header">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1371600" y="0"/>
            <a:ext cx="7315200" cy="205741"/>
          </a:xfrm>
          <a:prstGeom prst="rect">
            <a:avLst/>
          </a:prstGeom>
        </p:spPr>
        <p:txBody>
          <a:bodyPr tIns="27432" bIns="27432">
            <a:normAutofit/>
          </a:bodyPr>
          <a:lstStyle>
            <a:lvl1pPr marL="0" indent="0" algn="r">
              <a:buFontTx/>
              <a:buNone/>
              <a:defRPr sz="810" cap="all" baseline="0">
                <a:solidFill>
                  <a:schemeClr val="bg1">
                    <a:lumMod val="65000"/>
                  </a:schemeClr>
                </a:solidFill>
              </a:defRPr>
            </a:lvl1pPr>
            <a:lvl2pPr marL="158591" indent="0">
              <a:buFontTx/>
              <a:buNone/>
              <a:defRPr/>
            </a:lvl2pPr>
            <a:lvl3pPr marL="345758" indent="0">
              <a:buFontTx/>
              <a:buNone/>
              <a:defRPr/>
            </a:lvl3pPr>
            <a:lvl4pPr marL="470059" indent="0">
              <a:buFontTx/>
              <a:buNone/>
              <a:defRPr/>
            </a:lvl4pPr>
            <a:lvl5pPr marL="627222" indent="0">
              <a:buFontTx/>
              <a:buNone/>
              <a:defRPr/>
            </a:lvl5pPr>
          </a:lstStyle>
          <a:p>
            <a:pPr lvl="0"/>
            <a:r>
              <a:rPr lang="en-US" dirty="0"/>
              <a:t>Edit Master HEADER 1  |  HEADER 2</a:t>
            </a:r>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Footer Placeholder 2"/>
          <p:cNvSpPr>
            <a:spLocks noGrp="1"/>
          </p:cNvSpPr>
          <p:nvPr>
            <p:ph type="ftr" sz="quarter" idx="12"/>
          </p:nvPr>
        </p:nvSpPr>
        <p:spPr/>
        <p:txBody>
          <a:bodyPr/>
          <a:lstStyle/>
          <a:p>
            <a:pPr defTabSz="617220">
              <a:lnSpc>
                <a:spcPct val="90000"/>
              </a:lnSpc>
              <a:spcBef>
                <a:spcPts val="540"/>
              </a:spcBef>
              <a:buClr>
                <a:schemeClr val="tx2"/>
              </a:buClr>
            </a:pPr>
            <a:endParaRPr lang="en-US"/>
          </a:p>
        </p:txBody>
      </p:sp>
    </p:spTree>
    <p:extLst>
      <p:ext uri="{BB962C8B-B14F-4D97-AF65-F5344CB8AC3E}">
        <p14:creationId xmlns:p14="http://schemas.microsoft.com/office/powerpoint/2010/main" val="1474455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C671C606-EB24-444E-96BC-D1FF1CA6F30D}"/>
              </a:ext>
            </a:extLst>
          </p:cNvPr>
          <p:cNvSpPr>
            <a:spLocks noGrp="1"/>
          </p:cNvSpPr>
          <p:nvPr>
            <p:ph type="title"/>
          </p:nvPr>
        </p:nvSpPr>
        <p:spPr>
          <a:xfrm>
            <a:off x="210312" y="201168"/>
            <a:ext cx="6419088" cy="332399"/>
          </a:xfrm>
        </p:spPr>
        <p:txBody>
          <a:bodyPr wrap="square">
            <a:spAutoFit/>
          </a:body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31BF2151-11EA-2947-9E9F-88907F3B487F}"/>
              </a:ext>
            </a:extLst>
          </p:cNvPr>
          <p:cNvSpPr>
            <a:spLocks noGrp="1"/>
          </p:cNvSpPr>
          <p:nvPr>
            <p:ph type="body" sz="quarter" idx="12" hasCustomPrompt="1"/>
          </p:nvPr>
        </p:nvSpPr>
        <p:spPr>
          <a:xfrm>
            <a:off x="209550" y="544766"/>
            <a:ext cx="6419850" cy="276999"/>
          </a:xfrm>
        </p:spPr>
        <p:txBody>
          <a:bodyPr/>
          <a:lstStyle>
            <a:lvl1pPr>
              <a:defRPr sz="1600">
                <a:solidFill>
                  <a:srgbClr val="868D95"/>
                </a:solidFill>
              </a:defRPr>
            </a:lvl1pPr>
          </a:lstStyle>
          <a:p>
            <a:pPr lvl="0"/>
            <a:r>
              <a:rPr lang="en-US" dirty="0"/>
              <a:t>Click to edit Master subtitle styles</a:t>
            </a:r>
          </a:p>
        </p:txBody>
      </p:sp>
      <p:sp>
        <p:nvSpPr>
          <p:cNvPr id="2" name="Footer Placeholder 1">
            <a:extLst>
              <a:ext uri="{FF2B5EF4-FFF2-40B4-BE49-F238E27FC236}">
                <a16:creationId xmlns:a16="http://schemas.microsoft.com/office/drawing/2014/main" id="{809B33DE-E6CA-A346-9479-8883F2F083FA}"/>
              </a:ext>
            </a:extLst>
          </p:cNvPr>
          <p:cNvSpPr>
            <a:spLocks noGrp="1"/>
          </p:cNvSpPr>
          <p:nvPr>
            <p:ph type="ftr" sz="quarter" idx="13"/>
          </p:nvPr>
        </p:nvSpPr>
        <p:spPr/>
        <p:txBody>
          <a:bodyPr/>
          <a:lstStyle>
            <a:lvl1pPr>
              <a:defRPr>
                <a:solidFill>
                  <a:srgbClr val="868D95"/>
                </a:solidFill>
              </a:defRPr>
            </a:lvl1pPr>
          </a:lstStyle>
          <a:p>
            <a:r>
              <a:rPr lang="en-US" dirty="0"/>
              <a:t>IBM Security / © 2019 IBM Corporation</a:t>
            </a:r>
          </a:p>
        </p:txBody>
      </p:sp>
      <p:sp>
        <p:nvSpPr>
          <p:cNvPr id="6" name="Slide Number Placeholder 5">
            <a:extLst>
              <a:ext uri="{FF2B5EF4-FFF2-40B4-BE49-F238E27FC236}">
                <a16:creationId xmlns:a16="http://schemas.microsoft.com/office/drawing/2014/main" id="{5DEAEB1B-8DF0-8B49-ADE1-20CDCC04F0E3}"/>
              </a:ext>
            </a:extLst>
          </p:cNvPr>
          <p:cNvSpPr>
            <a:spLocks noGrp="1"/>
          </p:cNvSpPr>
          <p:nvPr>
            <p:ph type="sldNum" sz="quarter" idx="14"/>
          </p:nvPr>
        </p:nvSpPr>
        <p:spPr/>
        <p:txBody>
          <a:bodyPr/>
          <a:lstStyle>
            <a:lvl1pPr>
              <a:defRPr>
                <a:solidFill>
                  <a:srgbClr val="868D95"/>
                </a:solidFill>
              </a:defRPr>
            </a:lvl1pPr>
          </a:lstStyle>
          <a:p>
            <a:fld id="{59395FB3-9C97-154F-86B2-7E381B951268}" type="slidenum">
              <a:rPr lang="en-US" smtClean="0"/>
              <a:pPr/>
              <a:t>‹Nº›</a:t>
            </a:fld>
            <a:endParaRPr lang="en-US"/>
          </a:p>
        </p:txBody>
      </p:sp>
    </p:spTree>
    <p:extLst>
      <p:ext uri="{BB962C8B-B14F-4D97-AF65-F5344CB8AC3E}">
        <p14:creationId xmlns:p14="http://schemas.microsoft.com/office/powerpoint/2010/main" val="1625466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Header, and Content">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1371601" y="0"/>
            <a:ext cx="7314253" cy="205740"/>
          </a:xfrm>
          <a:prstGeom prst="rect">
            <a:avLst/>
          </a:prstGeom>
        </p:spPr>
        <p:txBody>
          <a:bodyPr tIns="27432" bIns="27432">
            <a:normAutofit/>
          </a:bodyPr>
          <a:lstStyle>
            <a:lvl1pPr marL="0" indent="0" algn="r">
              <a:buFontTx/>
              <a:buNone/>
              <a:defRPr sz="810" cap="all" baseline="0">
                <a:solidFill>
                  <a:schemeClr val="bg1">
                    <a:lumMod val="65000"/>
                  </a:schemeClr>
                </a:solidFill>
              </a:defRPr>
            </a:lvl1pPr>
            <a:lvl2pPr marL="158591" indent="0">
              <a:buFontTx/>
              <a:buNone/>
              <a:defRPr/>
            </a:lvl2pPr>
            <a:lvl3pPr marL="345758" indent="0">
              <a:buFontTx/>
              <a:buNone/>
              <a:defRPr/>
            </a:lvl3pPr>
            <a:lvl4pPr marL="470059" indent="0">
              <a:buFontTx/>
              <a:buNone/>
              <a:defRPr/>
            </a:lvl4pPr>
            <a:lvl5pPr marL="627222" indent="0">
              <a:buFontTx/>
              <a:buNone/>
              <a:defRPr/>
            </a:lvl5pPr>
          </a:lstStyle>
          <a:p>
            <a:pPr lvl="0"/>
            <a:r>
              <a:rPr lang="en-US" dirty="0"/>
              <a:t>Edit Master HEADER 1  |  HEADER 2</a:t>
            </a:r>
          </a:p>
        </p:txBody>
      </p:sp>
      <p:sp>
        <p:nvSpPr>
          <p:cNvPr id="2" name="Title 1"/>
          <p:cNvSpPr>
            <a:spLocks noGrp="1"/>
          </p:cNvSpPr>
          <p:nvPr>
            <p:ph type="title"/>
          </p:nvPr>
        </p:nvSpPr>
        <p:spPr/>
        <p:txBody>
          <a:bodyPr/>
          <a:lstStyle/>
          <a:p>
            <a:r>
              <a:rPr lang="en-US"/>
              <a:t>Click to edit Master title style</a:t>
            </a:r>
            <a:endParaRPr lang="en-US" dirty="0"/>
          </a:p>
        </p:txBody>
      </p:sp>
      <p:sp>
        <p:nvSpPr>
          <p:cNvPr id="6" name="Content Placeholder 5"/>
          <p:cNvSpPr>
            <a:spLocks noGrp="1"/>
          </p:cNvSpPr>
          <p:nvPr>
            <p:ph sz="quarter" idx="12"/>
          </p:nvPr>
        </p:nvSpPr>
        <p:spPr>
          <a:xfrm>
            <a:off x="457200" y="822961"/>
            <a:ext cx="8229600" cy="370331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p:cNvSpPr>
            <a:spLocks noGrp="1"/>
          </p:cNvSpPr>
          <p:nvPr>
            <p:ph type="ftr" sz="quarter" idx="13"/>
          </p:nvPr>
        </p:nvSpPr>
        <p:spPr/>
        <p:txBody>
          <a:bodyPr/>
          <a:lstStyle/>
          <a:p>
            <a:pPr defTabSz="617220">
              <a:lnSpc>
                <a:spcPct val="90000"/>
              </a:lnSpc>
              <a:spcBef>
                <a:spcPts val="540"/>
              </a:spcBef>
              <a:buClr>
                <a:schemeClr val="tx2"/>
              </a:buClr>
            </a:pPr>
            <a:endParaRPr lang="en-US"/>
          </a:p>
        </p:txBody>
      </p:sp>
    </p:spTree>
    <p:extLst>
      <p:ext uri="{BB962C8B-B14F-4D97-AF65-F5344CB8AC3E}">
        <p14:creationId xmlns:p14="http://schemas.microsoft.com/office/powerpoint/2010/main" val="32986494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2"/>
          </p:nvPr>
        </p:nvSpPr>
        <p:spPr>
          <a:xfrm>
            <a:off x="454268" y="822960"/>
            <a:ext cx="3886200" cy="370332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6"/>
          <p:cNvSpPr>
            <a:spLocks noGrp="1"/>
          </p:cNvSpPr>
          <p:nvPr>
            <p:ph sz="quarter" idx="13"/>
          </p:nvPr>
        </p:nvSpPr>
        <p:spPr>
          <a:xfrm>
            <a:off x="4800600" y="822960"/>
            <a:ext cx="3886200" cy="370332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p:cNvSpPr>
            <a:spLocks noGrp="1"/>
          </p:cNvSpPr>
          <p:nvPr>
            <p:ph type="ftr" sz="quarter" idx="14"/>
          </p:nvPr>
        </p:nvSpPr>
        <p:spPr/>
        <p:txBody>
          <a:bodyPr/>
          <a:lstStyle/>
          <a:p>
            <a:pPr defTabSz="617220">
              <a:lnSpc>
                <a:spcPct val="90000"/>
              </a:lnSpc>
              <a:spcBef>
                <a:spcPts val="540"/>
              </a:spcBef>
              <a:buClr>
                <a:schemeClr val="tx2"/>
              </a:buClr>
            </a:pPr>
            <a:endParaRPr lang="en-US"/>
          </a:p>
        </p:txBody>
      </p:sp>
    </p:spTree>
    <p:extLst>
      <p:ext uri="{BB962C8B-B14F-4D97-AF65-F5344CB8AC3E}">
        <p14:creationId xmlns:p14="http://schemas.microsoft.com/office/powerpoint/2010/main" val="7939175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Offering Domains">
    <p:spTree>
      <p:nvGrpSpPr>
        <p:cNvPr id="1" name=""/>
        <p:cNvGrpSpPr/>
        <p:nvPr/>
      </p:nvGrpSpPr>
      <p:grpSpPr>
        <a:xfrm>
          <a:off x="0" y="0"/>
          <a:ext cx="0" cy="0"/>
          <a:chOff x="0" y="0"/>
          <a:chExt cx="0" cy="0"/>
        </a:xfrm>
      </p:grpSpPr>
      <p:sp>
        <p:nvSpPr>
          <p:cNvPr id="3" name="Footer Placeholder 2"/>
          <p:cNvSpPr>
            <a:spLocks noGrp="1"/>
          </p:cNvSpPr>
          <p:nvPr>
            <p:ph type="ftr" sz="quarter" idx="14"/>
          </p:nvPr>
        </p:nvSpPr>
        <p:spPr/>
        <p:txBody>
          <a:bodyPr/>
          <a:lstStyle/>
          <a:p>
            <a:pPr defTabSz="617220">
              <a:lnSpc>
                <a:spcPct val="90000"/>
              </a:lnSpc>
              <a:spcBef>
                <a:spcPts val="540"/>
              </a:spcBef>
              <a:buClr>
                <a:schemeClr val="tx2"/>
              </a:buClr>
            </a:pPr>
            <a:endParaRPr lang="en-US"/>
          </a:p>
        </p:txBody>
      </p:sp>
      <p:sp>
        <p:nvSpPr>
          <p:cNvPr id="4" name="Rectangle 3"/>
          <p:cNvSpPr/>
          <p:nvPr userDrawn="1"/>
        </p:nvSpPr>
        <p:spPr>
          <a:xfrm>
            <a:off x="0" y="0"/>
            <a:ext cx="4533900" cy="4903470"/>
          </a:xfrm>
          <a:prstGeom prst="rect">
            <a:avLst/>
          </a:prstGeom>
          <a:solidFill>
            <a:schemeClr val="bg1">
              <a:lumMod val="95000"/>
            </a:schemeClr>
          </a:solidFill>
          <a:ln w="19050" cap="flat" cmpd="sng" algn="ctr">
            <a:noFill/>
            <a:prstDash val="solid"/>
          </a:ln>
          <a:effectLst/>
        </p:spPr>
        <p:txBody>
          <a:bodyPr rtlCol="0" anchor="ctr"/>
          <a:lstStyle/>
          <a:p>
            <a:pPr marL="0" marR="0" indent="0" algn="ctr" defTabSz="822960" eaLnBrk="1" fontAlgn="auto" latinLnBrk="0" hangingPunct="1">
              <a:lnSpc>
                <a:spcPct val="100000"/>
              </a:lnSpc>
              <a:spcBef>
                <a:spcPts val="0"/>
              </a:spcBef>
              <a:spcAft>
                <a:spcPts val="0"/>
              </a:spcAft>
              <a:buClrTx/>
              <a:buSzTx/>
              <a:buFontTx/>
              <a:buNone/>
              <a:tabLst/>
            </a:pPr>
            <a:endParaRPr kumimoji="0" lang="en-US" sz="1260" b="0" i="0" u="none" strike="noStrike" kern="0" cap="none" spc="0" normalizeH="0" baseline="0" noProof="0">
              <a:ln>
                <a:noFill/>
              </a:ln>
              <a:solidFill>
                <a:schemeClr val="bg1"/>
              </a:solidFill>
              <a:effectLst/>
              <a:uLnTx/>
              <a:uFillTx/>
              <a:ea typeface="+mn-ea"/>
              <a:cs typeface="Arial" panose="020B0604020202020204" pitchFamily="34" charset="0"/>
            </a:endParaRPr>
          </a:p>
        </p:txBody>
      </p:sp>
      <p:sp>
        <p:nvSpPr>
          <p:cNvPr id="2" name="Title 1"/>
          <p:cNvSpPr>
            <a:spLocks noGrp="1"/>
          </p:cNvSpPr>
          <p:nvPr>
            <p:ph type="title"/>
          </p:nvPr>
        </p:nvSpPr>
        <p:spPr>
          <a:xfrm>
            <a:off x="4953000" y="306239"/>
            <a:ext cx="3848100" cy="893912"/>
          </a:xfrm>
        </p:spPr>
        <p:txBody>
          <a:bodyPr/>
          <a:lstStyle/>
          <a:p>
            <a:r>
              <a:rPr lang="en-US" dirty="0"/>
              <a:t>Click to edit Master title style</a:t>
            </a:r>
          </a:p>
        </p:txBody>
      </p:sp>
      <p:sp>
        <p:nvSpPr>
          <p:cNvPr id="6" name="Content Placeholder 5"/>
          <p:cNvSpPr>
            <a:spLocks noGrp="1"/>
          </p:cNvSpPr>
          <p:nvPr>
            <p:ph sz="quarter" idx="12"/>
          </p:nvPr>
        </p:nvSpPr>
        <p:spPr>
          <a:xfrm>
            <a:off x="4944794" y="1461223"/>
            <a:ext cx="3856306" cy="3065057"/>
          </a:xfrm>
          <a:prstGeom prst="rect">
            <a:avLst/>
          </a:prstGeom>
        </p:spPr>
        <p:txBody>
          <a:bodyPr/>
          <a:lstStyle>
            <a:lvl1pPr marL="0" indent="0">
              <a:buNone/>
              <a:defRPr/>
            </a:lvl1pPr>
            <a:lvl2pPr marL="191453" indent="0">
              <a:buNone/>
              <a:defRPr/>
            </a:lvl2pPr>
            <a:lvl3pPr marL="404336" indent="0">
              <a:buNone/>
              <a:defRPr/>
            </a:lvl3pPr>
            <a:lvl4pPr marL="545783" indent="0">
              <a:buNone/>
              <a:defRPr/>
            </a:lvl4pPr>
            <a:lvl5pPr marL="747236" indent="0">
              <a:buNone/>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userDrawn="1"/>
        </p:nvCxnSpPr>
        <p:spPr>
          <a:xfrm>
            <a:off x="4953000" y="45165"/>
            <a:ext cx="758952" cy="0"/>
          </a:xfrm>
          <a:prstGeom prst="line">
            <a:avLst/>
          </a:prstGeom>
          <a:ln w="101600">
            <a:solidFill>
              <a:srgbClr val="FF5004"/>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56297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Table, 2-column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5"/>
          </p:nvPr>
        </p:nvSpPr>
        <p:spPr>
          <a:xfrm>
            <a:off x="457201" y="822960"/>
            <a:ext cx="8228653" cy="1954530"/>
          </a:xfrm>
          <a:prstGeom prst="rect">
            <a:avLst/>
          </a:prstGeom>
        </p:spPr>
        <p:txBody>
          <a:bodyPr/>
          <a:lstStyle>
            <a:lvl1pPr marL="0" indent="0" algn="ctr">
              <a:buFontTx/>
              <a:buNone/>
              <a:defRPr/>
            </a:lvl1pPr>
          </a:lstStyle>
          <a:p>
            <a:r>
              <a:rPr lang="en-US"/>
              <a:t>Click icon to add table</a:t>
            </a:r>
          </a:p>
        </p:txBody>
      </p:sp>
      <p:sp>
        <p:nvSpPr>
          <p:cNvPr id="9" name="Text Placeholder 8"/>
          <p:cNvSpPr>
            <a:spLocks noGrp="1"/>
          </p:cNvSpPr>
          <p:nvPr>
            <p:ph type="body" sz="quarter" idx="16"/>
          </p:nvPr>
        </p:nvSpPr>
        <p:spPr>
          <a:xfrm>
            <a:off x="4800601" y="3029266"/>
            <a:ext cx="3885253" cy="1497015"/>
          </a:xfrm>
          <a:prstGeom prst="rect">
            <a:avLst/>
          </a:prstGeom>
        </p:spPr>
        <p:txBody>
          <a:bodyPr>
            <a:normAutofit/>
          </a:bodyPr>
          <a:lstStyle>
            <a:lvl1pPr>
              <a:defRPr sz="1260"/>
            </a:lvl1pPr>
            <a:lvl2pPr>
              <a:defRPr sz="1080"/>
            </a:lvl2pPr>
            <a:lvl3pPr>
              <a:defRPr sz="1080"/>
            </a:lvl3pPr>
            <a:lvl4pPr>
              <a:defRPr sz="1080"/>
            </a:lvl4pPr>
            <a:lvl5pPr>
              <a:defRPr sz="108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p:cNvSpPr>
            <a:spLocks noGrp="1"/>
          </p:cNvSpPr>
          <p:nvPr>
            <p:ph type="body" sz="quarter" idx="17"/>
          </p:nvPr>
        </p:nvSpPr>
        <p:spPr>
          <a:xfrm>
            <a:off x="454269" y="3028950"/>
            <a:ext cx="3889132" cy="1497317"/>
          </a:xfrm>
          <a:prstGeom prst="rect">
            <a:avLst/>
          </a:prstGeom>
        </p:spPr>
        <p:txBody>
          <a:bodyPr>
            <a:normAutofit/>
          </a:bodyPr>
          <a:lstStyle>
            <a:lvl1pPr>
              <a:defRPr sz="1260"/>
            </a:lvl1pPr>
            <a:lvl2pPr>
              <a:defRPr sz="1080"/>
            </a:lvl2pPr>
            <a:lvl3pPr>
              <a:defRPr sz="1080"/>
            </a:lvl3pPr>
            <a:lvl4pPr>
              <a:defRPr sz="1080"/>
            </a:lvl4pPr>
            <a:lvl5pPr>
              <a:defRPr sz="108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p:cNvSpPr>
            <a:spLocks noGrp="1"/>
          </p:cNvSpPr>
          <p:nvPr>
            <p:ph type="ftr" sz="quarter" idx="18"/>
          </p:nvPr>
        </p:nvSpPr>
        <p:spPr/>
        <p:txBody>
          <a:bodyPr/>
          <a:lstStyle/>
          <a:p>
            <a:pPr defTabSz="617220">
              <a:lnSpc>
                <a:spcPct val="90000"/>
              </a:lnSpc>
              <a:spcBef>
                <a:spcPts val="540"/>
              </a:spcBef>
              <a:buClr>
                <a:schemeClr val="tx2"/>
              </a:buClr>
            </a:pPr>
            <a:endParaRPr lang="en-US"/>
          </a:p>
        </p:txBody>
      </p:sp>
    </p:spTree>
    <p:extLst>
      <p:ext uri="{BB962C8B-B14F-4D97-AF65-F5344CB8AC3E}">
        <p14:creationId xmlns:p14="http://schemas.microsoft.com/office/powerpoint/2010/main" val="18059922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able Placeholder 6"/>
          <p:cNvSpPr>
            <a:spLocks noGrp="1"/>
          </p:cNvSpPr>
          <p:nvPr>
            <p:ph type="tbl" sz="quarter" idx="14"/>
          </p:nvPr>
        </p:nvSpPr>
        <p:spPr>
          <a:xfrm>
            <a:off x="454269" y="822960"/>
            <a:ext cx="8231585" cy="3703320"/>
          </a:xfrm>
          <a:prstGeom prst="rect">
            <a:avLst/>
          </a:prstGeom>
        </p:spPr>
        <p:txBody>
          <a:bodyPr/>
          <a:lstStyle>
            <a:lvl1pPr marL="0" indent="0" algn="ctr">
              <a:buFontTx/>
              <a:buNone/>
              <a:defRPr/>
            </a:lvl1pPr>
          </a:lstStyle>
          <a:p>
            <a:r>
              <a:rPr lang="en-US"/>
              <a:t>Click icon to add table</a:t>
            </a:r>
          </a:p>
        </p:txBody>
      </p:sp>
      <p:sp>
        <p:nvSpPr>
          <p:cNvPr id="4" name="Footer Placeholder 3"/>
          <p:cNvSpPr>
            <a:spLocks noGrp="1"/>
          </p:cNvSpPr>
          <p:nvPr>
            <p:ph type="ftr" sz="quarter" idx="15"/>
          </p:nvPr>
        </p:nvSpPr>
        <p:spPr/>
        <p:txBody>
          <a:bodyPr/>
          <a:lstStyle/>
          <a:p>
            <a:pPr defTabSz="617220">
              <a:lnSpc>
                <a:spcPct val="90000"/>
              </a:lnSpc>
              <a:spcBef>
                <a:spcPts val="540"/>
              </a:spcBef>
              <a:buClr>
                <a:schemeClr val="tx2"/>
              </a:buClr>
            </a:pPr>
            <a:endParaRPr lang="en-US"/>
          </a:p>
        </p:txBody>
      </p:sp>
    </p:spTree>
    <p:extLst>
      <p:ext uri="{BB962C8B-B14F-4D97-AF65-F5344CB8AC3E}">
        <p14:creationId xmlns:p14="http://schemas.microsoft.com/office/powerpoint/2010/main" val="5466668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Data-driven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hart Placeholder 4"/>
          <p:cNvSpPr>
            <a:spLocks noGrp="1"/>
          </p:cNvSpPr>
          <p:nvPr>
            <p:ph type="chart" sz="quarter" idx="14"/>
          </p:nvPr>
        </p:nvSpPr>
        <p:spPr>
          <a:xfrm>
            <a:off x="457201" y="822960"/>
            <a:ext cx="8228653" cy="3703320"/>
          </a:xfrm>
          <a:prstGeom prst="rect">
            <a:avLst/>
          </a:prstGeom>
        </p:spPr>
        <p:txBody>
          <a:bodyPr/>
          <a:lstStyle>
            <a:lvl1pPr marL="0" indent="0" algn="ctr">
              <a:buFontTx/>
              <a:buNone/>
              <a:defRPr cap="none" baseline="0">
                <a:solidFill>
                  <a:schemeClr val="tx1"/>
                </a:solidFill>
              </a:defRPr>
            </a:lvl1pPr>
          </a:lstStyle>
          <a:p>
            <a:r>
              <a:rPr lang="en-US"/>
              <a:t>Click icon to add chart</a:t>
            </a:r>
          </a:p>
        </p:txBody>
      </p:sp>
      <p:sp>
        <p:nvSpPr>
          <p:cNvPr id="4" name="Footer Placeholder 3"/>
          <p:cNvSpPr>
            <a:spLocks noGrp="1"/>
          </p:cNvSpPr>
          <p:nvPr>
            <p:ph type="ftr" sz="quarter" idx="15"/>
          </p:nvPr>
        </p:nvSpPr>
        <p:spPr/>
        <p:txBody>
          <a:bodyPr/>
          <a:lstStyle/>
          <a:p>
            <a:pPr defTabSz="617220">
              <a:lnSpc>
                <a:spcPct val="90000"/>
              </a:lnSpc>
              <a:spcBef>
                <a:spcPts val="540"/>
              </a:spcBef>
              <a:buClr>
                <a:schemeClr val="tx2"/>
              </a:buClr>
            </a:pPr>
            <a:endParaRPr lang="en-US"/>
          </a:p>
        </p:txBody>
      </p:sp>
    </p:spTree>
    <p:extLst>
      <p:ext uri="{BB962C8B-B14F-4D97-AF65-F5344CB8AC3E}">
        <p14:creationId xmlns:p14="http://schemas.microsoft.com/office/powerpoint/2010/main" val="22253837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Text Placeholder 4"/>
          <p:cNvSpPr>
            <a:spLocks noGrp="1"/>
          </p:cNvSpPr>
          <p:nvPr>
            <p:ph type="body" sz="quarter" idx="13" hasCustomPrompt="1"/>
          </p:nvPr>
        </p:nvSpPr>
        <p:spPr>
          <a:xfrm>
            <a:off x="2743533" y="3572968"/>
            <a:ext cx="5943277" cy="233222"/>
          </a:xfrm>
          <a:prstGeom prst="rect">
            <a:avLst/>
          </a:prstGeom>
        </p:spPr>
        <p:txBody>
          <a:bodyPr tIns="0" bIns="0"/>
          <a:lstStyle>
            <a:lvl1pPr marL="0" indent="0">
              <a:spcBef>
                <a:spcPts val="0"/>
              </a:spcBef>
              <a:buFontTx/>
              <a:buNone/>
              <a:defRPr cap="none" baseline="0">
                <a:solidFill>
                  <a:srgbClr val="1D3649"/>
                </a:solidFill>
              </a:defRPr>
            </a:lvl1pPr>
            <a:lvl2pPr marL="158591" indent="0">
              <a:buFontTx/>
              <a:buNone/>
              <a:defRPr/>
            </a:lvl2pPr>
            <a:lvl3pPr marL="345758" indent="0">
              <a:buFontTx/>
              <a:buNone/>
              <a:defRPr/>
            </a:lvl3pPr>
            <a:lvl4pPr marL="470059" indent="0">
              <a:buFontTx/>
              <a:buNone/>
              <a:defRPr/>
            </a:lvl4pPr>
            <a:lvl5pPr marL="627222" indent="0">
              <a:buFontTx/>
              <a:buNone/>
              <a:defRPr/>
            </a:lvl5pPr>
          </a:lstStyle>
          <a:p>
            <a:pPr lvl="0"/>
            <a:r>
              <a:rPr lang="en-US" dirty="0"/>
              <a:t>Click to edit author’s title</a:t>
            </a:r>
          </a:p>
        </p:txBody>
      </p:sp>
      <p:pic>
        <p:nvPicPr>
          <p:cNvPr id="4" name="Picture 3"/>
          <p:cNvPicPr>
            <a:picLocks noChangeAspect="1"/>
          </p:cNvPicPr>
          <p:nvPr userDrawn="1"/>
        </p:nvPicPr>
        <p:blipFill rotWithShape="1">
          <a:blip r:embed="rId2" cstate="hqprint">
            <a:extLst>
              <a:ext uri="{28A0092B-C50C-407E-A947-70E740481C1C}">
                <a14:useLocalDpi xmlns:a14="http://schemas.microsoft.com/office/drawing/2010/main"/>
              </a:ext>
            </a:extLst>
          </a:blip>
          <a:srcRect l="9787" t="10247" r="9787" b="10247"/>
          <a:stretch/>
        </p:blipFill>
        <p:spPr>
          <a:xfrm>
            <a:off x="145833" y="1159002"/>
            <a:ext cx="2744607" cy="1885624"/>
          </a:xfrm>
          <a:prstGeom prst="rect">
            <a:avLst/>
          </a:prstGeom>
        </p:spPr>
      </p:pic>
      <p:sp>
        <p:nvSpPr>
          <p:cNvPr id="12" name="Title 11"/>
          <p:cNvSpPr>
            <a:spLocks noGrp="1"/>
          </p:cNvSpPr>
          <p:nvPr userDrawn="1">
            <p:ph type="title" hasCustomPrompt="1"/>
          </p:nvPr>
        </p:nvSpPr>
        <p:spPr>
          <a:xfrm>
            <a:off x="2743200" y="1238162"/>
            <a:ext cx="5943600" cy="1725645"/>
          </a:xfrm>
        </p:spPr>
        <p:txBody>
          <a:bodyPr anchor="b" anchorCtr="0">
            <a:noAutofit/>
          </a:bodyPr>
          <a:lstStyle>
            <a:lvl1pPr>
              <a:lnSpc>
                <a:spcPct val="100000"/>
              </a:lnSpc>
              <a:defRPr sz="2880">
                <a:solidFill>
                  <a:srgbClr val="1D3649"/>
                </a:solidFill>
              </a:defRPr>
            </a:lvl1pPr>
          </a:lstStyle>
          <a:p>
            <a:r>
              <a:rPr lang="en-US" dirty="0"/>
              <a:t>Click to edit quote</a:t>
            </a:r>
          </a:p>
        </p:txBody>
      </p:sp>
      <p:sp>
        <p:nvSpPr>
          <p:cNvPr id="5" name="Text Placeholder 4"/>
          <p:cNvSpPr>
            <a:spLocks noGrp="1"/>
          </p:cNvSpPr>
          <p:nvPr>
            <p:ph type="body" sz="quarter" idx="11" hasCustomPrompt="1"/>
          </p:nvPr>
        </p:nvSpPr>
        <p:spPr>
          <a:xfrm>
            <a:off x="2743533" y="3394709"/>
            <a:ext cx="5943277" cy="178259"/>
          </a:xfrm>
          <a:prstGeom prst="rect">
            <a:avLst/>
          </a:prstGeom>
        </p:spPr>
        <p:txBody>
          <a:bodyPr tIns="0" bIns="0" anchor="b" anchorCtr="0"/>
          <a:lstStyle>
            <a:lvl1pPr marL="0" indent="0">
              <a:spcBef>
                <a:spcPts val="0"/>
              </a:spcBef>
              <a:buFontTx/>
              <a:buNone/>
              <a:defRPr cap="all" baseline="0">
                <a:solidFill>
                  <a:srgbClr val="1D3649"/>
                </a:solidFill>
              </a:defRPr>
            </a:lvl1pPr>
            <a:lvl2pPr marL="158591" indent="0">
              <a:buFontTx/>
              <a:buNone/>
              <a:defRPr/>
            </a:lvl2pPr>
            <a:lvl3pPr marL="345758" indent="0">
              <a:buFontTx/>
              <a:buNone/>
              <a:defRPr/>
            </a:lvl3pPr>
            <a:lvl4pPr marL="470059" indent="0">
              <a:buFontTx/>
              <a:buNone/>
              <a:defRPr/>
            </a:lvl4pPr>
            <a:lvl5pPr marL="627222" indent="0">
              <a:buFontTx/>
              <a:buNone/>
              <a:defRPr/>
            </a:lvl5pPr>
          </a:lstStyle>
          <a:p>
            <a:pPr lvl="0"/>
            <a:r>
              <a:rPr lang="en-US" dirty="0"/>
              <a:t>Click to edit author’s name</a:t>
            </a:r>
          </a:p>
        </p:txBody>
      </p:sp>
      <p:sp>
        <p:nvSpPr>
          <p:cNvPr id="2" name="Footer Placeholder 1"/>
          <p:cNvSpPr>
            <a:spLocks noGrp="1"/>
          </p:cNvSpPr>
          <p:nvPr>
            <p:ph type="ftr" sz="quarter" idx="14"/>
          </p:nvPr>
        </p:nvSpPr>
        <p:spPr/>
        <p:txBody>
          <a:bodyPr/>
          <a:lstStyle/>
          <a:p>
            <a:pPr defTabSz="617220">
              <a:lnSpc>
                <a:spcPct val="90000"/>
              </a:lnSpc>
              <a:spcBef>
                <a:spcPts val="540"/>
              </a:spcBef>
              <a:buClr>
                <a:schemeClr val="tx2"/>
              </a:buClr>
            </a:pPr>
            <a:endParaRPr lang="en-US"/>
          </a:p>
        </p:txBody>
      </p:sp>
    </p:spTree>
    <p:extLst>
      <p:ext uri="{BB962C8B-B14F-4D97-AF65-F5344CB8AC3E}">
        <p14:creationId xmlns:p14="http://schemas.microsoft.com/office/powerpoint/2010/main" val="2845425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defTabSz="617220">
              <a:lnSpc>
                <a:spcPct val="90000"/>
              </a:lnSpc>
              <a:spcBef>
                <a:spcPts val="540"/>
              </a:spcBef>
              <a:buClr>
                <a:schemeClr val="tx2"/>
              </a:buClr>
            </a:pPr>
            <a:endParaRPr lang="en-US"/>
          </a:p>
        </p:txBody>
      </p:sp>
    </p:spTree>
    <p:extLst>
      <p:ext uri="{BB962C8B-B14F-4D97-AF65-F5344CB8AC3E}">
        <p14:creationId xmlns:p14="http://schemas.microsoft.com/office/powerpoint/2010/main" val="41773157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Section Divider with Descriptor">
    <p:bg>
      <p:bgPr>
        <a:solidFill>
          <a:srgbClr val="1D3649"/>
        </a:solidFill>
        <a:effectLst/>
      </p:bgPr>
    </p:bg>
    <p:spTree>
      <p:nvGrpSpPr>
        <p:cNvPr id="1" name=""/>
        <p:cNvGrpSpPr/>
        <p:nvPr/>
      </p:nvGrpSpPr>
      <p:grpSpPr>
        <a:xfrm>
          <a:off x="0" y="0"/>
          <a:ext cx="0" cy="0"/>
          <a:chOff x="0" y="0"/>
          <a:chExt cx="0" cy="0"/>
        </a:xfrm>
      </p:grpSpPr>
      <p:sp>
        <p:nvSpPr>
          <p:cNvPr id="2" name="Title 1"/>
          <p:cNvSpPr>
            <a:spLocks noGrp="1"/>
          </p:cNvSpPr>
          <p:nvPr userDrawn="1">
            <p:ph type="title" hasCustomPrompt="1"/>
          </p:nvPr>
        </p:nvSpPr>
        <p:spPr>
          <a:xfrm>
            <a:off x="433552" y="1537426"/>
            <a:ext cx="8259134" cy="954100"/>
          </a:xfrm>
        </p:spPr>
        <p:txBody>
          <a:bodyPr>
            <a:noAutofit/>
          </a:bodyPr>
          <a:lstStyle>
            <a:lvl1pPr>
              <a:lnSpc>
                <a:spcPct val="85000"/>
              </a:lnSpc>
              <a:defRPr sz="3960" b="1" baseline="0">
                <a:solidFill>
                  <a:schemeClr val="bg1"/>
                </a:solidFill>
              </a:defRPr>
            </a:lvl1pPr>
          </a:lstStyle>
          <a:p>
            <a:r>
              <a:rPr lang="en-US" dirty="0"/>
              <a:t>Edit master section title</a:t>
            </a:r>
          </a:p>
        </p:txBody>
      </p:sp>
      <p:sp>
        <p:nvSpPr>
          <p:cNvPr id="29" name="Text Placeholder 28"/>
          <p:cNvSpPr>
            <a:spLocks noGrp="1"/>
          </p:cNvSpPr>
          <p:nvPr userDrawn="1">
            <p:ph type="body" sz="quarter" idx="13"/>
          </p:nvPr>
        </p:nvSpPr>
        <p:spPr>
          <a:xfrm>
            <a:off x="456961" y="1339504"/>
            <a:ext cx="8227585" cy="233395"/>
          </a:xfrm>
          <a:prstGeom prst="rect">
            <a:avLst/>
          </a:prstGeom>
        </p:spPr>
        <p:txBody>
          <a:bodyPr lIns="0" tIns="0" rIns="0" bIns="0" anchor="t" anchorCtr="0">
            <a:normAutofit/>
          </a:bodyPr>
          <a:lstStyle>
            <a:lvl1pPr marL="0" indent="0">
              <a:lnSpc>
                <a:spcPct val="100000"/>
              </a:lnSpc>
              <a:buFontTx/>
              <a:buNone/>
              <a:defRPr sz="1260" cap="all" baseline="0">
                <a:solidFill>
                  <a:schemeClr val="bg1"/>
                </a:solidFill>
              </a:defRPr>
            </a:lvl1pPr>
            <a:lvl2pPr marL="158591" indent="0">
              <a:buFontTx/>
              <a:buNone/>
              <a:defRPr sz="1080">
                <a:solidFill>
                  <a:schemeClr val="bg1"/>
                </a:solidFill>
              </a:defRPr>
            </a:lvl2pPr>
            <a:lvl3pPr marL="345758" indent="0">
              <a:buFontTx/>
              <a:buNone/>
              <a:defRPr sz="1080">
                <a:solidFill>
                  <a:schemeClr val="bg1"/>
                </a:solidFill>
              </a:defRPr>
            </a:lvl3pPr>
            <a:lvl4pPr marL="470059" indent="0">
              <a:buFontTx/>
              <a:buNone/>
              <a:defRPr sz="1080">
                <a:solidFill>
                  <a:schemeClr val="bg1"/>
                </a:solidFill>
              </a:defRPr>
            </a:lvl4pPr>
            <a:lvl5pPr marL="627222" indent="0">
              <a:buFontTx/>
              <a:buNone/>
              <a:defRPr sz="1080">
                <a:solidFill>
                  <a:schemeClr val="bg1"/>
                </a:solidFill>
              </a:defRPr>
            </a:lvl5pPr>
          </a:lstStyle>
          <a:p>
            <a:pPr lvl="0"/>
            <a:r>
              <a:rPr lang="en-US"/>
              <a:t>Edit Master text styles</a:t>
            </a:r>
          </a:p>
        </p:txBody>
      </p:sp>
      <p:cxnSp>
        <p:nvCxnSpPr>
          <p:cNvPr id="8" name="Straight Connector 7"/>
          <p:cNvCxnSpPr/>
          <p:nvPr userDrawn="1"/>
        </p:nvCxnSpPr>
        <p:spPr>
          <a:xfrm>
            <a:off x="454570" y="1159949"/>
            <a:ext cx="758952" cy="0"/>
          </a:xfrm>
          <a:prstGeom prst="line">
            <a:avLst/>
          </a:prstGeom>
          <a:ln w="101600">
            <a:solidFill>
              <a:srgbClr val="FF5003"/>
            </a:solidFill>
            <a:tailEnd type="non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829300" y="2320349"/>
            <a:ext cx="3312263" cy="2148099"/>
          </a:xfrm>
          <a:prstGeom prst="rect">
            <a:avLst/>
          </a:prstGeom>
        </p:spPr>
      </p:pic>
    </p:spTree>
    <p:extLst>
      <p:ext uri="{BB962C8B-B14F-4D97-AF65-F5344CB8AC3E}">
        <p14:creationId xmlns:p14="http://schemas.microsoft.com/office/powerpoint/2010/main" val="3215696851"/>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Section Divider">
    <p:bg>
      <p:bgPr>
        <a:solidFill>
          <a:srgbClr val="1D3649"/>
        </a:solidFill>
        <a:effectLst/>
      </p:bgPr>
    </p:bg>
    <p:spTree>
      <p:nvGrpSpPr>
        <p:cNvPr id="1" name=""/>
        <p:cNvGrpSpPr/>
        <p:nvPr/>
      </p:nvGrpSpPr>
      <p:grpSpPr>
        <a:xfrm>
          <a:off x="0" y="0"/>
          <a:ext cx="0" cy="0"/>
          <a:chOff x="0" y="0"/>
          <a:chExt cx="0" cy="0"/>
        </a:xfrm>
      </p:grpSpPr>
      <p:sp>
        <p:nvSpPr>
          <p:cNvPr id="2" name="Title 1"/>
          <p:cNvSpPr>
            <a:spLocks noGrp="1"/>
          </p:cNvSpPr>
          <p:nvPr userDrawn="1">
            <p:ph type="title" hasCustomPrompt="1"/>
          </p:nvPr>
        </p:nvSpPr>
        <p:spPr>
          <a:xfrm>
            <a:off x="433552" y="1339505"/>
            <a:ext cx="8259134" cy="954100"/>
          </a:xfrm>
        </p:spPr>
        <p:txBody>
          <a:bodyPr>
            <a:noAutofit/>
          </a:bodyPr>
          <a:lstStyle>
            <a:lvl1pPr>
              <a:lnSpc>
                <a:spcPct val="85000"/>
              </a:lnSpc>
              <a:defRPr sz="3960" b="1" baseline="0">
                <a:solidFill>
                  <a:schemeClr val="bg1"/>
                </a:solidFill>
              </a:defRPr>
            </a:lvl1pPr>
          </a:lstStyle>
          <a:p>
            <a:r>
              <a:rPr lang="en-US" dirty="0"/>
              <a:t>Edit master section title</a:t>
            </a:r>
          </a:p>
        </p:txBody>
      </p:sp>
      <p:cxnSp>
        <p:nvCxnSpPr>
          <p:cNvPr id="8" name="Straight Connector 7"/>
          <p:cNvCxnSpPr/>
          <p:nvPr userDrawn="1"/>
        </p:nvCxnSpPr>
        <p:spPr>
          <a:xfrm>
            <a:off x="454570" y="1159949"/>
            <a:ext cx="758952" cy="0"/>
          </a:xfrm>
          <a:prstGeom prst="line">
            <a:avLst/>
          </a:prstGeom>
          <a:ln w="101600">
            <a:solidFill>
              <a:srgbClr val="FF5003"/>
            </a:solidFill>
            <a:tailEnd type="non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829300" y="2320349"/>
            <a:ext cx="3312263" cy="2148099"/>
          </a:xfrm>
          <a:prstGeom prst="rect">
            <a:avLst/>
          </a:prstGeom>
        </p:spPr>
      </p:pic>
    </p:spTree>
    <p:extLst>
      <p:ext uri="{BB962C8B-B14F-4D97-AF65-F5344CB8AC3E}">
        <p14:creationId xmlns:p14="http://schemas.microsoft.com/office/powerpoint/2010/main" val="100146264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intro with text">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C671C606-EB24-444E-96BC-D1FF1CA6F30D}"/>
              </a:ext>
            </a:extLst>
          </p:cNvPr>
          <p:cNvSpPr>
            <a:spLocks noGrp="1"/>
          </p:cNvSpPr>
          <p:nvPr>
            <p:ph type="title"/>
          </p:nvPr>
        </p:nvSpPr>
        <p:spPr>
          <a:xfrm>
            <a:off x="210312" y="201168"/>
            <a:ext cx="6419088" cy="332399"/>
          </a:xfrm>
        </p:spPr>
        <p:txBody>
          <a:bodyPr wrap="square">
            <a:spAutoFit/>
          </a:bodyPr>
          <a:lstStyle/>
          <a:p>
            <a:r>
              <a:rPr lang="en-US"/>
              <a:t>Click to edit Master title style</a:t>
            </a:r>
            <a:endParaRPr lang="en-US" dirty="0"/>
          </a:p>
        </p:txBody>
      </p:sp>
      <p:sp>
        <p:nvSpPr>
          <p:cNvPr id="8" name="Text Placeholder 8">
            <a:extLst>
              <a:ext uri="{FF2B5EF4-FFF2-40B4-BE49-F238E27FC236}">
                <a16:creationId xmlns:a16="http://schemas.microsoft.com/office/drawing/2014/main" id="{41F9A113-D7BE-9142-A928-2480E1DAE449}"/>
              </a:ext>
            </a:extLst>
          </p:cNvPr>
          <p:cNvSpPr>
            <a:spLocks noGrp="1"/>
          </p:cNvSpPr>
          <p:nvPr>
            <p:ph type="body" sz="quarter" idx="13"/>
          </p:nvPr>
        </p:nvSpPr>
        <p:spPr>
          <a:xfrm>
            <a:off x="217448" y="1289050"/>
            <a:ext cx="4114800" cy="276999"/>
          </a:xfrm>
        </p:spPr>
        <p:txBody>
          <a:bodyPr/>
          <a:lstStyle>
            <a:lvl1pPr>
              <a:defRPr sz="1600" b="0">
                <a:solidFill>
                  <a:srgbClr val="868D95"/>
                </a:solidFill>
              </a:defRPr>
            </a:lvl1pPr>
          </a:lstStyle>
          <a:p>
            <a:pPr lvl="0"/>
            <a:r>
              <a:rPr lang="en-US"/>
              <a:t>Edit Master text styles</a:t>
            </a:r>
          </a:p>
        </p:txBody>
      </p:sp>
      <p:sp>
        <p:nvSpPr>
          <p:cNvPr id="10" name="Text Placeholder 8">
            <a:extLst>
              <a:ext uri="{FF2B5EF4-FFF2-40B4-BE49-F238E27FC236}">
                <a16:creationId xmlns:a16="http://schemas.microsoft.com/office/drawing/2014/main" id="{F7D16651-3012-494B-85F7-446431F11E0E}"/>
              </a:ext>
            </a:extLst>
          </p:cNvPr>
          <p:cNvSpPr>
            <a:spLocks noGrp="1"/>
          </p:cNvSpPr>
          <p:nvPr>
            <p:ph type="body" sz="quarter" idx="14"/>
          </p:nvPr>
        </p:nvSpPr>
        <p:spPr>
          <a:xfrm>
            <a:off x="4800600" y="1300134"/>
            <a:ext cx="4114731" cy="31956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A23AB2D5-39A0-934F-A392-3ACE2294819A}"/>
              </a:ext>
            </a:extLst>
          </p:cNvPr>
          <p:cNvSpPr>
            <a:spLocks noGrp="1"/>
          </p:cNvSpPr>
          <p:nvPr>
            <p:ph type="ftr" sz="quarter" idx="15"/>
          </p:nvPr>
        </p:nvSpPr>
        <p:spPr/>
        <p:txBody>
          <a:bodyPr/>
          <a:lstStyle>
            <a:lvl1pPr>
              <a:defRPr>
                <a:solidFill>
                  <a:srgbClr val="868D95"/>
                </a:solidFill>
              </a:defRPr>
            </a:lvl1pPr>
          </a:lstStyle>
          <a:p>
            <a:r>
              <a:rPr lang="en-US" dirty="0"/>
              <a:t>IBM Security / © 2019 IBM Corporation</a:t>
            </a:r>
          </a:p>
        </p:txBody>
      </p:sp>
      <p:sp>
        <p:nvSpPr>
          <p:cNvPr id="5" name="Slide Number Placeholder 4">
            <a:extLst>
              <a:ext uri="{FF2B5EF4-FFF2-40B4-BE49-F238E27FC236}">
                <a16:creationId xmlns:a16="http://schemas.microsoft.com/office/drawing/2014/main" id="{06C1F213-3F97-D64B-A4F0-F88616BB9307}"/>
              </a:ext>
            </a:extLst>
          </p:cNvPr>
          <p:cNvSpPr>
            <a:spLocks noGrp="1"/>
          </p:cNvSpPr>
          <p:nvPr>
            <p:ph type="sldNum" sz="quarter" idx="16"/>
          </p:nvPr>
        </p:nvSpPr>
        <p:spPr/>
        <p:txBody>
          <a:bodyPr/>
          <a:lstStyle>
            <a:lvl1pPr>
              <a:defRPr>
                <a:solidFill>
                  <a:srgbClr val="868D95"/>
                </a:solidFill>
              </a:defRPr>
            </a:lvl1pPr>
          </a:lstStyle>
          <a:p>
            <a:fld id="{59395FB3-9C97-154F-86B2-7E381B951268}" type="slidenum">
              <a:rPr lang="en-US" smtClean="0"/>
              <a:pPr/>
              <a:t>‹Nº›</a:t>
            </a:fld>
            <a:endParaRPr lang="en-US"/>
          </a:p>
        </p:txBody>
      </p:sp>
    </p:spTree>
    <p:extLst>
      <p:ext uri="{BB962C8B-B14F-4D97-AF65-F5344CB8AC3E}">
        <p14:creationId xmlns:p14="http://schemas.microsoft.com/office/powerpoint/2010/main" val="196995952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Section Divider with 3 Sub Sections">
    <p:bg>
      <p:bgPr>
        <a:solidFill>
          <a:schemeClr val="bg1"/>
        </a:solidFill>
        <a:effectLst/>
      </p:bgPr>
    </p:bg>
    <p:spTree>
      <p:nvGrpSpPr>
        <p:cNvPr id="1" name=""/>
        <p:cNvGrpSpPr/>
        <p:nvPr/>
      </p:nvGrpSpPr>
      <p:grpSpPr>
        <a:xfrm>
          <a:off x="0" y="0"/>
          <a:ext cx="0" cy="0"/>
          <a:chOff x="0" y="0"/>
          <a:chExt cx="0" cy="0"/>
        </a:xfrm>
      </p:grpSpPr>
      <p:grpSp>
        <p:nvGrpSpPr>
          <p:cNvPr id="6" name="Group 5"/>
          <p:cNvGrpSpPr/>
          <p:nvPr userDrawn="1"/>
        </p:nvGrpSpPr>
        <p:grpSpPr>
          <a:xfrm>
            <a:off x="0" y="0"/>
            <a:ext cx="9144000" cy="2629832"/>
            <a:chOff x="0" y="0"/>
            <a:chExt cx="9144000" cy="2922035"/>
          </a:xfrm>
        </p:grpSpPr>
        <p:cxnSp>
          <p:nvCxnSpPr>
            <p:cNvPr id="15" name="Straight Connector 14"/>
            <p:cNvCxnSpPr/>
            <p:nvPr userDrawn="1"/>
          </p:nvCxnSpPr>
          <p:spPr>
            <a:xfrm>
              <a:off x="454570" y="2922035"/>
              <a:ext cx="758952" cy="0"/>
            </a:xfrm>
            <a:prstGeom prst="line">
              <a:avLst/>
            </a:prstGeom>
            <a:ln w="101600">
              <a:solidFill>
                <a:srgbClr val="FF5003"/>
              </a:solidFill>
              <a:tailEnd type="none"/>
            </a:ln>
          </p:spPr>
          <p:style>
            <a:lnRef idx="1">
              <a:schemeClr val="accent1"/>
            </a:lnRef>
            <a:fillRef idx="0">
              <a:schemeClr val="accent1"/>
            </a:fillRef>
            <a:effectRef idx="0">
              <a:schemeClr val="accent1"/>
            </a:effectRef>
            <a:fontRef idx="minor">
              <a:schemeClr val="tx1"/>
            </a:fontRef>
          </p:style>
        </p:cxnSp>
        <p:sp>
          <p:nvSpPr>
            <p:cNvPr id="3" name="Rectangle 2"/>
            <p:cNvSpPr/>
            <p:nvPr userDrawn="1"/>
          </p:nvSpPr>
          <p:spPr>
            <a:xfrm>
              <a:off x="0" y="0"/>
              <a:ext cx="9144000" cy="2880360"/>
            </a:xfrm>
            <a:prstGeom prst="rect">
              <a:avLst/>
            </a:prstGeom>
            <a:solidFill>
              <a:srgbClr val="1D3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15"/>
            </a:p>
          </p:txBody>
        </p:sp>
      </p:grpSp>
      <p:sp>
        <p:nvSpPr>
          <p:cNvPr id="19" name="Title 1"/>
          <p:cNvSpPr txBox="1">
            <a:spLocks/>
          </p:cNvSpPr>
          <p:nvPr userDrawn="1"/>
        </p:nvSpPr>
        <p:spPr>
          <a:xfrm>
            <a:off x="374432" y="3509632"/>
            <a:ext cx="579664" cy="493776"/>
          </a:xfrm>
          <a:prstGeom prst="rect">
            <a:avLst/>
          </a:prstGeom>
        </p:spPr>
        <p:txBody>
          <a:bodyPr vert="horz" lIns="0" tIns="0" rIns="0" bIns="0" rtlCol="0" anchor="b" anchorCtr="0">
            <a:noAutofit/>
          </a:bodyPr>
          <a:lstStyle>
            <a:lvl1pPr algn="l" defTabSz="685800" rtl="0" eaLnBrk="1" latinLnBrk="0" hangingPunct="1">
              <a:lnSpc>
                <a:spcPct val="90000"/>
              </a:lnSpc>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pPr algn="r" fontAlgn="auto">
              <a:lnSpc>
                <a:spcPct val="100000"/>
              </a:lnSpc>
              <a:spcAft>
                <a:spcPts val="0"/>
              </a:spcAft>
            </a:pPr>
            <a:r>
              <a:rPr lang="en-US" sz="3240" b="1">
                <a:solidFill>
                  <a:schemeClr val="accent1"/>
                </a:solidFill>
              </a:rPr>
              <a:t>01</a:t>
            </a:r>
          </a:p>
        </p:txBody>
      </p:sp>
      <p:sp>
        <p:nvSpPr>
          <p:cNvPr id="20" name="Title 1"/>
          <p:cNvSpPr txBox="1">
            <a:spLocks/>
          </p:cNvSpPr>
          <p:nvPr userDrawn="1"/>
        </p:nvSpPr>
        <p:spPr>
          <a:xfrm>
            <a:off x="3174533" y="3509632"/>
            <a:ext cx="579664" cy="493776"/>
          </a:xfrm>
          <a:prstGeom prst="rect">
            <a:avLst/>
          </a:prstGeom>
        </p:spPr>
        <p:txBody>
          <a:bodyPr vert="horz" lIns="0" tIns="0" rIns="0" bIns="0" rtlCol="0" anchor="b" anchorCtr="0">
            <a:noAutofit/>
          </a:bodyPr>
          <a:lstStyle>
            <a:lvl1pPr algn="l" defTabSz="685800" rtl="0" eaLnBrk="1" latinLnBrk="0" hangingPunct="1">
              <a:lnSpc>
                <a:spcPct val="90000"/>
              </a:lnSpc>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pPr algn="r" fontAlgn="auto">
              <a:lnSpc>
                <a:spcPct val="100000"/>
              </a:lnSpc>
              <a:spcAft>
                <a:spcPts val="0"/>
              </a:spcAft>
            </a:pPr>
            <a:r>
              <a:rPr lang="en-US" sz="3240" b="1">
                <a:solidFill>
                  <a:schemeClr val="accent1"/>
                </a:solidFill>
              </a:rPr>
              <a:t>02</a:t>
            </a:r>
          </a:p>
        </p:txBody>
      </p:sp>
      <p:sp>
        <p:nvSpPr>
          <p:cNvPr id="22" name="Title 1"/>
          <p:cNvSpPr txBox="1">
            <a:spLocks/>
          </p:cNvSpPr>
          <p:nvPr userDrawn="1"/>
        </p:nvSpPr>
        <p:spPr>
          <a:xfrm>
            <a:off x="5952692" y="3509632"/>
            <a:ext cx="579664" cy="493776"/>
          </a:xfrm>
          <a:prstGeom prst="rect">
            <a:avLst/>
          </a:prstGeom>
        </p:spPr>
        <p:txBody>
          <a:bodyPr vert="horz" lIns="0" tIns="0" rIns="0" bIns="0" rtlCol="0" anchor="b" anchorCtr="0">
            <a:noAutofit/>
          </a:bodyPr>
          <a:lstStyle>
            <a:lvl1pPr algn="l" defTabSz="685800" rtl="0" eaLnBrk="1" latinLnBrk="0" hangingPunct="1">
              <a:lnSpc>
                <a:spcPct val="90000"/>
              </a:lnSpc>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pPr algn="r" fontAlgn="auto">
              <a:lnSpc>
                <a:spcPct val="100000"/>
              </a:lnSpc>
              <a:spcAft>
                <a:spcPts val="0"/>
              </a:spcAft>
            </a:pPr>
            <a:r>
              <a:rPr lang="en-US" sz="3240" b="1">
                <a:solidFill>
                  <a:schemeClr val="accent1"/>
                </a:solidFill>
              </a:rPr>
              <a:t>03</a:t>
            </a:r>
          </a:p>
        </p:txBody>
      </p:sp>
      <p:sp>
        <p:nvSpPr>
          <p:cNvPr id="37" name="Text Placeholder 36"/>
          <p:cNvSpPr>
            <a:spLocks noGrp="1"/>
          </p:cNvSpPr>
          <p:nvPr userDrawn="1">
            <p:ph type="body" sz="quarter" idx="14" hasCustomPrompt="1"/>
          </p:nvPr>
        </p:nvSpPr>
        <p:spPr>
          <a:xfrm>
            <a:off x="1006260" y="3600450"/>
            <a:ext cx="2054303" cy="344022"/>
          </a:xfrm>
          <a:prstGeom prst="rect">
            <a:avLst/>
          </a:prstGeom>
        </p:spPr>
        <p:txBody>
          <a:bodyPr tIns="0" bIns="0" anchor="b" anchorCtr="0"/>
          <a:lstStyle>
            <a:lvl1pPr marL="0" indent="0">
              <a:lnSpc>
                <a:spcPct val="90000"/>
              </a:lnSpc>
              <a:spcBef>
                <a:spcPts val="0"/>
              </a:spcBef>
              <a:buFontTx/>
              <a:buNone/>
              <a:defRPr>
                <a:solidFill>
                  <a:srgbClr val="1D3649"/>
                </a:solidFill>
              </a:defRPr>
            </a:lvl1pPr>
            <a:lvl2pPr marL="158591" indent="0">
              <a:buFontTx/>
              <a:buNone/>
              <a:defRPr/>
            </a:lvl2pPr>
            <a:lvl3pPr marL="345758" indent="0">
              <a:buFontTx/>
              <a:buNone/>
              <a:defRPr/>
            </a:lvl3pPr>
            <a:lvl4pPr marL="470059" indent="0">
              <a:buFontTx/>
              <a:buNone/>
              <a:defRPr/>
            </a:lvl4pPr>
            <a:lvl5pPr marL="627222" indent="0">
              <a:buFontTx/>
              <a:buNone/>
              <a:defRPr/>
            </a:lvl5pPr>
          </a:lstStyle>
          <a:p>
            <a:pPr lvl="0"/>
            <a:r>
              <a:rPr lang="en-US" dirty="0"/>
              <a:t>Edit master text</a:t>
            </a:r>
          </a:p>
        </p:txBody>
      </p:sp>
      <p:sp>
        <p:nvSpPr>
          <p:cNvPr id="40" name="Text Placeholder 39"/>
          <p:cNvSpPr>
            <a:spLocks noGrp="1"/>
          </p:cNvSpPr>
          <p:nvPr userDrawn="1">
            <p:ph type="body" sz="quarter" idx="15" hasCustomPrompt="1"/>
          </p:nvPr>
        </p:nvSpPr>
        <p:spPr>
          <a:xfrm>
            <a:off x="3856065" y="3600450"/>
            <a:ext cx="2055459" cy="344022"/>
          </a:xfrm>
          <a:prstGeom prst="rect">
            <a:avLst/>
          </a:prstGeom>
        </p:spPr>
        <p:txBody>
          <a:bodyPr tIns="0" bIns="0" anchor="b" anchorCtr="0"/>
          <a:lstStyle>
            <a:lvl1pPr marL="0" indent="0">
              <a:lnSpc>
                <a:spcPct val="90000"/>
              </a:lnSpc>
              <a:spcBef>
                <a:spcPts val="0"/>
              </a:spcBef>
              <a:buFontTx/>
              <a:buNone/>
              <a:defRPr>
                <a:solidFill>
                  <a:srgbClr val="1D3649"/>
                </a:solidFill>
              </a:defRPr>
            </a:lvl1pPr>
            <a:lvl2pPr marL="158591" indent="0">
              <a:buFontTx/>
              <a:buNone/>
              <a:defRPr/>
            </a:lvl2pPr>
            <a:lvl3pPr marL="345758" indent="0">
              <a:buFontTx/>
              <a:buNone/>
              <a:defRPr/>
            </a:lvl3pPr>
            <a:lvl4pPr marL="470059" indent="0">
              <a:buFontTx/>
              <a:buNone/>
              <a:defRPr/>
            </a:lvl4pPr>
            <a:lvl5pPr marL="627222" indent="0">
              <a:buFontTx/>
              <a:buNone/>
              <a:defRPr/>
            </a:lvl5pPr>
          </a:lstStyle>
          <a:p>
            <a:pPr lvl="0"/>
            <a:r>
              <a:rPr lang="en-US" dirty="0"/>
              <a:t>Edit master text</a:t>
            </a:r>
          </a:p>
        </p:txBody>
      </p:sp>
      <p:sp>
        <p:nvSpPr>
          <p:cNvPr id="43" name="Text Placeholder 42"/>
          <p:cNvSpPr>
            <a:spLocks noGrp="1"/>
          </p:cNvSpPr>
          <p:nvPr userDrawn="1">
            <p:ph type="body" sz="quarter" idx="16" hasCustomPrompt="1"/>
          </p:nvPr>
        </p:nvSpPr>
        <p:spPr>
          <a:xfrm>
            <a:off x="6627404" y="3600450"/>
            <a:ext cx="2055459" cy="344022"/>
          </a:xfrm>
          <a:prstGeom prst="rect">
            <a:avLst/>
          </a:prstGeom>
        </p:spPr>
        <p:txBody>
          <a:bodyPr tIns="0" bIns="0" anchor="b" anchorCtr="0"/>
          <a:lstStyle>
            <a:lvl1pPr marL="0" indent="0">
              <a:lnSpc>
                <a:spcPct val="90000"/>
              </a:lnSpc>
              <a:spcBef>
                <a:spcPts val="0"/>
              </a:spcBef>
              <a:buFontTx/>
              <a:buNone/>
              <a:defRPr>
                <a:solidFill>
                  <a:srgbClr val="1D3649"/>
                </a:solidFill>
              </a:defRPr>
            </a:lvl1pPr>
            <a:lvl2pPr marL="158591" indent="0">
              <a:buFontTx/>
              <a:buNone/>
              <a:defRPr/>
            </a:lvl2pPr>
            <a:lvl3pPr marL="345758" indent="0">
              <a:buFontTx/>
              <a:buNone/>
              <a:defRPr/>
            </a:lvl3pPr>
            <a:lvl4pPr marL="470059" indent="0">
              <a:buFontTx/>
              <a:buNone/>
              <a:defRPr/>
            </a:lvl4pPr>
            <a:lvl5pPr marL="627222" indent="0">
              <a:buFontTx/>
              <a:buNone/>
              <a:defRPr/>
            </a:lvl5pPr>
          </a:lstStyle>
          <a:p>
            <a:pPr lvl="0"/>
            <a:r>
              <a:rPr lang="en-US" dirty="0"/>
              <a:t>Edit master text</a:t>
            </a:r>
          </a:p>
        </p:txBody>
      </p:sp>
      <p:sp>
        <p:nvSpPr>
          <p:cNvPr id="2" name="Title 1"/>
          <p:cNvSpPr>
            <a:spLocks noGrp="1"/>
          </p:cNvSpPr>
          <p:nvPr userDrawn="1">
            <p:ph type="title" hasCustomPrompt="1"/>
          </p:nvPr>
        </p:nvSpPr>
        <p:spPr>
          <a:xfrm>
            <a:off x="433552" y="1061111"/>
            <a:ext cx="8259135" cy="824937"/>
          </a:xfrm>
        </p:spPr>
        <p:txBody>
          <a:bodyPr>
            <a:noAutofit/>
          </a:bodyPr>
          <a:lstStyle>
            <a:lvl1pPr>
              <a:lnSpc>
                <a:spcPct val="100000"/>
              </a:lnSpc>
              <a:defRPr sz="3960" b="1">
                <a:solidFill>
                  <a:schemeClr val="bg1"/>
                </a:solidFill>
              </a:defRPr>
            </a:lvl1pPr>
          </a:lstStyle>
          <a:p>
            <a:r>
              <a:rPr lang="en-US" dirty="0"/>
              <a:t>Edit master section title</a:t>
            </a:r>
          </a:p>
        </p:txBody>
      </p:sp>
      <p:sp>
        <p:nvSpPr>
          <p:cNvPr id="29" name="Text Placeholder 28"/>
          <p:cNvSpPr>
            <a:spLocks noGrp="1"/>
          </p:cNvSpPr>
          <p:nvPr userDrawn="1">
            <p:ph type="body" sz="quarter" idx="13"/>
          </p:nvPr>
        </p:nvSpPr>
        <p:spPr>
          <a:xfrm>
            <a:off x="457201" y="833347"/>
            <a:ext cx="8229600" cy="239191"/>
          </a:xfrm>
          <a:prstGeom prst="rect">
            <a:avLst/>
          </a:prstGeom>
        </p:spPr>
        <p:txBody>
          <a:bodyPr vert="horz" lIns="0" tIns="36576" rIns="0" bIns="0" rtlCol="0" anchor="t" anchorCtr="0">
            <a:normAutofit/>
          </a:bodyPr>
          <a:lstStyle>
            <a:lvl1pPr marL="0" indent="0">
              <a:buFontTx/>
              <a:buNone/>
              <a:defRPr lang="en-US" sz="1260" cap="all" baseline="0" dirty="0">
                <a:solidFill>
                  <a:schemeClr val="bg1"/>
                </a:solidFill>
              </a:defRPr>
            </a:lvl1pPr>
          </a:lstStyle>
          <a:p>
            <a:pPr marL="178594" lvl="0" indent="-178594"/>
            <a:r>
              <a:rPr lang="en-US"/>
              <a:t>Edit Master text styles</a:t>
            </a:r>
          </a:p>
        </p:txBody>
      </p:sp>
    </p:spTree>
    <p:extLst>
      <p:ext uri="{BB962C8B-B14F-4D97-AF65-F5344CB8AC3E}">
        <p14:creationId xmlns:p14="http://schemas.microsoft.com/office/powerpoint/2010/main" val="4198490901"/>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Imperative Intro">
    <p:bg>
      <p:bgPr>
        <a:solidFill>
          <a:schemeClr val="bg1"/>
        </a:solidFill>
        <a:effectLst/>
      </p:bgPr>
    </p:bg>
    <p:spTree>
      <p:nvGrpSpPr>
        <p:cNvPr id="1" name=""/>
        <p:cNvGrpSpPr/>
        <p:nvPr/>
      </p:nvGrpSpPr>
      <p:grpSpPr>
        <a:xfrm>
          <a:off x="0" y="0"/>
          <a:ext cx="0" cy="0"/>
          <a:chOff x="0" y="0"/>
          <a:chExt cx="0" cy="0"/>
        </a:xfrm>
      </p:grpSpPr>
      <p:grpSp>
        <p:nvGrpSpPr>
          <p:cNvPr id="6" name="Group 5"/>
          <p:cNvGrpSpPr/>
          <p:nvPr userDrawn="1"/>
        </p:nvGrpSpPr>
        <p:grpSpPr>
          <a:xfrm>
            <a:off x="0" y="0"/>
            <a:ext cx="9144000" cy="2629832"/>
            <a:chOff x="0" y="0"/>
            <a:chExt cx="9144000" cy="2922035"/>
          </a:xfrm>
        </p:grpSpPr>
        <p:cxnSp>
          <p:nvCxnSpPr>
            <p:cNvPr id="15" name="Straight Connector 14"/>
            <p:cNvCxnSpPr/>
            <p:nvPr userDrawn="1"/>
          </p:nvCxnSpPr>
          <p:spPr>
            <a:xfrm>
              <a:off x="454570" y="2922035"/>
              <a:ext cx="758952" cy="0"/>
            </a:xfrm>
            <a:prstGeom prst="line">
              <a:avLst/>
            </a:prstGeom>
            <a:ln w="101600">
              <a:solidFill>
                <a:srgbClr val="FF5003"/>
              </a:solidFill>
              <a:tailEnd type="none"/>
            </a:ln>
          </p:spPr>
          <p:style>
            <a:lnRef idx="1">
              <a:schemeClr val="accent1"/>
            </a:lnRef>
            <a:fillRef idx="0">
              <a:schemeClr val="accent1"/>
            </a:fillRef>
            <a:effectRef idx="0">
              <a:schemeClr val="accent1"/>
            </a:effectRef>
            <a:fontRef idx="minor">
              <a:schemeClr val="tx1"/>
            </a:fontRef>
          </p:style>
        </p:cxnSp>
        <p:sp>
          <p:nvSpPr>
            <p:cNvPr id="3" name="Rectangle 2"/>
            <p:cNvSpPr/>
            <p:nvPr userDrawn="1"/>
          </p:nvSpPr>
          <p:spPr>
            <a:xfrm>
              <a:off x="0" y="0"/>
              <a:ext cx="9144000" cy="2880360"/>
            </a:xfrm>
            <a:prstGeom prst="rect">
              <a:avLst/>
            </a:prstGeom>
            <a:solidFill>
              <a:srgbClr val="1D3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15"/>
            </a:p>
          </p:txBody>
        </p:sp>
      </p:grpSp>
      <p:sp>
        <p:nvSpPr>
          <p:cNvPr id="2" name="Title 1"/>
          <p:cNvSpPr>
            <a:spLocks noGrp="1"/>
          </p:cNvSpPr>
          <p:nvPr userDrawn="1">
            <p:ph type="title" hasCustomPrompt="1"/>
          </p:nvPr>
        </p:nvSpPr>
        <p:spPr>
          <a:xfrm>
            <a:off x="1409700" y="778028"/>
            <a:ext cx="7282986" cy="482425"/>
          </a:xfrm>
        </p:spPr>
        <p:txBody>
          <a:bodyPr>
            <a:noAutofit/>
          </a:bodyPr>
          <a:lstStyle>
            <a:lvl1pPr>
              <a:lnSpc>
                <a:spcPct val="90000"/>
              </a:lnSpc>
              <a:defRPr sz="3240" b="1">
                <a:solidFill>
                  <a:schemeClr val="bg1"/>
                </a:solidFill>
              </a:defRPr>
            </a:lvl1pPr>
          </a:lstStyle>
          <a:p>
            <a:r>
              <a:rPr lang="en-US" dirty="0"/>
              <a:t>Edit master section title</a:t>
            </a:r>
          </a:p>
        </p:txBody>
      </p:sp>
      <p:sp>
        <p:nvSpPr>
          <p:cNvPr id="5" name="Text Placeholder 4"/>
          <p:cNvSpPr>
            <a:spLocks noGrp="1"/>
          </p:cNvSpPr>
          <p:nvPr>
            <p:ph type="body" sz="quarter" idx="17"/>
          </p:nvPr>
        </p:nvSpPr>
        <p:spPr>
          <a:xfrm>
            <a:off x="1409700" y="2858088"/>
            <a:ext cx="4114800" cy="312127"/>
          </a:xfrm>
        </p:spPr>
        <p:txBody>
          <a:bodyPr anchor="b" anchorCtr="0">
            <a:normAutofit/>
          </a:bodyPr>
          <a:lstStyle>
            <a:lvl1pPr marL="0" indent="0">
              <a:spcBef>
                <a:spcPts val="1620"/>
              </a:spcBef>
              <a:buFontTx/>
              <a:buNone/>
              <a:defRPr sz="1440" b="0" cap="all" baseline="0">
                <a:solidFill>
                  <a:schemeClr val="tx1"/>
                </a:solidFill>
              </a:defRPr>
            </a:lvl1pPr>
            <a:lvl2pPr marL="191453" indent="0">
              <a:buFontTx/>
              <a:buNone/>
              <a:defRPr>
                <a:solidFill>
                  <a:schemeClr val="bg1"/>
                </a:solidFill>
              </a:defRPr>
            </a:lvl2pPr>
            <a:lvl3pPr marL="404336" indent="0">
              <a:buFontTx/>
              <a:buNone/>
              <a:defRPr>
                <a:solidFill>
                  <a:schemeClr val="bg1"/>
                </a:solidFill>
              </a:defRPr>
            </a:lvl3pPr>
            <a:lvl4pPr marL="545783" indent="0">
              <a:buFontTx/>
              <a:buNone/>
              <a:defRPr>
                <a:solidFill>
                  <a:schemeClr val="bg1"/>
                </a:solidFill>
              </a:defRPr>
            </a:lvl4pPr>
            <a:lvl5pPr marL="747236" indent="0">
              <a:buFontTx/>
              <a:buNone/>
              <a:defRPr>
                <a:solidFill>
                  <a:schemeClr val="bg1"/>
                </a:solidFill>
              </a:defRPr>
            </a:lvl5pPr>
          </a:lstStyle>
          <a:p>
            <a:pPr lvl="0"/>
            <a:r>
              <a:rPr lang="en-US" dirty="0"/>
              <a:t>Edit Master text styles</a:t>
            </a:r>
          </a:p>
        </p:txBody>
      </p:sp>
      <p:sp>
        <p:nvSpPr>
          <p:cNvPr id="8" name="Text Placeholder 7"/>
          <p:cNvSpPr>
            <a:spLocks noGrp="1"/>
          </p:cNvSpPr>
          <p:nvPr>
            <p:ph type="body" sz="quarter" idx="18"/>
          </p:nvPr>
        </p:nvSpPr>
        <p:spPr>
          <a:xfrm>
            <a:off x="1409700" y="3170215"/>
            <a:ext cx="4114800" cy="1356065"/>
          </a:xfrm>
        </p:spPr>
        <p:txBody>
          <a:bodyPr>
            <a:normAutofit/>
          </a:bodyPr>
          <a:lstStyle>
            <a:lvl1pPr>
              <a:defRPr sz="1440">
                <a:solidFill>
                  <a:schemeClr val="tx1"/>
                </a:solidFill>
              </a:defRPr>
            </a:lvl1pPr>
            <a:lvl2pPr>
              <a:defRPr sz="1440">
                <a:solidFill>
                  <a:schemeClr val="tx1"/>
                </a:solidFill>
              </a:defRPr>
            </a:lvl2pPr>
            <a:lvl3pPr>
              <a:defRPr sz="1440">
                <a:solidFill>
                  <a:schemeClr val="tx1"/>
                </a:solidFill>
              </a:defRPr>
            </a:lvl3pPr>
            <a:lvl4pPr>
              <a:defRPr sz="1440">
                <a:solidFill>
                  <a:schemeClr val="tx1"/>
                </a:solidFill>
              </a:defRPr>
            </a:lvl4pPr>
            <a:lvl5pPr>
              <a:defRPr sz="144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9"/>
          </p:nvPr>
        </p:nvSpPr>
        <p:spPr>
          <a:xfrm>
            <a:off x="1409700" y="1246618"/>
            <a:ext cx="7277100" cy="340537"/>
          </a:xfrm>
        </p:spPr>
        <p:txBody>
          <a:bodyPr>
            <a:normAutofit/>
          </a:bodyPr>
          <a:lstStyle>
            <a:lvl1pPr marL="0" indent="0">
              <a:buFontTx/>
              <a:buNone/>
              <a:defRPr sz="144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1095053144"/>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Mandatory Closing Slide">
    <p:bg>
      <p:bgPr>
        <a:solidFill>
          <a:srgbClr val="1D3649"/>
        </a:solidFill>
        <a:effectLst/>
      </p:bgPr>
    </p:bg>
    <p:spTree>
      <p:nvGrpSpPr>
        <p:cNvPr id="1" name=""/>
        <p:cNvGrpSpPr/>
        <p:nvPr/>
      </p:nvGrpSpPr>
      <p:grpSpPr>
        <a:xfrm>
          <a:off x="0" y="0"/>
          <a:ext cx="0" cy="0"/>
          <a:chOff x="0" y="0"/>
          <a:chExt cx="0" cy="0"/>
        </a:xfrm>
      </p:grpSpPr>
      <p:sp>
        <p:nvSpPr>
          <p:cNvPr id="19" name="Rectangle 11"/>
          <p:cNvSpPr>
            <a:spLocks noChangeArrowheads="1"/>
          </p:cNvSpPr>
          <p:nvPr userDrawn="1"/>
        </p:nvSpPr>
        <p:spPr bwMode="auto">
          <a:xfrm>
            <a:off x="441934" y="3806189"/>
            <a:ext cx="6758966" cy="933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nchorCtr="0">
            <a:noAutofit/>
          </a:bodyPr>
          <a:lstStyle/>
          <a:p>
            <a:pPr marL="0" indent="0" eaLnBrk="0" hangingPunct="0">
              <a:spcBef>
                <a:spcPts val="270"/>
              </a:spcBef>
              <a:buClr>
                <a:srgbClr val="000000"/>
              </a:buClr>
            </a:pPr>
            <a:r>
              <a:rPr lang="en-US" sz="540" b="0" baseline="0">
                <a:solidFill>
                  <a:schemeClr val="bg1"/>
                </a:solidFill>
              </a:rPr>
              <a:t>© Copyright IBM Corporation 2017. All rights reserved. The information contained in these materials is provided for informational purposes only, and is provided AS IS without warranty of any kind, express or implied.  Any statement of direction represents IBM's current intent, is subject to change or withdrawal, and represent only goals and objectives.  IBM, the IBM logo, and other IBM products and services are trademarks of the International Business Machines Corporation, in the United States, other countries or both. Other company, product, or service names may be trademarks or service marks of others.</a:t>
            </a:r>
          </a:p>
          <a:p>
            <a:pPr marL="0" indent="0" eaLnBrk="0" hangingPunct="0">
              <a:spcBef>
                <a:spcPts val="270"/>
              </a:spcBef>
              <a:buClr>
                <a:srgbClr val="000000"/>
              </a:buClr>
            </a:pPr>
            <a:r>
              <a:rPr lang="en-US" sz="540" b="0" baseline="0">
                <a:solidFill>
                  <a:schemeClr val="bg1"/>
                </a:solidFill>
              </a:rPr>
              <a:t>Statement of Good </a:t>
            </a:r>
            <a:r>
              <a:rPr lang="en-US" sz="540" b="0" baseline="0" err="1">
                <a:solidFill>
                  <a:schemeClr val="bg1"/>
                </a:solidFill>
              </a:rPr>
              <a:t>seguridad</a:t>
            </a:r>
            <a:r>
              <a:rPr lang="en-US" sz="540" b="0" baseline="0">
                <a:solidFill>
                  <a:schemeClr val="bg1"/>
                </a:solidFill>
              </a:rPr>
              <a:t> Practices: IT system </a:t>
            </a:r>
            <a:r>
              <a:rPr lang="en-US" sz="540" b="0" baseline="0" err="1">
                <a:solidFill>
                  <a:schemeClr val="bg1"/>
                </a:solidFill>
              </a:rPr>
              <a:t>seguridad</a:t>
            </a:r>
            <a:r>
              <a:rPr lang="en-US" sz="540" b="0" baseline="0">
                <a:solidFill>
                  <a:schemeClr val="bg1"/>
                </a:solidFill>
              </a:rPr>
              <a:t> involves protecting systems and information through prevention, detection and response to improper access from within and outside your enterprise. Improper access can result in information being altered, destroyed, misappropriated or misused or can result in damage to or misuse of your systems, including for use in attacks on others. No IT system or product  should be considered completely secure and no single product, service or </a:t>
            </a:r>
            <a:r>
              <a:rPr lang="en-US" sz="540" b="0" baseline="0" err="1">
                <a:solidFill>
                  <a:schemeClr val="bg1"/>
                </a:solidFill>
              </a:rPr>
              <a:t>seguridad</a:t>
            </a:r>
            <a:r>
              <a:rPr lang="en-US" sz="540" b="0" baseline="0">
                <a:solidFill>
                  <a:schemeClr val="bg1"/>
                </a:solidFill>
              </a:rPr>
              <a:t> measure can be completely effective in preventing improper use or access. IBM systems, products and services are designed to be part of a lawful, comprehensive </a:t>
            </a:r>
            <a:r>
              <a:rPr lang="en-US" sz="540" b="0" baseline="0" err="1">
                <a:solidFill>
                  <a:schemeClr val="bg1"/>
                </a:solidFill>
              </a:rPr>
              <a:t>seguridad</a:t>
            </a:r>
            <a:r>
              <a:rPr lang="en-US" sz="540" b="0" baseline="0">
                <a:solidFill>
                  <a:schemeClr val="bg1"/>
                </a:solidFill>
              </a:rPr>
              <a:t> approach, which will necessarily involve additional operational procedures, and may require other systems, products or services to be most effective. IBM does not warrant that any systems, products or services are immune from, or will make your enterprise immune from, the malicious or illegal conduct of any party.</a:t>
            </a:r>
            <a:endParaRPr lang="en-US" sz="540" b="0" baseline="0">
              <a:solidFill>
                <a:schemeClr val="bg1"/>
              </a:solidFill>
              <a:cs typeface="Arial" charset="0"/>
            </a:endParaRPr>
          </a:p>
        </p:txBody>
      </p:sp>
      <p:cxnSp>
        <p:nvCxnSpPr>
          <p:cNvPr id="22" name="Straight Connector 21"/>
          <p:cNvCxnSpPr/>
          <p:nvPr userDrawn="1"/>
        </p:nvCxnSpPr>
        <p:spPr>
          <a:xfrm>
            <a:off x="454269" y="1091524"/>
            <a:ext cx="758952" cy="0"/>
          </a:xfrm>
          <a:prstGeom prst="line">
            <a:avLst/>
          </a:prstGeom>
          <a:ln w="101600">
            <a:solidFill>
              <a:srgbClr val="FF5004"/>
            </a:solidFill>
            <a:miter lim="800000"/>
            <a:tailEnd type="none"/>
          </a:ln>
        </p:spPr>
        <p:style>
          <a:lnRef idx="1">
            <a:schemeClr val="accent1"/>
          </a:lnRef>
          <a:fillRef idx="0">
            <a:schemeClr val="accent1"/>
          </a:fillRef>
          <a:effectRef idx="0">
            <a:schemeClr val="accent1"/>
          </a:effectRef>
          <a:fontRef idx="minor">
            <a:schemeClr val="tx1"/>
          </a:fontRef>
        </p:style>
      </p:cxnSp>
      <p:sp>
        <p:nvSpPr>
          <p:cNvPr id="49" name="TextBox 48"/>
          <p:cNvSpPr txBox="1"/>
          <p:nvPr userDrawn="1"/>
        </p:nvSpPr>
        <p:spPr>
          <a:xfrm>
            <a:off x="764577" y="2236917"/>
            <a:ext cx="1725640" cy="124650"/>
          </a:xfrm>
          <a:prstGeom prst="rect">
            <a:avLst/>
          </a:prstGeom>
          <a:noFill/>
        </p:spPr>
        <p:txBody>
          <a:bodyPr wrap="square" lIns="0" tIns="0" rIns="0" bIns="0" rtlCol="0">
            <a:spAutoFit/>
          </a:bodyPr>
          <a:lstStyle/>
          <a:p>
            <a:r>
              <a:rPr lang="en-US" sz="810" err="1">
                <a:solidFill>
                  <a:schemeClr val="bg1"/>
                </a:solidFill>
              </a:rPr>
              <a:t>ibm.com</a:t>
            </a:r>
            <a:r>
              <a:rPr lang="en-US" sz="810">
                <a:solidFill>
                  <a:schemeClr val="bg1"/>
                </a:solidFill>
              </a:rPr>
              <a:t>/</a:t>
            </a:r>
            <a:r>
              <a:rPr lang="en-US" sz="810" err="1">
                <a:solidFill>
                  <a:schemeClr val="bg1"/>
                </a:solidFill>
              </a:rPr>
              <a:t>seguridad</a:t>
            </a:r>
            <a:endParaRPr lang="en-US" sz="810">
              <a:solidFill>
                <a:schemeClr val="bg1"/>
              </a:solidFill>
            </a:endParaRPr>
          </a:p>
        </p:txBody>
      </p:sp>
      <p:pic>
        <p:nvPicPr>
          <p:cNvPr id="50" name="Picture 49"/>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57700" y="2221445"/>
            <a:ext cx="168274" cy="153045"/>
          </a:xfrm>
          <a:prstGeom prst="rect">
            <a:avLst/>
          </a:prstGeom>
        </p:spPr>
      </p:pic>
      <p:sp>
        <p:nvSpPr>
          <p:cNvPr id="47" name="TextBox 46"/>
          <p:cNvSpPr txBox="1"/>
          <p:nvPr/>
        </p:nvSpPr>
        <p:spPr>
          <a:xfrm>
            <a:off x="764577" y="2444664"/>
            <a:ext cx="1725640" cy="124650"/>
          </a:xfrm>
          <a:prstGeom prst="rect">
            <a:avLst/>
          </a:prstGeom>
          <a:noFill/>
        </p:spPr>
        <p:txBody>
          <a:bodyPr wrap="square" lIns="0" tIns="0" rIns="0" bIns="0" rtlCol="0">
            <a:spAutoFit/>
          </a:bodyPr>
          <a:lstStyle/>
          <a:p>
            <a:r>
              <a:rPr lang="en-US" sz="810" err="1">
                <a:solidFill>
                  <a:schemeClr val="bg1"/>
                </a:solidFill>
              </a:rPr>
              <a:t>seguridadintelligence.com</a:t>
            </a:r>
            <a:endParaRPr lang="en-US" sz="810">
              <a:solidFill>
                <a:schemeClr val="bg1"/>
              </a:solidFill>
            </a:endParaRPr>
          </a:p>
        </p:txBody>
      </p:sp>
      <p:pic>
        <p:nvPicPr>
          <p:cNvPr id="48" name="Picture 47"/>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57700" y="2429192"/>
            <a:ext cx="168274" cy="153045"/>
          </a:xfrm>
          <a:prstGeom prst="rect">
            <a:avLst/>
          </a:prstGeom>
        </p:spPr>
      </p:pic>
      <p:sp>
        <p:nvSpPr>
          <p:cNvPr id="45" name="TextBox 44"/>
          <p:cNvSpPr txBox="1"/>
          <p:nvPr/>
        </p:nvSpPr>
        <p:spPr>
          <a:xfrm>
            <a:off x="764577" y="2642146"/>
            <a:ext cx="1733562" cy="124650"/>
          </a:xfrm>
          <a:prstGeom prst="rect">
            <a:avLst/>
          </a:prstGeom>
          <a:noFill/>
        </p:spPr>
        <p:txBody>
          <a:bodyPr wrap="square" lIns="0" tIns="0" rIns="0" bIns="0" rtlCol="0">
            <a:spAutoFit/>
          </a:bodyPr>
          <a:lstStyle/>
          <a:p>
            <a:r>
              <a:rPr lang="en-US" sz="810">
                <a:solidFill>
                  <a:schemeClr val="bg1"/>
                </a:solidFill>
              </a:rPr>
              <a:t>xforce.ibmcloud.com</a:t>
            </a:r>
          </a:p>
        </p:txBody>
      </p:sp>
      <p:pic>
        <p:nvPicPr>
          <p:cNvPr id="46" name="Picture 45"/>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57700" y="2626674"/>
            <a:ext cx="168274" cy="153045"/>
          </a:xfrm>
          <a:prstGeom prst="rect">
            <a:avLst/>
          </a:prstGeom>
        </p:spPr>
      </p:pic>
      <p:pic>
        <p:nvPicPr>
          <p:cNvPr id="43" name="Picture 42"/>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41935" y="2821189"/>
            <a:ext cx="228051" cy="205418"/>
          </a:xfrm>
          <a:prstGeom prst="rect">
            <a:avLst/>
          </a:prstGeom>
        </p:spPr>
      </p:pic>
      <p:sp>
        <p:nvSpPr>
          <p:cNvPr id="44" name="TextBox 43"/>
          <p:cNvSpPr txBox="1"/>
          <p:nvPr userDrawn="1"/>
        </p:nvSpPr>
        <p:spPr>
          <a:xfrm>
            <a:off x="764578" y="2855921"/>
            <a:ext cx="1889639" cy="124650"/>
          </a:xfrm>
          <a:prstGeom prst="rect">
            <a:avLst/>
          </a:prstGeom>
          <a:noFill/>
        </p:spPr>
        <p:txBody>
          <a:bodyPr wrap="square" lIns="0" tIns="0" rIns="0" bIns="0" rtlCol="0">
            <a:spAutoFit/>
          </a:bodyPr>
          <a:lstStyle/>
          <a:p>
            <a:r>
              <a:rPr lang="en-US" sz="810">
                <a:solidFill>
                  <a:schemeClr val="bg1"/>
                </a:solidFill>
              </a:rPr>
              <a:t>@</a:t>
            </a:r>
            <a:r>
              <a:rPr lang="en-US" sz="810" err="1">
                <a:solidFill>
                  <a:schemeClr val="bg1"/>
                </a:solidFill>
              </a:rPr>
              <a:t>ibmseguridad</a:t>
            </a:r>
            <a:endParaRPr lang="en-US" sz="810">
              <a:solidFill>
                <a:schemeClr val="bg1"/>
              </a:solidFill>
            </a:endParaRPr>
          </a:p>
        </p:txBody>
      </p:sp>
      <p:pic>
        <p:nvPicPr>
          <p:cNvPr id="41" name="Picture 40"/>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449818" y="3031105"/>
            <a:ext cx="214867" cy="193543"/>
          </a:xfrm>
          <a:prstGeom prst="rect">
            <a:avLst/>
          </a:prstGeom>
        </p:spPr>
      </p:pic>
      <p:sp>
        <p:nvSpPr>
          <p:cNvPr id="42" name="TextBox 41"/>
          <p:cNvSpPr txBox="1"/>
          <p:nvPr userDrawn="1"/>
        </p:nvSpPr>
        <p:spPr>
          <a:xfrm>
            <a:off x="764577" y="3063670"/>
            <a:ext cx="1889638" cy="124650"/>
          </a:xfrm>
          <a:prstGeom prst="rect">
            <a:avLst/>
          </a:prstGeom>
          <a:noFill/>
        </p:spPr>
        <p:txBody>
          <a:bodyPr wrap="square" lIns="0" tIns="0" rIns="0" bIns="0" rtlCol="0">
            <a:spAutoFit/>
          </a:bodyPr>
          <a:lstStyle/>
          <a:p>
            <a:r>
              <a:rPr lang="en-US" sz="810">
                <a:solidFill>
                  <a:schemeClr val="bg1"/>
                </a:solidFill>
              </a:rPr>
              <a:t>youtube/user/</a:t>
            </a:r>
            <a:r>
              <a:rPr lang="en-US" sz="810" err="1">
                <a:solidFill>
                  <a:schemeClr val="bg1"/>
                </a:solidFill>
              </a:rPr>
              <a:t>ibmseguridadsolutions</a:t>
            </a:r>
            <a:endParaRPr lang="en-US" sz="810">
              <a:solidFill>
                <a:schemeClr val="bg1"/>
              </a:solidFill>
            </a:endParaRPr>
          </a:p>
        </p:txBody>
      </p:sp>
      <p:pic>
        <p:nvPicPr>
          <p:cNvPr id="107" name="Picture 106"/>
          <p:cNvPicPr>
            <a:picLocks noChangeAspect="1"/>
          </p:cNvPicPr>
          <p:nvPr userDrawn="1"/>
        </p:nvPicPr>
        <p:blipFill>
          <a:blip r:embed="rId5"/>
          <a:stretch>
            <a:fillRect/>
          </a:stretch>
        </p:blipFill>
        <p:spPr>
          <a:xfrm>
            <a:off x="8003671" y="4483819"/>
            <a:ext cx="739401" cy="249971"/>
          </a:xfrm>
          <a:prstGeom prst="rect">
            <a:avLst/>
          </a:prstGeom>
        </p:spPr>
      </p:pic>
      <p:pic>
        <p:nvPicPr>
          <p:cNvPr id="108" name="Picture 107"/>
          <p:cNvPicPr>
            <a:picLocks noChangeAspect="1"/>
          </p:cNvPicPr>
          <p:nvPr userDrawn="1"/>
        </p:nvPicPr>
        <p:blipFill rotWithShape="1">
          <a:blip r:embed="rId6" cstate="hqprint">
            <a:extLst>
              <a:ext uri="{28A0092B-C50C-407E-A947-70E740481C1C}">
                <a14:useLocalDpi xmlns:a14="http://schemas.microsoft.com/office/drawing/2010/main"/>
              </a:ext>
            </a:extLst>
          </a:blip>
          <a:srcRect/>
          <a:stretch/>
        </p:blipFill>
        <p:spPr>
          <a:xfrm>
            <a:off x="457201" y="383397"/>
            <a:ext cx="1268337" cy="334674"/>
          </a:xfrm>
          <a:prstGeom prst="rect">
            <a:avLst/>
          </a:prstGeom>
        </p:spPr>
      </p:pic>
      <p:sp>
        <p:nvSpPr>
          <p:cNvPr id="318" name="TextBox 317"/>
          <p:cNvSpPr txBox="1"/>
          <p:nvPr userDrawn="1"/>
        </p:nvSpPr>
        <p:spPr>
          <a:xfrm>
            <a:off x="457200" y="2023191"/>
            <a:ext cx="1725640" cy="124650"/>
          </a:xfrm>
          <a:prstGeom prst="rect">
            <a:avLst/>
          </a:prstGeom>
          <a:noFill/>
        </p:spPr>
        <p:txBody>
          <a:bodyPr wrap="square" lIns="0" tIns="0" rIns="0" bIns="0" rtlCol="0">
            <a:spAutoFit/>
          </a:bodyPr>
          <a:lstStyle/>
          <a:p>
            <a:r>
              <a:rPr lang="en-US" sz="810">
                <a:solidFill>
                  <a:schemeClr val="bg1"/>
                </a:solidFill>
              </a:rPr>
              <a:t>FOLLOW US ON:</a:t>
            </a:r>
          </a:p>
        </p:txBody>
      </p:sp>
      <p:sp>
        <p:nvSpPr>
          <p:cNvPr id="322" name="TextBox 321"/>
          <p:cNvSpPr txBox="1"/>
          <p:nvPr userDrawn="1"/>
        </p:nvSpPr>
        <p:spPr>
          <a:xfrm>
            <a:off x="341774" y="1116355"/>
            <a:ext cx="8358796" cy="784830"/>
          </a:xfrm>
          <a:prstGeom prst="rect">
            <a:avLst/>
          </a:prstGeom>
          <a:noFill/>
        </p:spPr>
        <p:txBody>
          <a:bodyPr wrap="square" rtlCol="0">
            <a:spAutoFit/>
          </a:bodyPr>
          <a:lstStyle/>
          <a:p>
            <a:pPr algn="l"/>
            <a:r>
              <a:rPr lang="en-US" sz="4500" b="1">
                <a:solidFill>
                  <a:schemeClr val="bg1"/>
                </a:solidFill>
              </a:rPr>
              <a:t>THANK YOU</a:t>
            </a:r>
          </a:p>
        </p:txBody>
      </p:sp>
      <p:pic>
        <p:nvPicPr>
          <p:cNvPr id="18" name="Picture 17"/>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5829300" y="649971"/>
            <a:ext cx="3312263" cy="2148099"/>
          </a:xfrm>
          <a:prstGeom prst="rect">
            <a:avLst/>
          </a:prstGeom>
        </p:spPr>
      </p:pic>
    </p:spTree>
    <p:extLst>
      <p:ext uri="{BB962C8B-B14F-4D97-AF65-F5344CB8AC3E}">
        <p14:creationId xmlns:p14="http://schemas.microsoft.com/office/powerpoint/2010/main" val="726583661"/>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ver on purple&gt;blue aurora">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4BDF8C-1817-8247-8AB1-2A718F6A5B52}"/>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p:cNvSpPr>
            <a:spLocks noGrp="1"/>
          </p:cNvSpPr>
          <p:nvPr>
            <p:ph type="title"/>
          </p:nvPr>
        </p:nvSpPr>
        <p:spPr>
          <a:xfrm>
            <a:off x="210312" y="201168"/>
            <a:ext cx="4142232" cy="2370582"/>
          </a:xfrm>
        </p:spPr>
        <p:txBody>
          <a:bodyPr/>
          <a:lstStyle>
            <a:lvl1pPr>
              <a:defRPr>
                <a:solidFill>
                  <a:schemeClr val="bg1"/>
                </a:solidFill>
              </a:defRPr>
            </a:lvl1pPr>
          </a:lstStyle>
          <a:p>
            <a:r>
              <a:rPr lang="en-US"/>
              <a:t>Click to edit Master title style</a:t>
            </a:r>
            <a:endParaRPr lang="en-US" dirty="0"/>
          </a:p>
        </p:txBody>
      </p:sp>
      <p:pic>
        <p:nvPicPr>
          <p:cNvPr id="7" name="Picture 6"/>
          <p:cNvPicPr>
            <a:picLocks noChangeAspect="1"/>
          </p:cNvPicPr>
          <p:nvPr userDrawn="1"/>
        </p:nvPicPr>
        <p:blipFill>
          <a:blip r:embed="rId3"/>
          <a:stretch>
            <a:fillRect/>
          </a:stretch>
        </p:blipFill>
        <p:spPr>
          <a:xfrm>
            <a:off x="8393811" y="4693077"/>
            <a:ext cx="521589" cy="206791"/>
          </a:xfrm>
          <a:prstGeom prst="rect">
            <a:avLst/>
          </a:prstGeom>
        </p:spPr>
      </p:pic>
      <p:pic>
        <p:nvPicPr>
          <p:cNvPr id="5" name="Picture 4">
            <a:extLst>
              <a:ext uri="{FF2B5EF4-FFF2-40B4-BE49-F238E27FC236}">
                <a16:creationId xmlns:a16="http://schemas.microsoft.com/office/drawing/2014/main" id="{1B8E6449-75CD-2844-9D41-392A498B77C7}"/>
              </a:ext>
            </a:extLst>
          </p:cNvPr>
          <p:cNvPicPr>
            <a:picLocks noChangeAspect="1"/>
          </p:cNvPicPr>
          <p:nvPr userDrawn="1"/>
        </p:nvPicPr>
        <p:blipFill>
          <a:blip r:embed="rId4"/>
          <a:stretch>
            <a:fillRect/>
          </a:stretch>
        </p:blipFill>
        <p:spPr>
          <a:xfrm>
            <a:off x="232558" y="4728887"/>
            <a:ext cx="1362693" cy="217403"/>
          </a:xfrm>
          <a:prstGeom prst="rect">
            <a:avLst/>
          </a:prstGeom>
        </p:spPr>
      </p:pic>
    </p:spTree>
    <p:extLst>
      <p:ext uri="{BB962C8B-B14F-4D97-AF65-F5344CB8AC3E}">
        <p14:creationId xmlns:p14="http://schemas.microsoft.com/office/powerpoint/2010/main" val="4898486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Cover on aurora ba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3FED860-1E68-2541-8164-265FEAF4C3BC}"/>
              </a:ext>
            </a:extLst>
          </p:cNvPr>
          <p:cNvPicPr>
            <a:picLocks noChangeAspect="1"/>
          </p:cNvPicPr>
          <p:nvPr userDrawn="1"/>
        </p:nvPicPr>
        <p:blipFill rotWithShape="1">
          <a:blip r:embed="rId2"/>
          <a:srcRect t="24753"/>
          <a:stretch/>
        </p:blipFill>
        <p:spPr>
          <a:xfrm>
            <a:off x="0" y="0"/>
            <a:ext cx="9144000" cy="2580217"/>
          </a:xfrm>
          <a:prstGeom prst="rect">
            <a:avLst/>
          </a:prstGeom>
        </p:spPr>
      </p:pic>
      <p:sp>
        <p:nvSpPr>
          <p:cNvPr id="2" name="Title 1"/>
          <p:cNvSpPr>
            <a:spLocks noGrp="1"/>
          </p:cNvSpPr>
          <p:nvPr>
            <p:ph type="title"/>
          </p:nvPr>
        </p:nvSpPr>
        <p:spPr>
          <a:xfrm>
            <a:off x="210312" y="201168"/>
            <a:ext cx="4142232" cy="2370582"/>
          </a:xfrm>
        </p:spPr>
        <p:txBody>
          <a:bodyPr/>
          <a:lstStyle>
            <a:lvl1pPr>
              <a:defRPr>
                <a:solidFill>
                  <a:schemeClr val="bg1"/>
                </a:solidFill>
              </a:defRPr>
            </a:lvl1pPr>
          </a:lstStyle>
          <a:p>
            <a:r>
              <a:rPr lang="en-US"/>
              <a:t>Click to edit Master title style</a:t>
            </a:r>
            <a:endParaRPr lang="en-US" dirty="0"/>
          </a:p>
        </p:txBody>
      </p:sp>
      <p:pic>
        <p:nvPicPr>
          <p:cNvPr id="7" name="Picture 6"/>
          <p:cNvPicPr>
            <a:picLocks noChangeAspect="1"/>
          </p:cNvPicPr>
          <p:nvPr userDrawn="1"/>
        </p:nvPicPr>
        <p:blipFill>
          <a:blip r:embed="rId3"/>
          <a:stretch>
            <a:fillRect/>
          </a:stretch>
        </p:blipFill>
        <p:spPr>
          <a:xfrm>
            <a:off x="8393811" y="4693077"/>
            <a:ext cx="521589" cy="206791"/>
          </a:xfrm>
          <a:prstGeom prst="rect">
            <a:avLst/>
          </a:prstGeom>
        </p:spPr>
      </p:pic>
      <p:pic>
        <p:nvPicPr>
          <p:cNvPr id="5" name="Picture 4">
            <a:extLst>
              <a:ext uri="{FF2B5EF4-FFF2-40B4-BE49-F238E27FC236}">
                <a16:creationId xmlns:a16="http://schemas.microsoft.com/office/drawing/2014/main" id="{1B8E6449-75CD-2844-9D41-392A498B77C7}"/>
              </a:ext>
            </a:extLst>
          </p:cNvPr>
          <p:cNvPicPr>
            <a:picLocks noChangeAspect="1"/>
          </p:cNvPicPr>
          <p:nvPr userDrawn="1"/>
        </p:nvPicPr>
        <p:blipFill>
          <a:blip r:embed="rId4"/>
          <a:stretch>
            <a:fillRect/>
          </a:stretch>
        </p:blipFill>
        <p:spPr>
          <a:xfrm>
            <a:off x="232558" y="4728887"/>
            <a:ext cx="1362693" cy="217403"/>
          </a:xfrm>
          <a:prstGeom prst="rect">
            <a:avLst/>
          </a:prstGeom>
        </p:spPr>
      </p:pic>
    </p:spTree>
    <p:extLst>
      <p:ext uri="{BB962C8B-B14F-4D97-AF65-F5344CB8AC3E}">
        <p14:creationId xmlns:p14="http://schemas.microsoft.com/office/powerpoint/2010/main" val="41946574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able of Contents">
    <p:bg>
      <p:bgRef idx="1001">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219456" y="1243584"/>
            <a:ext cx="4123944" cy="3252216"/>
          </a:xfrm>
        </p:spPr>
        <p:txBody>
          <a:bodyPr/>
          <a:lstStyle>
            <a:lvl1pPr marL="0" indent="0">
              <a:spcBef>
                <a:spcPts val="1100"/>
              </a:spcBef>
              <a:tabLst>
                <a:tab pos="4056063" algn="r"/>
              </a:tabLst>
              <a:defRPr b="1">
                <a:solidFill>
                  <a:schemeClr val="tx1"/>
                </a:solidFill>
              </a:defRPr>
            </a:lvl1pPr>
            <a:lvl2pPr marL="0" indent="0">
              <a:spcBef>
                <a:spcPts val="0"/>
              </a:spcBef>
              <a:buNone/>
              <a:tabLst>
                <a:tab pos="4056063" algn="r"/>
              </a:tabLst>
              <a:defRPr>
                <a:solidFill>
                  <a:schemeClr val="tx1"/>
                </a:solidFill>
              </a:defRPr>
            </a:lvl2pPr>
            <a:lvl3pPr marL="201612" indent="0">
              <a:buNone/>
              <a:defRPr/>
            </a:lvl3pPr>
            <a:lvl4pPr marL="434975" indent="0">
              <a:buNone/>
              <a:defRPr/>
            </a:lvl4pPr>
            <a:lvl5pPr marL="631825" indent="0">
              <a:buNone/>
              <a:defRPr/>
            </a:lvl5pPr>
          </a:lstStyle>
          <a:p>
            <a:pPr lvl="0"/>
            <a:r>
              <a:rPr lang="en-US" dirty="0"/>
              <a:t>Click to edit Master text styles	</a:t>
            </a:r>
          </a:p>
          <a:p>
            <a:pPr lvl="1"/>
            <a:r>
              <a:rPr lang="en-US" dirty="0"/>
              <a:t>Second level</a:t>
            </a:r>
          </a:p>
          <a:p>
            <a:pPr lvl="1"/>
            <a:r>
              <a:rPr lang="en-US" dirty="0"/>
              <a:t>Third level</a:t>
            </a:r>
          </a:p>
          <a:p>
            <a:pPr lvl="1"/>
            <a:r>
              <a:rPr lang="en-US" dirty="0"/>
              <a:t>Fourth level</a:t>
            </a:r>
          </a:p>
          <a:p>
            <a:pPr lvl="1"/>
            <a:r>
              <a:rPr lang="en-US" dirty="0"/>
              <a:t>Fifth level</a:t>
            </a:r>
          </a:p>
        </p:txBody>
      </p:sp>
      <p:sp>
        <p:nvSpPr>
          <p:cNvPr id="9" name="Text Placeholder 8">
            <a:extLst>
              <a:ext uri="{FF2B5EF4-FFF2-40B4-BE49-F238E27FC236}">
                <a16:creationId xmlns:a16="http://schemas.microsoft.com/office/drawing/2014/main" id="{58D4BED3-BCA4-6C4D-8319-DB43E2795E49}"/>
              </a:ext>
            </a:extLst>
          </p:cNvPr>
          <p:cNvSpPr>
            <a:spLocks noGrp="1"/>
          </p:cNvSpPr>
          <p:nvPr>
            <p:ph type="body" sz="quarter" idx="14"/>
          </p:nvPr>
        </p:nvSpPr>
        <p:spPr>
          <a:xfrm>
            <a:off x="4800600" y="1238250"/>
            <a:ext cx="4133850" cy="3270250"/>
          </a:xfrm>
        </p:spPr>
        <p:txBody>
          <a:bodyPr/>
          <a:lstStyle>
            <a:lvl1pPr marL="0" indent="0">
              <a:spcBef>
                <a:spcPts val="1100"/>
              </a:spcBef>
              <a:tabLst>
                <a:tab pos="4056063" algn="r"/>
              </a:tabLst>
              <a:defRPr b="1">
                <a:solidFill>
                  <a:schemeClr val="tx1"/>
                </a:solidFill>
              </a:defRPr>
            </a:lvl1pPr>
            <a:lvl2pPr marL="0" indent="0">
              <a:spcBef>
                <a:spcPts val="0"/>
              </a:spcBef>
              <a:buFontTx/>
              <a:buNone/>
              <a:tabLst>
                <a:tab pos="4056063" algn="r"/>
              </a:tabLst>
              <a:defRPr>
                <a:solidFill>
                  <a:schemeClr val="tx1"/>
                </a:solidFill>
              </a:defRPr>
            </a:lvl2pPr>
            <a:lvl3pPr marL="0" indent="0">
              <a:spcBef>
                <a:spcPts val="0"/>
              </a:spcBef>
              <a:buFontTx/>
              <a:buNone/>
              <a:tabLst>
                <a:tab pos="4056063" algn="r"/>
              </a:tabLst>
              <a:defRPr>
                <a:solidFill>
                  <a:schemeClr val="tx1"/>
                </a:solidFill>
              </a:defRPr>
            </a:lvl3pPr>
            <a:lvl4pPr marL="0" indent="0">
              <a:spcBef>
                <a:spcPts val="0"/>
              </a:spcBef>
              <a:buFontTx/>
              <a:buNone/>
              <a:tabLst>
                <a:tab pos="4056063" algn="r"/>
              </a:tabLst>
              <a:defRPr>
                <a:solidFill>
                  <a:schemeClr val="tx1"/>
                </a:solidFill>
              </a:defRPr>
            </a:lvl4pPr>
            <a:lvl5pPr marL="0" indent="0">
              <a:spcBef>
                <a:spcPts val="0"/>
              </a:spcBef>
              <a:buFontTx/>
              <a:buNone/>
              <a:tabLst>
                <a:tab pos="4056063" algn="r"/>
              </a:tabLst>
              <a:defRPr>
                <a:solidFill>
                  <a:schemeClr val="tx1"/>
                </a:solidFill>
              </a:defRPr>
            </a:lvl5pPr>
            <a:lvl6pPr marL="0" indent="0">
              <a:buFontTx/>
              <a:buNone/>
              <a:tabLst>
                <a:tab pos="4056063" algn="r"/>
              </a:tabLst>
              <a:defRPr b="0" i="0">
                <a:solidFill>
                  <a:schemeClr val="tx1"/>
                </a:solidFill>
                <a:latin typeface="IBM Plex Sans" panose="020B0503050203000203" pitchFamily="34" charset="77"/>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9CC57EC-C62A-6D4A-A672-2B6AEF178C4A}"/>
              </a:ext>
            </a:extLst>
          </p:cNvPr>
          <p:cNvSpPr>
            <a:spLocks noGrp="1"/>
          </p:cNvSpPr>
          <p:nvPr>
            <p:ph type="ftr" sz="quarter" idx="15"/>
          </p:nvPr>
        </p:nvSpPr>
        <p:spPr/>
        <p:txBody>
          <a:bodyPr/>
          <a:lstStyle>
            <a:lvl1pPr>
              <a:defRPr>
                <a:solidFill>
                  <a:srgbClr val="6F6F6F"/>
                </a:solidFill>
              </a:defRPr>
            </a:lvl1pPr>
          </a:lstStyle>
          <a:p>
            <a:r>
              <a:rPr lang="en-US" dirty="0"/>
              <a:t>IBM Security / © 2019 IBM Corporation</a:t>
            </a:r>
          </a:p>
        </p:txBody>
      </p:sp>
      <p:sp>
        <p:nvSpPr>
          <p:cNvPr id="6" name="Slide Number Placeholder 5">
            <a:extLst>
              <a:ext uri="{FF2B5EF4-FFF2-40B4-BE49-F238E27FC236}">
                <a16:creationId xmlns:a16="http://schemas.microsoft.com/office/drawing/2014/main" id="{FB2C2C76-2949-954E-B57D-C7F2D14B13AF}"/>
              </a:ext>
            </a:extLst>
          </p:cNvPr>
          <p:cNvSpPr>
            <a:spLocks noGrp="1"/>
          </p:cNvSpPr>
          <p:nvPr>
            <p:ph type="sldNum" sz="quarter" idx="16"/>
          </p:nvPr>
        </p:nvSpPr>
        <p:spPr/>
        <p:txBody>
          <a:bodyPr/>
          <a:lstStyle>
            <a:lvl1pPr>
              <a:defRPr>
                <a:solidFill>
                  <a:srgbClr val="6F6F6F"/>
                </a:solidFill>
              </a:defRPr>
            </a:lvl1pPr>
          </a:lstStyle>
          <a:p>
            <a:fld id="{59395FB3-9C97-154F-86B2-7E381B951268}" type="slidenum">
              <a:rPr lang="en-US" smtClean="0"/>
              <a:pPr/>
              <a:t>‹Nº›</a:t>
            </a:fld>
            <a:endParaRPr lang="en-US"/>
          </a:p>
        </p:txBody>
      </p:sp>
      <p:sp>
        <p:nvSpPr>
          <p:cNvPr id="7" name="Title 6">
            <a:extLst>
              <a:ext uri="{FF2B5EF4-FFF2-40B4-BE49-F238E27FC236}">
                <a16:creationId xmlns:a16="http://schemas.microsoft.com/office/drawing/2014/main" id="{E585C47D-CC24-554F-98BC-600A6BAF6BD5}"/>
              </a:ext>
            </a:extLst>
          </p:cNvPr>
          <p:cNvSpPr>
            <a:spLocks noGrp="1"/>
          </p:cNvSpPr>
          <p:nvPr>
            <p:ph type="title"/>
          </p:nvPr>
        </p:nvSpPr>
        <p:spPr>
          <a:xfrm>
            <a:off x="210312" y="201168"/>
            <a:ext cx="6419088" cy="452882"/>
          </a:xfrm>
        </p:spPr>
        <p:txBody>
          <a:bodyPr/>
          <a:lstStyle>
            <a:lvl1pPr>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2143016642"/>
      </p:ext>
    </p:extLst>
  </p:cSld>
  <p:clrMapOvr>
    <a:overrideClrMapping bg1="dk1" tx1="lt1" bg2="dk2" tx2="lt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Focus Areas">
    <p:bg>
      <p:bgRef idx="1001">
        <a:schemeClr val="bg2"/>
      </p:bgRef>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86AD17F-5C56-FE45-8730-D82B12E7323A}"/>
              </a:ext>
            </a:extLst>
          </p:cNvPr>
          <p:cNvSpPr>
            <a:spLocks noGrp="1"/>
          </p:cNvSpPr>
          <p:nvPr>
            <p:ph type="pic" sz="quarter" idx="12"/>
          </p:nvPr>
        </p:nvSpPr>
        <p:spPr>
          <a:xfrm>
            <a:off x="0" y="0"/>
            <a:ext cx="9144000" cy="2571750"/>
          </a:xfrm>
          <a:noFill/>
        </p:spPr>
        <p:txBody>
          <a:bodyPr lIns="0" tIns="0" rIns="0" bIns="0" anchor="ctr" anchorCtr="0"/>
          <a:lstStyle>
            <a:lvl1pPr marL="0" indent="0" algn="ctr">
              <a:spcBef>
                <a:spcPts val="0"/>
              </a:spcBef>
              <a:buFontTx/>
              <a:buNone/>
              <a:defRPr>
                <a:solidFill>
                  <a:schemeClr val="bg2"/>
                </a:solidFill>
              </a:defRPr>
            </a:lvl1pPr>
          </a:lstStyle>
          <a:p>
            <a:endParaRPr lang="en-US"/>
          </a:p>
        </p:txBody>
      </p:sp>
      <p:cxnSp>
        <p:nvCxnSpPr>
          <p:cNvPr id="18" name="Straight Connector 17">
            <a:extLst>
              <a:ext uri="{FF2B5EF4-FFF2-40B4-BE49-F238E27FC236}">
                <a16:creationId xmlns:a16="http://schemas.microsoft.com/office/drawing/2014/main" id="{4C4B9668-B2F2-A546-A2E8-537F0172AC6C}"/>
              </a:ext>
            </a:extLst>
          </p:cNvPr>
          <p:cNvCxnSpPr/>
          <p:nvPr userDrawn="1"/>
        </p:nvCxnSpPr>
        <p:spPr>
          <a:xfrm>
            <a:off x="228600" y="4243555"/>
            <a:ext cx="8686800" cy="0"/>
          </a:xfrm>
          <a:prstGeom prst="line">
            <a:avLst/>
          </a:prstGeom>
          <a:ln w="9525">
            <a:solidFill>
              <a:schemeClr val="accent6"/>
            </a:solidFill>
            <a:tailEnd type="none"/>
          </a:ln>
        </p:spPr>
        <p:style>
          <a:lnRef idx="1">
            <a:schemeClr val="accent1"/>
          </a:lnRef>
          <a:fillRef idx="0">
            <a:schemeClr val="accent1"/>
          </a:fillRef>
          <a:effectRef idx="0">
            <a:schemeClr val="accent1"/>
          </a:effectRef>
          <a:fontRef idx="minor">
            <a:schemeClr val="tx1"/>
          </a:fontRef>
        </p:style>
      </p:cxnSp>
      <p:sp>
        <p:nvSpPr>
          <p:cNvPr id="21" name="Text Placeholder 11">
            <a:extLst>
              <a:ext uri="{FF2B5EF4-FFF2-40B4-BE49-F238E27FC236}">
                <a16:creationId xmlns:a16="http://schemas.microsoft.com/office/drawing/2014/main" id="{15A4E112-4FB5-E842-8441-C0BBFEDF5CEE}"/>
              </a:ext>
            </a:extLst>
          </p:cNvPr>
          <p:cNvSpPr>
            <a:spLocks noGrp="1"/>
          </p:cNvSpPr>
          <p:nvPr>
            <p:ph type="body" sz="quarter" idx="20" hasCustomPrompt="1"/>
          </p:nvPr>
        </p:nvSpPr>
        <p:spPr>
          <a:xfrm>
            <a:off x="228600" y="4350470"/>
            <a:ext cx="8686800" cy="274538"/>
          </a:xfrm>
        </p:spPr>
        <p:txBody>
          <a:bodyPr wrap="square" lIns="0" tIns="0" rIns="0" bIns="0" anchor="ctr" anchorCtr="0">
            <a:noAutofit/>
          </a:bodyPr>
          <a:lstStyle>
            <a:lvl1pPr algn="ctr">
              <a:defRPr lang="en-US" sz="1000" b="0" i="0" dirty="0">
                <a:solidFill>
                  <a:schemeClr val="accent6"/>
                </a:solidFill>
                <a:latin typeface="IBM Plex Sans" panose="020B0503050203000203" pitchFamily="34" charset="77"/>
              </a:defRPr>
            </a:lvl1pPr>
          </a:lstStyle>
          <a:p>
            <a:pPr lvl="0" fontAlgn="auto">
              <a:spcBef>
                <a:spcPts val="1600"/>
              </a:spcBef>
              <a:spcAft>
                <a:spcPts val="600"/>
              </a:spcAft>
            </a:pPr>
            <a:r>
              <a:rPr lang="en-US" dirty="0"/>
              <a:t>Edit Master solution text</a:t>
            </a:r>
          </a:p>
        </p:txBody>
      </p:sp>
      <p:sp>
        <p:nvSpPr>
          <p:cNvPr id="22" name="Text Placeholder 11">
            <a:extLst>
              <a:ext uri="{FF2B5EF4-FFF2-40B4-BE49-F238E27FC236}">
                <a16:creationId xmlns:a16="http://schemas.microsoft.com/office/drawing/2014/main" id="{3511A67E-ADA8-1E49-AAC8-E821DA48501F}"/>
              </a:ext>
            </a:extLst>
          </p:cNvPr>
          <p:cNvSpPr>
            <a:spLocks noGrp="1"/>
          </p:cNvSpPr>
          <p:nvPr>
            <p:ph type="body" sz="quarter" idx="21" hasCustomPrompt="1"/>
          </p:nvPr>
        </p:nvSpPr>
        <p:spPr>
          <a:xfrm>
            <a:off x="215900" y="2800350"/>
            <a:ext cx="8686800" cy="215444"/>
          </a:xfrm>
        </p:spPr>
        <p:txBody>
          <a:bodyPr wrap="square" lIns="0" tIns="0" rIns="0" bIns="0">
            <a:spAutoFit/>
          </a:bodyPr>
          <a:lstStyle>
            <a:lvl1pPr>
              <a:defRPr lang="en-US" sz="1400" b="0" i="0" dirty="0">
                <a:solidFill>
                  <a:schemeClr val="tx1"/>
                </a:solidFill>
                <a:latin typeface="IBM Plex Sans Light" panose="020B0403050203000203" pitchFamily="34" charset="77"/>
              </a:defRPr>
            </a:lvl1pPr>
          </a:lstStyle>
          <a:p>
            <a:pPr lvl="0" fontAlgn="auto">
              <a:spcBef>
                <a:spcPts val="1600"/>
              </a:spcBef>
              <a:spcAft>
                <a:spcPts val="600"/>
              </a:spcAft>
            </a:pPr>
            <a:r>
              <a:rPr lang="en-US" dirty="0"/>
              <a:t>Edit Master statement text</a:t>
            </a:r>
          </a:p>
        </p:txBody>
      </p:sp>
      <p:sp>
        <p:nvSpPr>
          <p:cNvPr id="31" name="Text Placeholder 11">
            <a:extLst>
              <a:ext uri="{FF2B5EF4-FFF2-40B4-BE49-F238E27FC236}">
                <a16:creationId xmlns:a16="http://schemas.microsoft.com/office/drawing/2014/main" id="{AFFBC2DB-30C7-514B-A98D-CE2EEF2DF4DB}"/>
              </a:ext>
            </a:extLst>
          </p:cNvPr>
          <p:cNvSpPr>
            <a:spLocks noGrp="1"/>
          </p:cNvSpPr>
          <p:nvPr>
            <p:ph type="body" sz="quarter" idx="22" hasCustomPrompt="1"/>
          </p:nvPr>
        </p:nvSpPr>
        <p:spPr>
          <a:xfrm>
            <a:off x="215900" y="3206750"/>
            <a:ext cx="1473200" cy="738664"/>
          </a:xfrm>
        </p:spPr>
        <p:txBody>
          <a:bodyPr wrap="square" lIns="0" tIns="0" rIns="0" bIns="0">
            <a:spAutoFit/>
          </a:bodyPr>
          <a:lstStyle>
            <a:lvl1pPr>
              <a:lnSpc>
                <a:spcPct val="100000"/>
              </a:lnSpc>
              <a:defRPr lang="en-US" sz="1600" b="0" i="0" dirty="0">
                <a:solidFill>
                  <a:schemeClr val="tx1"/>
                </a:solidFill>
                <a:latin typeface="IBM Plex Sans Light" panose="020B0403050203000203" pitchFamily="34" charset="77"/>
                <a:ea typeface="ＭＳ Ｐゴシック" pitchFamily="34" charset="-128"/>
                <a:cs typeface="+mn-cs"/>
              </a:defRPr>
            </a:lvl1pPr>
          </a:lstStyle>
          <a:p>
            <a:pPr lvl="0" fontAlgn="base">
              <a:spcBef>
                <a:spcPct val="0"/>
              </a:spcBef>
              <a:spcAft>
                <a:spcPct val="0"/>
              </a:spcAft>
            </a:pPr>
            <a:r>
              <a:rPr lang="en-US" dirty="0"/>
              <a:t>Edit Master </a:t>
            </a:r>
            <a:br>
              <a:rPr lang="en-US" dirty="0"/>
            </a:br>
            <a:r>
              <a:rPr lang="en-US" dirty="0"/>
              <a:t>challenges </a:t>
            </a:r>
            <a:br>
              <a:rPr lang="en-US" dirty="0"/>
            </a:br>
            <a:r>
              <a:rPr lang="en-US" dirty="0"/>
              <a:t>text</a:t>
            </a:r>
          </a:p>
        </p:txBody>
      </p:sp>
      <p:sp>
        <p:nvSpPr>
          <p:cNvPr id="33" name="Text Placeholder 11">
            <a:extLst>
              <a:ext uri="{FF2B5EF4-FFF2-40B4-BE49-F238E27FC236}">
                <a16:creationId xmlns:a16="http://schemas.microsoft.com/office/drawing/2014/main" id="{F95AB8D8-6944-884A-87D4-EDCB9C775253}"/>
              </a:ext>
            </a:extLst>
          </p:cNvPr>
          <p:cNvSpPr>
            <a:spLocks noGrp="1"/>
          </p:cNvSpPr>
          <p:nvPr>
            <p:ph type="body" sz="quarter" idx="24" hasCustomPrompt="1"/>
          </p:nvPr>
        </p:nvSpPr>
        <p:spPr>
          <a:xfrm>
            <a:off x="203200" y="826339"/>
            <a:ext cx="8686800" cy="443198"/>
          </a:xfrm>
        </p:spPr>
        <p:txBody>
          <a:bodyPr vert="horz" lIns="0" tIns="0" rIns="0" bIns="0" rtlCol="0">
            <a:noAutofit/>
          </a:bodyPr>
          <a:lstStyle>
            <a:lvl1pPr>
              <a:spcBef>
                <a:spcPts val="0"/>
              </a:spcBef>
              <a:defRPr lang="en-US" sz="3200" b="0" i="0" dirty="0">
                <a:solidFill>
                  <a:schemeClr val="bg1"/>
                </a:solidFill>
                <a:latin typeface="IBM Plex Sans" panose="020B0503050203000203" pitchFamily="34" charset="77"/>
                <a:ea typeface="ＭＳ Ｐゴシック" pitchFamily="34" charset="-128"/>
                <a:cs typeface="+mn-cs"/>
              </a:defRPr>
            </a:lvl1pPr>
          </a:lstStyle>
          <a:p>
            <a:pPr lvl="0">
              <a:lnSpc>
                <a:spcPct val="90000"/>
              </a:lnSpc>
            </a:pPr>
            <a:r>
              <a:rPr lang="en-US" dirty="0"/>
              <a:t>Edit Master title text</a:t>
            </a:r>
          </a:p>
        </p:txBody>
      </p:sp>
      <p:sp>
        <p:nvSpPr>
          <p:cNvPr id="34" name="Text Placeholder 11">
            <a:extLst>
              <a:ext uri="{FF2B5EF4-FFF2-40B4-BE49-F238E27FC236}">
                <a16:creationId xmlns:a16="http://schemas.microsoft.com/office/drawing/2014/main" id="{30A22145-5428-FF46-93FD-40641D4BEB71}"/>
              </a:ext>
            </a:extLst>
          </p:cNvPr>
          <p:cNvSpPr>
            <a:spLocks noGrp="1"/>
          </p:cNvSpPr>
          <p:nvPr>
            <p:ph type="body" sz="quarter" idx="25" hasCustomPrompt="1"/>
          </p:nvPr>
        </p:nvSpPr>
        <p:spPr>
          <a:xfrm>
            <a:off x="2022729" y="3206750"/>
            <a:ext cx="1473200" cy="738664"/>
          </a:xfrm>
        </p:spPr>
        <p:txBody>
          <a:bodyPr wrap="square" lIns="0" tIns="0" rIns="0" bIns="0">
            <a:spAutoFit/>
          </a:bodyPr>
          <a:lstStyle>
            <a:lvl1pPr>
              <a:lnSpc>
                <a:spcPct val="100000"/>
              </a:lnSpc>
              <a:defRPr lang="en-US" sz="1600" b="0" i="0" dirty="0">
                <a:solidFill>
                  <a:schemeClr val="tx1"/>
                </a:solidFill>
                <a:latin typeface="IBM Plex Sans Light" panose="020B0403050203000203" pitchFamily="34" charset="77"/>
                <a:ea typeface="ＭＳ Ｐゴシック" pitchFamily="34" charset="-128"/>
                <a:cs typeface="+mn-cs"/>
              </a:defRPr>
            </a:lvl1pPr>
          </a:lstStyle>
          <a:p>
            <a:pPr lvl="0" fontAlgn="base">
              <a:spcBef>
                <a:spcPct val="0"/>
              </a:spcBef>
              <a:spcAft>
                <a:spcPct val="0"/>
              </a:spcAft>
            </a:pPr>
            <a:r>
              <a:rPr lang="en-US" dirty="0"/>
              <a:t>Edit Master </a:t>
            </a:r>
            <a:br>
              <a:rPr lang="en-US" dirty="0"/>
            </a:br>
            <a:r>
              <a:rPr lang="en-US" dirty="0"/>
              <a:t>challenges </a:t>
            </a:r>
            <a:br>
              <a:rPr lang="en-US" dirty="0"/>
            </a:br>
            <a:r>
              <a:rPr lang="en-US" dirty="0"/>
              <a:t>text</a:t>
            </a:r>
          </a:p>
        </p:txBody>
      </p:sp>
      <p:sp>
        <p:nvSpPr>
          <p:cNvPr id="35" name="Text Placeholder 11">
            <a:extLst>
              <a:ext uri="{FF2B5EF4-FFF2-40B4-BE49-F238E27FC236}">
                <a16:creationId xmlns:a16="http://schemas.microsoft.com/office/drawing/2014/main" id="{13BBA615-A893-A841-A1DE-E4937ABA99F4}"/>
              </a:ext>
            </a:extLst>
          </p:cNvPr>
          <p:cNvSpPr>
            <a:spLocks noGrp="1"/>
          </p:cNvSpPr>
          <p:nvPr>
            <p:ph type="body" sz="quarter" idx="26" hasCustomPrompt="1"/>
          </p:nvPr>
        </p:nvSpPr>
        <p:spPr>
          <a:xfrm>
            <a:off x="3829558" y="3206750"/>
            <a:ext cx="1473200" cy="738664"/>
          </a:xfrm>
        </p:spPr>
        <p:txBody>
          <a:bodyPr wrap="square" lIns="0" tIns="0" rIns="0" bIns="0">
            <a:spAutoFit/>
          </a:bodyPr>
          <a:lstStyle>
            <a:lvl1pPr>
              <a:lnSpc>
                <a:spcPct val="100000"/>
              </a:lnSpc>
              <a:defRPr lang="en-US" sz="1600" b="0" i="0" dirty="0">
                <a:solidFill>
                  <a:schemeClr val="tx1"/>
                </a:solidFill>
                <a:latin typeface="IBM Plex Sans Light" panose="020B0403050203000203" pitchFamily="34" charset="77"/>
                <a:ea typeface="ＭＳ Ｐゴシック" pitchFamily="34" charset="-128"/>
                <a:cs typeface="+mn-cs"/>
              </a:defRPr>
            </a:lvl1pPr>
          </a:lstStyle>
          <a:p>
            <a:pPr lvl="0" fontAlgn="base">
              <a:spcBef>
                <a:spcPct val="0"/>
              </a:spcBef>
              <a:spcAft>
                <a:spcPct val="0"/>
              </a:spcAft>
            </a:pPr>
            <a:r>
              <a:rPr lang="en-US" dirty="0"/>
              <a:t>Edit Master </a:t>
            </a:r>
            <a:br>
              <a:rPr lang="en-US" dirty="0"/>
            </a:br>
            <a:r>
              <a:rPr lang="en-US" dirty="0"/>
              <a:t>challenges </a:t>
            </a:r>
            <a:br>
              <a:rPr lang="en-US" dirty="0"/>
            </a:br>
            <a:r>
              <a:rPr lang="en-US" dirty="0"/>
              <a:t>text</a:t>
            </a:r>
          </a:p>
        </p:txBody>
      </p:sp>
      <p:sp>
        <p:nvSpPr>
          <p:cNvPr id="36" name="Text Placeholder 11">
            <a:extLst>
              <a:ext uri="{FF2B5EF4-FFF2-40B4-BE49-F238E27FC236}">
                <a16:creationId xmlns:a16="http://schemas.microsoft.com/office/drawing/2014/main" id="{8D0E0B14-1775-7645-AB5F-CF4636C01792}"/>
              </a:ext>
            </a:extLst>
          </p:cNvPr>
          <p:cNvSpPr>
            <a:spLocks noGrp="1"/>
          </p:cNvSpPr>
          <p:nvPr>
            <p:ph type="body" sz="quarter" idx="27" hasCustomPrompt="1"/>
          </p:nvPr>
        </p:nvSpPr>
        <p:spPr>
          <a:xfrm>
            <a:off x="5636387" y="3206750"/>
            <a:ext cx="1473200" cy="738664"/>
          </a:xfrm>
        </p:spPr>
        <p:txBody>
          <a:bodyPr wrap="square" lIns="0" tIns="0" rIns="0" bIns="0">
            <a:spAutoFit/>
          </a:bodyPr>
          <a:lstStyle>
            <a:lvl1pPr>
              <a:lnSpc>
                <a:spcPct val="100000"/>
              </a:lnSpc>
              <a:defRPr lang="en-US" sz="1600" b="0" i="0" dirty="0">
                <a:solidFill>
                  <a:schemeClr val="tx1"/>
                </a:solidFill>
                <a:latin typeface="IBM Plex Sans Light" panose="020B0403050203000203" pitchFamily="34" charset="77"/>
                <a:ea typeface="ＭＳ Ｐゴシック" pitchFamily="34" charset="-128"/>
                <a:cs typeface="+mn-cs"/>
              </a:defRPr>
            </a:lvl1pPr>
          </a:lstStyle>
          <a:p>
            <a:pPr lvl="0" fontAlgn="base">
              <a:spcBef>
                <a:spcPct val="0"/>
              </a:spcBef>
              <a:spcAft>
                <a:spcPct val="0"/>
              </a:spcAft>
            </a:pPr>
            <a:r>
              <a:rPr lang="en-US" dirty="0"/>
              <a:t>Edit Master </a:t>
            </a:r>
            <a:br>
              <a:rPr lang="en-US" dirty="0"/>
            </a:br>
            <a:r>
              <a:rPr lang="en-US" dirty="0"/>
              <a:t>challenges </a:t>
            </a:r>
            <a:br>
              <a:rPr lang="en-US" dirty="0"/>
            </a:br>
            <a:r>
              <a:rPr lang="en-US" dirty="0"/>
              <a:t>text</a:t>
            </a:r>
          </a:p>
        </p:txBody>
      </p:sp>
      <p:sp>
        <p:nvSpPr>
          <p:cNvPr id="37" name="Text Placeholder 11">
            <a:extLst>
              <a:ext uri="{FF2B5EF4-FFF2-40B4-BE49-F238E27FC236}">
                <a16:creationId xmlns:a16="http://schemas.microsoft.com/office/drawing/2014/main" id="{DB6513FC-00FF-8846-A3D8-91A583843BB2}"/>
              </a:ext>
            </a:extLst>
          </p:cNvPr>
          <p:cNvSpPr>
            <a:spLocks noGrp="1"/>
          </p:cNvSpPr>
          <p:nvPr>
            <p:ph type="body" sz="quarter" idx="28" hasCustomPrompt="1"/>
          </p:nvPr>
        </p:nvSpPr>
        <p:spPr>
          <a:xfrm>
            <a:off x="7443216" y="3206750"/>
            <a:ext cx="1472184" cy="738664"/>
          </a:xfrm>
        </p:spPr>
        <p:txBody>
          <a:bodyPr wrap="square" lIns="0" tIns="0" rIns="0" bIns="0">
            <a:spAutoFit/>
          </a:bodyPr>
          <a:lstStyle>
            <a:lvl1pPr>
              <a:lnSpc>
                <a:spcPct val="100000"/>
              </a:lnSpc>
              <a:defRPr lang="en-US" sz="1600" b="0" i="0" dirty="0">
                <a:solidFill>
                  <a:schemeClr val="tx1"/>
                </a:solidFill>
                <a:latin typeface="IBM Plex Sans Light" panose="020B0403050203000203" pitchFamily="34" charset="77"/>
                <a:ea typeface="ＭＳ Ｐゴシック" pitchFamily="34" charset="-128"/>
                <a:cs typeface="+mn-cs"/>
              </a:defRPr>
            </a:lvl1pPr>
          </a:lstStyle>
          <a:p>
            <a:pPr lvl="0" fontAlgn="base">
              <a:spcBef>
                <a:spcPct val="0"/>
              </a:spcBef>
              <a:spcAft>
                <a:spcPct val="0"/>
              </a:spcAft>
            </a:pPr>
            <a:r>
              <a:rPr lang="en-US" dirty="0"/>
              <a:t>Edit Master </a:t>
            </a:r>
            <a:br>
              <a:rPr lang="en-US" dirty="0"/>
            </a:br>
            <a:r>
              <a:rPr lang="en-US" dirty="0"/>
              <a:t>challenges </a:t>
            </a:r>
            <a:br>
              <a:rPr lang="en-US" dirty="0"/>
            </a:br>
            <a:r>
              <a:rPr lang="en-US" dirty="0"/>
              <a:t>text</a:t>
            </a:r>
          </a:p>
        </p:txBody>
      </p:sp>
      <p:sp>
        <p:nvSpPr>
          <p:cNvPr id="13" name="Text Placeholder 11">
            <a:extLst>
              <a:ext uri="{FF2B5EF4-FFF2-40B4-BE49-F238E27FC236}">
                <a16:creationId xmlns:a16="http://schemas.microsoft.com/office/drawing/2014/main" id="{B6C458E2-FCA8-624F-84BE-AF3C5760E1F9}"/>
              </a:ext>
            </a:extLst>
          </p:cNvPr>
          <p:cNvSpPr>
            <a:spLocks noGrp="1"/>
          </p:cNvSpPr>
          <p:nvPr>
            <p:ph type="body" sz="quarter" idx="17" hasCustomPrompt="1"/>
          </p:nvPr>
        </p:nvSpPr>
        <p:spPr>
          <a:xfrm>
            <a:off x="215900" y="1915989"/>
            <a:ext cx="8686800" cy="246221"/>
          </a:xfrm>
        </p:spPr>
        <p:txBody>
          <a:bodyPr wrap="square" lIns="0" tIns="0" rIns="0" bIns="0">
            <a:spAutoFit/>
          </a:bodyPr>
          <a:lstStyle>
            <a:lvl1pPr>
              <a:defRPr lang="en-US" sz="1600" b="0" i="0" dirty="0">
                <a:solidFill>
                  <a:schemeClr val="bg1"/>
                </a:solidFill>
                <a:latin typeface="IBM Plex Sans Light" panose="020B0403050203000203" pitchFamily="34" charset="77"/>
              </a:defRPr>
            </a:lvl1pPr>
          </a:lstStyle>
          <a:p>
            <a:pPr lvl="0" fontAlgn="auto">
              <a:spcBef>
                <a:spcPts val="1600"/>
              </a:spcBef>
              <a:spcAft>
                <a:spcPts val="600"/>
              </a:spcAft>
            </a:pPr>
            <a:r>
              <a:rPr lang="en-US" dirty="0"/>
              <a:t>Edit Master subtitle text</a:t>
            </a:r>
          </a:p>
        </p:txBody>
      </p:sp>
      <p:sp>
        <p:nvSpPr>
          <p:cNvPr id="2" name="Footer Placeholder 1">
            <a:extLst>
              <a:ext uri="{FF2B5EF4-FFF2-40B4-BE49-F238E27FC236}">
                <a16:creationId xmlns:a16="http://schemas.microsoft.com/office/drawing/2014/main" id="{519C5E59-52EF-EE47-9389-BED10DA061A9}"/>
              </a:ext>
            </a:extLst>
          </p:cNvPr>
          <p:cNvSpPr>
            <a:spLocks noGrp="1"/>
          </p:cNvSpPr>
          <p:nvPr>
            <p:ph type="ftr" sz="quarter" idx="29"/>
          </p:nvPr>
        </p:nvSpPr>
        <p:spPr/>
        <p:txBody>
          <a:bodyPr/>
          <a:lstStyle/>
          <a:p>
            <a:r>
              <a:rPr lang="en-US" dirty="0"/>
              <a:t>IBM Security / © 2019 IBM Corporation</a:t>
            </a:r>
          </a:p>
        </p:txBody>
      </p:sp>
      <p:sp>
        <p:nvSpPr>
          <p:cNvPr id="3" name="Slide Number Placeholder 2">
            <a:extLst>
              <a:ext uri="{FF2B5EF4-FFF2-40B4-BE49-F238E27FC236}">
                <a16:creationId xmlns:a16="http://schemas.microsoft.com/office/drawing/2014/main" id="{282680EF-D606-5F42-960A-69EEAF716062}"/>
              </a:ext>
            </a:extLst>
          </p:cNvPr>
          <p:cNvSpPr>
            <a:spLocks noGrp="1"/>
          </p:cNvSpPr>
          <p:nvPr>
            <p:ph type="sldNum" sz="quarter" idx="30"/>
          </p:nvPr>
        </p:nvSpPr>
        <p:spPr/>
        <p:txBody>
          <a:bodyPr/>
          <a:lstStyle/>
          <a:p>
            <a:fld id="{59395FB3-9C97-154F-86B2-7E381B951268}" type="slidenum">
              <a:rPr lang="en-US" smtClean="0"/>
              <a:pPr/>
              <a:t>‹Nº›</a:t>
            </a:fld>
            <a:endParaRPr lang="en-US"/>
          </a:p>
        </p:txBody>
      </p:sp>
      <p:sp>
        <p:nvSpPr>
          <p:cNvPr id="5" name="Title 4">
            <a:extLst>
              <a:ext uri="{FF2B5EF4-FFF2-40B4-BE49-F238E27FC236}">
                <a16:creationId xmlns:a16="http://schemas.microsoft.com/office/drawing/2014/main" id="{792305F8-21A2-334C-BF87-FEA305D1F3C6}"/>
              </a:ext>
            </a:extLst>
          </p:cNvPr>
          <p:cNvSpPr>
            <a:spLocks noGrp="1"/>
          </p:cNvSpPr>
          <p:nvPr>
            <p:ph type="title" hasCustomPrompt="1"/>
          </p:nvPr>
        </p:nvSpPr>
        <p:spPr>
          <a:xfrm>
            <a:off x="598377" y="214800"/>
            <a:ext cx="8178800" cy="299550"/>
          </a:xfrm>
        </p:spPr>
        <p:txBody>
          <a:bodyPr/>
          <a:lstStyle>
            <a:lvl1pPr>
              <a:defRPr sz="1600" b="0" i="0">
                <a:solidFill>
                  <a:schemeClr val="bg1"/>
                </a:solidFill>
                <a:latin typeface="IBM Plex Sans" panose="020B0503050203000203" pitchFamily="34" charset="77"/>
              </a:defRPr>
            </a:lvl1pPr>
          </a:lstStyle>
          <a:p>
            <a:r>
              <a:rPr lang="en-US" dirty="0"/>
              <a:t>Click to edit Master header text</a:t>
            </a:r>
          </a:p>
        </p:txBody>
      </p:sp>
    </p:spTree>
    <p:extLst>
      <p:ext uri="{BB962C8B-B14F-4D97-AF65-F5344CB8AC3E}">
        <p14:creationId xmlns:p14="http://schemas.microsoft.com/office/powerpoint/2010/main" val="173706274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620">
          <p15:clr>
            <a:srgbClr val="FBAE40"/>
          </p15:clr>
        </p15:guide>
        <p15:guide id="2" orient="horz" pos="82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le, Text, and Half-page Photo - Light Background">
    <p:bg>
      <p:bgRef idx="1001">
        <a:schemeClr val="bg2"/>
      </p:bgRef>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86AD17F-5C56-FE45-8730-D82B12E7323A}"/>
              </a:ext>
            </a:extLst>
          </p:cNvPr>
          <p:cNvSpPr>
            <a:spLocks noGrp="1"/>
          </p:cNvSpPr>
          <p:nvPr>
            <p:ph type="pic" sz="quarter" idx="12" hasCustomPrompt="1"/>
          </p:nvPr>
        </p:nvSpPr>
        <p:spPr>
          <a:xfrm>
            <a:off x="4572000" y="0"/>
            <a:ext cx="4572000" cy="5143500"/>
          </a:xfrm>
          <a:solidFill>
            <a:schemeClr val="bg1"/>
          </a:solidFill>
        </p:spPr>
        <p:txBody>
          <a:bodyPr tIns="2103120"/>
          <a:lstStyle>
            <a:lvl1pPr marL="0" indent="0" algn="ctr">
              <a:spcBef>
                <a:spcPts val="0"/>
              </a:spcBef>
              <a:buFontTx/>
              <a:buNone/>
              <a:defRPr>
                <a:solidFill>
                  <a:schemeClr val="tx1"/>
                </a:solidFill>
              </a:defRPr>
            </a:lvl1pPr>
          </a:lstStyle>
          <a:p>
            <a:r>
              <a:rPr lang="en-US"/>
              <a:t>Click picture icon below to add photo</a:t>
            </a:r>
          </a:p>
        </p:txBody>
      </p:sp>
      <p:sp>
        <p:nvSpPr>
          <p:cNvPr id="5" name="Title 4">
            <a:extLst>
              <a:ext uri="{FF2B5EF4-FFF2-40B4-BE49-F238E27FC236}">
                <a16:creationId xmlns:a16="http://schemas.microsoft.com/office/drawing/2014/main" id="{792305F8-21A2-334C-BF87-FEA305D1F3C6}"/>
              </a:ext>
            </a:extLst>
          </p:cNvPr>
          <p:cNvSpPr>
            <a:spLocks noGrp="1"/>
          </p:cNvSpPr>
          <p:nvPr>
            <p:ph type="title"/>
          </p:nvPr>
        </p:nvSpPr>
        <p:spPr>
          <a:xfrm>
            <a:off x="219701" y="214800"/>
            <a:ext cx="4352299" cy="299550"/>
          </a:xfrm>
        </p:spPr>
        <p:txBody>
          <a:bodyPr/>
          <a:lstStyle>
            <a:lvl1pPr>
              <a:defRPr>
                <a:solidFill>
                  <a:schemeClr val="tx1"/>
                </a:solidFill>
              </a:defRPr>
            </a:lvl1pPr>
          </a:lstStyle>
          <a:p>
            <a:r>
              <a:rPr lang="en-US" dirty="0"/>
              <a:t>Click to edit Master title style</a:t>
            </a:r>
          </a:p>
        </p:txBody>
      </p:sp>
      <p:sp>
        <p:nvSpPr>
          <p:cNvPr id="2" name="Footer Placeholder 1">
            <a:extLst>
              <a:ext uri="{FF2B5EF4-FFF2-40B4-BE49-F238E27FC236}">
                <a16:creationId xmlns:a16="http://schemas.microsoft.com/office/drawing/2014/main" id="{1AC265CD-460D-8745-B3E3-DD305AC1FB46}"/>
              </a:ext>
            </a:extLst>
          </p:cNvPr>
          <p:cNvSpPr>
            <a:spLocks noGrp="1"/>
          </p:cNvSpPr>
          <p:nvPr>
            <p:ph type="ftr" sz="quarter" idx="13"/>
          </p:nvPr>
        </p:nvSpPr>
        <p:spPr/>
        <p:txBody>
          <a:bodyPr/>
          <a:lstStyle/>
          <a:p>
            <a:r>
              <a:rPr lang="en-US" dirty="0"/>
              <a:t>IBM Security / © 2019 IBM Corporation</a:t>
            </a:r>
          </a:p>
        </p:txBody>
      </p:sp>
      <p:sp>
        <p:nvSpPr>
          <p:cNvPr id="3" name="Slide Number Placeholder 2">
            <a:extLst>
              <a:ext uri="{FF2B5EF4-FFF2-40B4-BE49-F238E27FC236}">
                <a16:creationId xmlns:a16="http://schemas.microsoft.com/office/drawing/2014/main" id="{0C6B3332-4666-8A48-B9D7-B2CB55D4B24E}"/>
              </a:ext>
            </a:extLst>
          </p:cNvPr>
          <p:cNvSpPr>
            <a:spLocks noGrp="1"/>
          </p:cNvSpPr>
          <p:nvPr>
            <p:ph type="sldNum" sz="quarter" idx="14"/>
          </p:nvPr>
        </p:nvSpPr>
        <p:spPr/>
        <p:txBody>
          <a:bodyPr/>
          <a:lstStyle/>
          <a:p>
            <a:fld id="{59395FB3-9C97-154F-86B2-7E381B951268}" type="slidenum">
              <a:rPr lang="en-US" smtClean="0"/>
              <a:pPr/>
              <a:t>‹Nº›</a:t>
            </a:fld>
            <a:endParaRPr lang="en-US"/>
          </a:p>
        </p:txBody>
      </p:sp>
    </p:spTree>
    <p:extLst>
      <p:ext uri="{BB962C8B-B14F-4D97-AF65-F5344CB8AC3E}">
        <p14:creationId xmlns:p14="http://schemas.microsoft.com/office/powerpoint/2010/main" val="306664433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620">
          <p15:clr>
            <a:srgbClr val="FBAE40"/>
          </p15:clr>
        </p15:guide>
        <p15:guide id="2" orient="horz" pos="82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divider (with page contents)">
    <p:spTree>
      <p:nvGrpSpPr>
        <p:cNvPr id="1" name=""/>
        <p:cNvGrpSpPr/>
        <p:nvPr/>
      </p:nvGrpSpPr>
      <p:grpSpPr>
        <a:xfrm>
          <a:off x="0" y="0"/>
          <a:ext cx="0" cy="0"/>
          <a:chOff x="0" y="0"/>
          <a:chExt cx="0" cy="0"/>
        </a:xfrm>
      </p:grpSpPr>
      <p:pic>
        <p:nvPicPr>
          <p:cNvPr id="7" name="Picture 6" descr="Cropped_Aurora_Primary- Top.png">
            <a:extLst>
              <a:ext uri="{FF2B5EF4-FFF2-40B4-BE49-F238E27FC236}">
                <a16:creationId xmlns:a16="http://schemas.microsoft.com/office/drawing/2014/main" id="{55B05552-8F89-9345-BDFC-7987B5C89E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50"/>
            <a:ext cx="9144000" cy="5156200"/>
          </a:xfrm>
          <a:prstGeom prst="rect">
            <a:avLst/>
          </a:prstGeom>
        </p:spPr>
      </p:pic>
      <p:sp>
        <p:nvSpPr>
          <p:cNvPr id="2" name="Title 1"/>
          <p:cNvSpPr>
            <a:spLocks noGrp="1"/>
          </p:cNvSpPr>
          <p:nvPr>
            <p:ph type="title"/>
          </p:nvPr>
        </p:nvSpPr>
        <p:spPr>
          <a:xfrm>
            <a:off x="210312" y="201168"/>
            <a:ext cx="6419088" cy="452882"/>
          </a:xfrm>
        </p:spPr>
        <p:txBody>
          <a:bodyPr/>
          <a:lstStyle/>
          <a:p>
            <a:r>
              <a:rPr lang="en-US"/>
              <a:t>Click to edit Master title style</a:t>
            </a:r>
            <a:endParaRPr lang="en-US" dirty="0"/>
          </a:p>
        </p:txBody>
      </p:sp>
      <p:sp>
        <p:nvSpPr>
          <p:cNvPr id="8" name="Text Placeholder 7"/>
          <p:cNvSpPr>
            <a:spLocks noGrp="1"/>
          </p:cNvSpPr>
          <p:nvPr>
            <p:ph type="body" sz="quarter" idx="13"/>
          </p:nvPr>
        </p:nvSpPr>
        <p:spPr>
          <a:xfrm>
            <a:off x="219456" y="1243584"/>
            <a:ext cx="4123944" cy="3252216"/>
          </a:xfrm>
        </p:spPr>
        <p:txBody>
          <a:bodyPr/>
          <a:lstStyle>
            <a:lvl1pPr marL="0" indent="0">
              <a:spcBef>
                <a:spcPts val="0"/>
              </a:spcBef>
              <a:tabLst>
                <a:tab pos="4054475" algn="r"/>
              </a:tabLst>
              <a:defRPr/>
            </a:lvl1pPr>
            <a:lvl2pPr marL="0" indent="0">
              <a:spcBef>
                <a:spcPts val="0"/>
              </a:spcBef>
              <a:buNone/>
              <a:tabLst>
                <a:tab pos="4054475" algn="r"/>
              </a:tabLst>
              <a:defRPr/>
            </a:lvl2pPr>
            <a:lvl3pPr marL="0" indent="0">
              <a:spcBef>
                <a:spcPts val="0"/>
              </a:spcBef>
              <a:buNone/>
              <a:tabLst>
                <a:tab pos="4054475" algn="r"/>
              </a:tabLst>
              <a:defRPr/>
            </a:lvl3pPr>
            <a:lvl4pPr marL="0" indent="0">
              <a:spcBef>
                <a:spcPts val="0"/>
              </a:spcBef>
              <a:buNone/>
              <a:tabLst>
                <a:tab pos="4054475" algn="r"/>
              </a:tabLst>
              <a:defRPr/>
            </a:lvl4pPr>
            <a:lvl5pPr marL="0" indent="0">
              <a:spcBef>
                <a:spcPts val="0"/>
              </a:spcBef>
              <a:buNone/>
              <a:tabLst>
                <a:tab pos="4054475" algn="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F9C98A17-7A90-7746-BA8F-5218E9E4E95F}"/>
              </a:ext>
            </a:extLst>
          </p:cNvPr>
          <p:cNvSpPr>
            <a:spLocks noGrp="1"/>
          </p:cNvSpPr>
          <p:nvPr>
            <p:ph type="ftr" sz="quarter" idx="14"/>
          </p:nvPr>
        </p:nvSpPr>
        <p:spPr/>
        <p:txBody>
          <a:bodyPr/>
          <a:lstStyle>
            <a:lvl1pPr>
              <a:defRPr>
                <a:solidFill>
                  <a:srgbClr val="868D95"/>
                </a:solidFill>
              </a:defRPr>
            </a:lvl1pPr>
          </a:lstStyle>
          <a:p>
            <a:r>
              <a:rPr lang="en-US" dirty="0"/>
              <a:t>IBM Security / © 2019 IBM Corporation</a:t>
            </a:r>
          </a:p>
        </p:txBody>
      </p:sp>
      <p:sp>
        <p:nvSpPr>
          <p:cNvPr id="6" name="Slide Number Placeholder 5">
            <a:extLst>
              <a:ext uri="{FF2B5EF4-FFF2-40B4-BE49-F238E27FC236}">
                <a16:creationId xmlns:a16="http://schemas.microsoft.com/office/drawing/2014/main" id="{631D0A0B-346E-AB4F-92A6-B5B90967298D}"/>
              </a:ext>
            </a:extLst>
          </p:cNvPr>
          <p:cNvSpPr>
            <a:spLocks noGrp="1"/>
          </p:cNvSpPr>
          <p:nvPr>
            <p:ph type="sldNum" sz="quarter" idx="15"/>
          </p:nvPr>
        </p:nvSpPr>
        <p:spPr/>
        <p:txBody>
          <a:bodyPr/>
          <a:lstStyle>
            <a:lvl1pPr>
              <a:defRPr>
                <a:solidFill>
                  <a:srgbClr val="868D95"/>
                </a:solidFill>
              </a:defRPr>
            </a:lvl1pPr>
          </a:lstStyle>
          <a:p>
            <a:fld id="{59395FB3-9C97-154F-86B2-7E381B951268}" type="slidenum">
              <a:rPr lang="en-US" smtClean="0"/>
              <a:pPr/>
              <a:t>‹Nº›</a:t>
            </a:fld>
            <a:endParaRPr lang="en-US"/>
          </a:p>
        </p:txBody>
      </p:sp>
    </p:spTree>
    <p:extLst>
      <p:ext uri="{BB962C8B-B14F-4D97-AF65-F5344CB8AC3E}">
        <p14:creationId xmlns:p14="http://schemas.microsoft.com/office/powerpoint/2010/main" val="23755890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Only - Light Background">
    <p:bg>
      <p:bgPr>
        <a:solidFill>
          <a:schemeClr val="bg2"/>
        </a:solid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C671C606-EB24-444E-96BC-D1FF1CA6F30D}"/>
              </a:ext>
            </a:extLst>
          </p:cNvPr>
          <p:cNvSpPr>
            <a:spLocks noGrp="1"/>
          </p:cNvSpPr>
          <p:nvPr>
            <p:ph type="title"/>
          </p:nvPr>
        </p:nvSpPr>
        <p:spPr>
          <a:xfrm>
            <a:off x="210312" y="201168"/>
            <a:ext cx="6419088" cy="332399"/>
          </a:xfrm>
        </p:spPr>
        <p:txBody>
          <a:bodyPr wrap="square">
            <a:spAutoFit/>
          </a:bodyPr>
          <a:lstStyle>
            <a:lvl1pPr>
              <a:defRPr>
                <a:solidFill>
                  <a:schemeClr val="tx1"/>
                </a:solidFill>
              </a:defRPr>
            </a:lvl1p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BC0083C9-1CF9-2744-BD96-DB1613FB6EF9}"/>
              </a:ext>
            </a:extLst>
          </p:cNvPr>
          <p:cNvSpPr>
            <a:spLocks noGrp="1"/>
          </p:cNvSpPr>
          <p:nvPr>
            <p:ph type="ftr" sz="quarter" idx="10"/>
          </p:nvPr>
        </p:nvSpPr>
        <p:spPr/>
        <p:txBody>
          <a:bodyPr/>
          <a:lstStyle>
            <a:lvl1pPr>
              <a:defRPr>
                <a:solidFill>
                  <a:srgbClr val="6F6F6F"/>
                </a:solidFill>
              </a:defRPr>
            </a:lvl1pPr>
          </a:lstStyle>
          <a:p>
            <a:r>
              <a:rPr lang="en-US" dirty="0"/>
              <a:t>IBM Security / © 2019 IBM Corporation</a:t>
            </a:r>
          </a:p>
        </p:txBody>
      </p:sp>
      <p:sp>
        <p:nvSpPr>
          <p:cNvPr id="3" name="Slide Number Placeholder 2">
            <a:extLst>
              <a:ext uri="{FF2B5EF4-FFF2-40B4-BE49-F238E27FC236}">
                <a16:creationId xmlns:a16="http://schemas.microsoft.com/office/drawing/2014/main" id="{1381EAD3-6531-974A-87DD-8571A9FE2802}"/>
              </a:ext>
            </a:extLst>
          </p:cNvPr>
          <p:cNvSpPr>
            <a:spLocks noGrp="1"/>
          </p:cNvSpPr>
          <p:nvPr>
            <p:ph type="sldNum" sz="quarter" idx="11"/>
          </p:nvPr>
        </p:nvSpPr>
        <p:spPr/>
        <p:txBody>
          <a:bodyPr/>
          <a:lstStyle>
            <a:lvl1pPr>
              <a:defRPr>
                <a:solidFill>
                  <a:srgbClr val="6F6F6F"/>
                </a:solidFill>
              </a:defRPr>
            </a:lvl1pPr>
          </a:lstStyle>
          <a:p>
            <a:fld id="{59395FB3-9C97-154F-86B2-7E381B951268}" type="slidenum">
              <a:rPr lang="en-US" smtClean="0"/>
              <a:pPr/>
              <a:t>‹Nº›</a:t>
            </a:fld>
            <a:endParaRPr lang="en-US"/>
          </a:p>
        </p:txBody>
      </p:sp>
    </p:spTree>
    <p:extLst>
      <p:ext uri="{BB962C8B-B14F-4D97-AF65-F5344CB8AC3E}">
        <p14:creationId xmlns:p14="http://schemas.microsoft.com/office/powerpoint/2010/main" val="3778711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2-Column Tex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E171548-9505-824E-BDB9-79305FA3AD54}"/>
              </a:ext>
            </a:extLst>
          </p:cNvPr>
          <p:cNvSpPr>
            <a:spLocks noGrp="1"/>
          </p:cNvSpPr>
          <p:nvPr>
            <p:ph type="body" sz="quarter" idx="12"/>
          </p:nvPr>
        </p:nvSpPr>
        <p:spPr>
          <a:xfrm>
            <a:off x="228600" y="1289050"/>
            <a:ext cx="4114800" cy="32067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8">
            <a:extLst>
              <a:ext uri="{FF2B5EF4-FFF2-40B4-BE49-F238E27FC236}">
                <a16:creationId xmlns:a16="http://schemas.microsoft.com/office/drawing/2014/main" id="{EF9F6E35-71E2-FD44-86CC-050DA933B102}"/>
              </a:ext>
            </a:extLst>
          </p:cNvPr>
          <p:cNvSpPr>
            <a:spLocks noGrp="1"/>
          </p:cNvSpPr>
          <p:nvPr>
            <p:ph type="body" sz="quarter" idx="13"/>
          </p:nvPr>
        </p:nvSpPr>
        <p:spPr>
          <a:xfrm>
            <a:off x="4800600" y="1289050"/>
            <a:ext cx="4114731" cy="32067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0">
            <a:extLst>
              <a:ext uri="{FF2B5EF4-FFF2-40B4-BE49-F238E27FC236}">
                <a16:creationId xmlns:a16="http://schemas.microsoft.com/office/drawing/2014/main" id="{C671C606-EB24-444E-96BC-D1FF1CA6F30D}"/>
              </a:ext>
            </a:extLst>
          </p:cNvPr>
          <p:cNvSpPr>
            <a:spLocks noGrp="1"/>
          </p:cNvSpPr>
          <p:nvPr>
            <p:ph type="title"/>
          </p:nvPr>
        </p:nvSpPr>
        <p:spPr>
          <a:xfrm>
            <a:off x="210312" y="201168"/>
            <a:ext cx="6419088" cy="332399"/>
          </a:xfrm>
        </p:spPr>
        <p:txBody>
          <a:bodyPr wrap="square">
            <a:spAutoFit/>
          </a:body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A330FA94-D98A-C64B-AA63-F54D37654BDA}"/>
              </a:ext>
            </a:extLst>
          </p:cNvPr>
          <p:cNvSpPr>
            <a:spLocks noGrp="1"/>
          </p:cNvSpPr>
          <p:nvPr>
            <p:ph type="ftr" sz="quarter" idx="14"/>
          </p:nvPr>
        </p:nvSpPr>
        <p:spPr/>
        <p:txBody>
          <a:bodyPr/>
          <a:lstStyle>
            <a:lvl1pPr>
              <a:defRPr>
                <a:solidFill>
                  <a:srgbClr val="868D95"/>
                </a:solidFill>
              </a:defRPr>
            </a:lvl1pPr>
          </a:lstStyle>
          <a:p>
            <a:r>
              <a:rPr lang="en-US" dirty="0"/>
              <a:t>IBM Security / © 2019 IBM Corporation</a:t>
            </a:r>
          </a:p>
        </p:txBody>
      </p:sp>
      <p:sp>
        <p:nvSpPr>
          <p:cNvPr id="5" name="Slide Number Placeholder 4">
            <a:extLst>
              <a:ext uri="{FF2B5EF4-FFF2-40B4-BE49-F238E27FC236}">
                <a16:creationId xmlns:a16="http://schemas.microsoft.com/office/drawing/2014/main" id="{3FA82A3C-43B8-DF45-8674-9C4EED141431}"/>
              </a:ext>
            </a:extLst>
          </p:cNvPr>
          <p:cNvSpPr>
            <a:spLocks noGrp="1"/>
          </p:cNvSpPr>
          <p:nvPr>
            <p:ph type="sldNum" sz="quarter" idx="15"/>
          </p:nvPr>
        </p:nvSpPr>
        <p:spPr/>
        <p:txBody>
          <a:bodyPr/>
          <a:lstStyle>
            <a:lvl1pPr>
              <a:defRPr>
                <a:solidFill>
                  <a:srgbClr val="868D95"/>
                </a:solidFill>
              </a:defRPr>
            </a:lvl1pPr>
          </a:lstStyle>
          <a:p>
            <a:fld id="{59395FB3-9C97-154F-86B2-7E381B951268}" type="slidenum">
              <a:rPr lang="en-US" smtClean="0"/>
              <a:pPr/>
              <a:t>‹Nº›</a:t>
            </a:fld>
            <a:endParaRPr lang="en-US"/>
          </a:p>
        </p:txBody>
      </p:sp>
    </p:spTree>
    <p:extLst>
      <p:ext uri="{BB962C8B-B14F-4D97-AF65-F5344CB8AC3E}">
        <p14:creationId xmlns:p14="http://schemas.microsoft.com/office/powerpoint/2010/main" val="160202374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Only - Dark Backgroun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C671C606-EB24-444E-96BC-D1FF1CA6F30D}"/>
              </a:ext>
            </a:extLst>
          </p:cNvPr>
          <p:cNvSpPr>
            <a:spLocks noGrp="1"/>
          </p:cNvSpPr>
          <p:nvPr>
            <p:ph type="title"/>
          </p:nvPr>
        </p:nvSpPr>
        <p:spPr>
          <a:xfrm>
            <a:off x="210312" y="201168"/>
            <a:ext cx="6419088" cy="332399"/>
          </a:xfrm>
        </p:spPr>
        <p:txBody>
          <a:bodyPr wrap="square">
            <a:spAutoFit/>
          </a:bodyPr>
          <a:lstStyle>
            <a:lvl1pPr>
              <a:defRPr>
                <a:solidFill>
                  <a:schemeClr val="bg1"/>
                </a:solidFill>
              </a:defRPr>
            </a:lvl1p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7509814C-BD6F-7B4F-99EB-A6B0FBC1FD04}"/>
              </a:ext>
            </a:extLst>
          </p:cNvPr>
          <p:cNvSpPr>
            <a:spLocks noGrp="1"/>
          </p:cNvSpPr>
          <p:nvPr>
            <p:ph type="ftr" sz="quarter" idx="10"/>
          </p:nvPr>
        </p:nvSpPr>
        <p:spPr/>
        <p:txBody>
          <a:bodyPr/>
          <a:lstStyle>
            <a:lvl1pPr>
              <a:defRPr>
                <a:solidFill>
                  <a:srgbClr val="868D95"/>
                </a:solidFill>
              </a:defRPr>
            </a:lvl1pPr>
          </a:lstStyle>
          <a:p>
            <a:r>
              <a:rPr lang="en-US" dirty="0"/>
              <a:t>IBM Security / © 2019 IBM Corporation</a:t>
            </a:r>
          </a:p>
        </p:txBody>
      </p:sp>
      <p:sp>
        <p:nvSpPr>
          <p:cNvPr id="3" name="Slide Number Placeholder 2">
            <a:extLst>
              <a:ext uri="{FF2B5EF4-FFF2-40B4-BE49-F238E27FC236}">
                <a16:creationId xmlns:a16="http://schemas.microsoft.com/office/drawing/2014/main" id="{75DA223F-87FC-004F-996F-0CFD3D9A304C}"/>
              </a:ext>
            </a:extLst>
          </p:cNvPr>
          <p:cNvSpPr>
            <a:spLocks noGrp="1"/>
          </p:cNvSpPr>
          <p:nvPr>
            <p:ph type="sldNum" sz="quarter" idx="11"/>
          </p:nvPr>
        </p:nvSpPr>
        <p:spPr/>
        <p:txBody>
          <a:bodyPr/>
          <a:lstStyle>
            <a:lvl1pPr>
              <a:defRPr>
                <a:solidFill>
                  <a:srgbClr val="868D95"/>
                </a:solidFill>
              </a:defRPr>
            </a:lvl1pPr>
          </a:lstStyle>
          <a:p>
            <a:fld id="{59395FB3-9C97-154F-86B2-7E381B951268}" type="slidenum">
              <a:rPr lang="en-US" smtClean="0"/>
              <a:pPr/>
              <a:t>‹Nº›</a:t>
            </a:fld>
            <a:endParaRPr lang="en-US"/>
          </a:p>
        </p:txBody>
      </p:sp>
    </p:spTree>
    <p:extLst>
      <p:ext uri="{BB962C8B-B14F-4D97-AF65-F5344CB8AC3E}">
        <p14:creationId xmlns:p14="http://schemas.microsoft.com/office/powerpoint/2010/main" val="8023616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C671C606-EB24-444E-96BC-D1FF1CA6F30D}"/>
              </a:ext>
            </a:extLst>
          </p:cNvPr>
          <p:cNvSpPr>
            <a:spLocks noGrp="1"/>
          </p:cNvSpPr>
          <p:nvPr>
            <p:ph type="title"/>
          </p:nvPr>
        </p:nvSpPr>
        <p:spPr>
          <a:xfrm>
            <a:off x="210312" y="201168"/>
            <a:ext cx="6419088" cy="332399"/>
          </a:xfrm>
        </p:spPr>
        <p:txBody>
          <a:bodyPr wrap="square">
            <a:spAutoFit/>
          </a:body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31BF2151-11EA-2947-9E9F-88907F3B487F}"/>
              </a:ext>
            </a:extLst>
          </p:cNvPr>
          <p:cNvSpPr>
            <a:spLocks noGrp="1"/>
          </p:cNvSpPr>
          <p:nvPr>
            <p:ph type="body" sz="quarter" idx="12" hasCustomPrompt="1"/>
          </p:nvPr>
        </p:nvSpPr>
        <p:spPr>
          <a:xfrm>
            <a:off x="209550" y="544766"/>
            <a:ext cx="6419850" cy="276999"/>
          </a:xfrm>
        </p:spPr>
        <p:txBody>
          <a:bodyPr/>
          <a:lstStyle>
            <a:lvl1pPr>
              <a:defRPr sz="1600">
                <a:solidFill>
                  <a:srgbClr val="868D95"/>
                </a:solidFill>
              </a:defRPr>
            </a:lvl1pPr>
          </a:lstStyle>
          <a:p>
            <a:pPr lvl="0"/>
            <a:r>
              <a:rPr lang="en-US" dirty="0"/>
              <a:t>Click to edit Master subtitle styles</a:t>
            </a:r>
          </a:p>
        </p:txBody>
      </p:sp>
      <p:sp>
        <p:nvSpPr>
          <p:cNvPr id="2" name="Footer Placeholder 1">
            <a:extLst>
              <a:ext uri="{FF2B5EF4-FFF2-40B4-BE49-F238E27FC236}">
                <a16:creationId xmlns:a16="http://schemas.microsoft.com/office/drawing/2014/main" id="{809B33DE-E6CA-A346-9479-8883F2F083FA}"/>
              </a:ext>
            </a:extLst>
          </p:cNvPr>
          <p:cNvSpPr>
            <a:spLocks noGrp="1"/>
          </p:cNvSpPr>
          <p:nvPr>
            <p:ph type="ftr" sz="quarter" idx="13"/>
          </p:nvPr>
        </p:nvSpPr>
        <p:spPr/>
        <p:txBody>
          <a:bodyPr/>
          <a:lstStyle>
            <a:lvl1pPr>
              <a:defRPr>
                <a:solidFill>
                  <a:srgbClr val="868D95"/>
                </a:solidFill>
              </a:defRPr>
            </a:lvl1pPr>
          </a:lstStyle>
          <a:p>
            <a:r>
              <a:rPr lang="en-US" dirty="0"/>
              <a:t>IBM Security / © 2019 IBM Corporation</a:t>
            </a:r>
          </a:p>
        </p:txBody>
      </p:sp>
      <p:sp>
        <p:nvSpPr>
          <p:cNvPr id="6" name="Slide Number Placeholder 5">
            <a:extLst>
              <a:ext uri="{FF2B5EF4-FFF2-40B4-BE49-F238E27FC236}">
                <a16:creationId xmlns:a16="http://schemas.microsoft.com/office/drawing/2014/main" id="{5DEAEB1B-8DF0-8B49-ADE1-20CDCC04F0E3}"/>
              </a:ext>
            </a:extLst>
          </p:cNvPr>
          <p:cNvSpPr>
            <a:spLocks noGrp="1"/>
          </p:cNvSpPr>
          <p:nvPr>
            <p:ph type="sldNum" sz="quarter" idx="14"/>
          </p:nvPr>
        </p:nvSpPr>
        <p:spPr/>
        <p:txBody>
          <a:bodyPr/>
          <a:lstStyle>
            <a:lvl1pPr>
              <a:defRPr>
                <a:solidFill>
                  <a:srgbClr val="868D95"/>
                </a:solidFill>
              </a:defRPr>
            </a:lvl1pPr>
          </a:lstStyle>
          <a:p>
            <a:fld id="{59395FB3-9C97-154F-86B2-7E381B951268}" type="slidenum">
              <a:rPr lang="en-US" smtClean="0"/>
              <a:pPr/>
              <a:t>‹Nº›</a:t>
            </a:fld>
            <a:endParaRPr lang="en-US"/>
          </a:p>
        </p:txBody>
      </p:sp>
    </p:spTree>
    <p:extLst>
      <p:ext uri="{BB962C8B-B14F-4D97-AF65-F5344CB8AC3E}">
        <p14:creationId xmlns:p14="http://schemas.microsoft.com/office/powerpoint/2010/main" val="5097015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intro with text">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C671C606-EB24-444E-96BC-D1FF1CA6F30D}"/>
              </a:ext>
            </a:extLst>
          </p:cNvPr>
          <p:cNvSpPr>
            <a:spLocks noGrp="1"/>
          </p:cNvSpPr>
          <p:nvPr>
            <p:ph type="title"/>
          </p:nvPr>
        </p:nvSpPr>
        <p:spPr>
          <a:xfrm>
            <a:off x="210312" y="201168"/>
            <a:ext cx="6419088" cy="332399"/>
          </a:xfrm>
        </p:spPr>
        <p:txBody>
          <a:bodyPr wrap="square">
            <a:spAutoFit/>
          </a:bodyPr>
          <a:lstStyle/>
          <a:p>
            <a:r>
              <a:rPr lang="en-US"/>
              <a:t>Click to edit Master title style</a:t>
            </a:r>
            <a:endParaRPr lang="en-US" dirty="0"/>
          </a:p>
        </p:txBody>
      </p:sp>
      <p:sp>
        <p:nvSpPr>
          <p:cNvPr id="8" name="Text Placeholder 8">
            <a:extLst>
              <a:ext uri="{FF2B5EF4-FFF2-40B4-BE49-F238E27FC236}">
                <a16:creationId xmlns:a16="http://schemas.microsoft.com/office/drawing/2014/main" id="{41F9A113-D7BE-9142-A928-2480E1DAE449}"/>
              </a:ext>
            </a:extLst>
          </p:cNvPr>
          <p:cNvSpPr>
            <a:spLocks noGrp="1"/>
          </p:cNvSpPr>
          <p:nvPr>
            <p:ph type="body" sz="quarter" idx="13"/>
          </p:nvPr>
        </p:nvSpPr>
        <p:spPr>
          <a:xfrm>
            <a:off x="217448" y="1289050"/>
            <a:ext cx="4114800" cy="276999"/>
          </a:xfrm>
        </p:spPr>
        <p:txBody>
          <a:bodyPr/>
          <a:lstStyle>
            <a:lvl1pPr>
              <a:defRPr sz="1600" b="0">
                <a:solidFill>
                  <a:srgbClr val="868D95"/>
                </a:solidFill>
              </a:defRPr>
            </a:lvl1pPr>
          </a:lstStyle>
          <a:p>
            <a:pPr lvl="0"/>
            <a:r>
              <a:rPr lang="en-US"/>
              <a:t>Click to edit Master text styles</a:t>
            </a:r>
          </a:p>
        </p:txBody>
      </p:sp>
      <p:sp>
        <p:nvSpPr>
          <p:cNvPr id="10" name="Text Placeholder 8">
            <a:extLst>
              <a:ext uri="{FF2B5EF4-FFF2-40B4-BE49-F238E27FC236}">
                <a16:creationId xmlns:a16="http://schemas.microsoft.com/office/drawing/2014/main" id="{F7D16651-3012-494B-85F7-446431F11E0E}"/>
              </a:ext>
            </a:extLst>
          </p:cNvPr>
          <p:cNvSpPr>
            <a:spLocks noGrp="1"/>
          </p:cNvSpPr>
          <p:nvPr>
            <p:ph type="body" sz="quarter" idx="14"/>
          </p:nvPr>
        </p:nvSpPr>
        <p:spPr>
          <a:xfrm>
            <a:off x="4800600" y="1300134"/>
            <a:ext cx="4114731" cy="31956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A23AB2D5-39A0-934F-A392-3ACE2294819A}"/>
              </a:ext>
            </a:extLst>
          </p:cNvPr>
          <p:cNvSpPr>
            <a:spLocks noGrp="1"/>
          </p:cNvSpPr>
          <p:nvPr>
            <p:ph type="ftr" sz="quarter" idx="15"/>
          </p:nvPr>
        </p:nvSpPr>
        <p:spPr/>
        <p:txBody>
          <a:bodyPr/>
          <a:lstStyle>
            <a:lvl1pPr>
              <a:defRPr>
                <a:solidFill>
                  <a:srgbClr val="868D95"/>
                </a:solidFill>
              </a:defRPr>
            </a:lvl1pPr>
          </a:lstStyle>
          <a:p>
            <a:r>
              <a:rPr lang="en-US" dirty="0"/>
              <a:t>IBM Security / © 2019 IBM Corporation</a:t>
            </a:r>
          </a:p>
        </p:txBody>
      </p:sp>
      <p:sp>
        <p:nvSpPr>
          <p:cNvPr id="5" name="Slide Number Placeholder 4">
            <a:extLst>
              <a:ext uri="{FF2B5EF4-FFF2-40B4-BE49-F238E27FC236}">
                <a16:creationId xmlns:a16="http://schemas.microsoft.com/office/drawing/2014/main" id="{06C1F213-3F97-D64B-A4F0-F88616BB9307}"/>
              </a:ext>
            </a:extLst>
          </p:cNvPr>
          <p:cNvSpPr>
            <a:spLocks noGrp="1"/>
          </p:cNvSpPr>
          <p:nvPr>
            <p:ph type="sldNum" sz="quarter" idx="16"/>
          </p:nvPr>
        </p:nvSpPr>
        <p:spPr/>
        <p:txBody>
          <a:bodyPr/>
          <a:lstStyle>
            <a:lvl1pPr>
              <a:defRPr>
                <a:solidFill>
                  <a:srgbClr val="868D95"/>
                </a:solidFill>
              </a:defRPr>
            </a:lvl1pPr>
          </a:lstStyle>
          <a:p>
            <a:fld id="{59395FB3-9C97-154F-86B2-7E381B951268}" type="slidenum">
              <a:rPr lang="en-US" smtClean="0"/>
              <a:pPr/>
              <a:t>‹Nº›</a:t>
            </a:fld>
            <a:endParaRPr lang="en-US"/>
          </a:p>
        </p:txBody>
      </p:sp>
    </p:spTree>
    <p:extLst>
      <p:ext uri="{BB962C8B-B14F-4D97-AF65-F5344CB8AC3E}">
        <p14:creationId xmlns:p14="http://schemas.microsoft.com/office/powerpoint/2010/main" val="13320958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2-Column Tex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E171548-9505-824E-BDB9-79305FA3AD54}"/>
              </a:ext>
            </a:extLst>
          </p:cNvPr>
          <p:cNvSpPr>
            <a:spLocks noGrp="1"/>
          </p:cNvSpPr>
          <p:nvPr>
            <p:ph type="body" sz="quarter" idx="12"/>
          </p:nvPr>
        </p:nvSpPr>
        <p:spPr>
          <a:xfrm>
            <a:off x="228600" y="1289050"/>
            <a:ext cx="4114800" cy="3206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8">
            <a:extLst>
              <a:ext uri="{FF2B5EF4-FFF2-40B4-BE49-F238E27FC236}">
                <a16:creationId xmlns:a16="http://schemas.microsoft.com/office/drawing/2014/main" id="{EF9F6E35-71E2-FD44-86CC-050DA933B102}"/>
              </a:ext>
            </a:extLst>
          </p:cNvPr>
          <p:cNvSpPr>
            <a:spLocks noGrp="1"/>
          </p:cNvSpPr>
          <p:nvPr>
            <p:ph type="body" sz="quarter" idx="13"/>
          </p:nvPr>
        </p:nvSpPr>
        <p:spPr>
          <a:xfrm>
            <a:off x="4800600" y="1289050"/>
            <a:ext cx="4114731" cy="3206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0">
            <a:extLst>
              <a:ext uri="{FF2B5EF4-FFF2-40B4-BE49-F238E27FC236}">
                <a16:creationId xmlns:a16="http://schemas.microsoft.com/office/drawing/2014/main" id="{C671C606-EB24-444E-96BC-D1FF1CA6F30D}"/>
              </a:ext>
            </a:extLst>
          </p:cNvPr>
          <p:cNvSpPr>
            <a:spLocks noGrp="1"/>
          </p:cNvSpPr>
          <p:nvPr>
            <p:ph type="title"/>
          </p:nvPr>
        </p:nvSpPr>
        <p:spPr>
          <a:xfrm>
            <a:off x="210312" y="201168"/>
            <a:ext cx="6419088" cy="332399"/>
          </a:xfrm>
        </p:spPr>
        <p:txBody>
          <a:bodyPr wrap="square">
            <a:spAutoFit/>
          </a:body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A330FA94-D98A-C64B-AA63-F54D37654BDA}"/>
              </a:ext>
            </a:extLst>
          </p:cNvPr>
          <p:cNvSpPr>
            <a:spLocks noGrp="1"/>
          </p:cNvSpPr>
          <p:nvPr>
            <p:ph type="ftr" sz="quarter" idx="14"/>
          </p:nvPr>
        </p:nvSpPr>
        <p:spPr/>
        <p:txBody>
          <a:bodyPr/>
          <a:lstStyle>
            <a:lvl1pPr>
              <a:defRPr>
                <a:solidFill>
                  <a:srgbClr val="868D95"/>
                </a:solidFill>
              </a:defRPr>
            </a:lvl1pPr>
          </a:lstStyle>
          <a:p>
            <a:r>
              <a:rPr lang="en-US" dirty="0"/>
              <a:t>IBM Security / © 2019 IBM Corporation</a:t>
            </a:r>
          </a:p>
        </p:txBody>
      </p:sp>
      <p:sp>
        <p:nvSpPr>
          <p:cNvPr id="5" name="Slide Number Placeholder 4">
            <a:extLst>
              <a:ext uri="{FF2B5EF4-FFF2-40B4-BE49-F238E27FC236}">
                <a16:creationId xmlns:a16="http://schemas.microsoft.com/office/drawing/2014/main" id="{3FA82A3C-43B8-DF45-8674-9C4EED141431}"/>
              </a:ext>
            </a:extLst>
          </p:cNvPr>
          <p:cNvSpPr>
            <a:spLocks noGrp="1"/>
          </p:cNvSpPr>
          <p:nvPr>
            <p:ph type="sldNum" sz="quarter" idx="15"/>
          </p:nvPr>
        </p:nvSpPr>
        <p:spPr/>
        <p:txBody>
          <a:bodyPr/>
          <a:lstStyle>
            <a:lvl1pPr>
              <a:defRPr>
                <a:solidFill>
                  <a:srgbClr val="868D95"/>
                </a:solidFill>
              </a:defRPr>
            </a:lvl1pPr>
          </a:lstStyle>
          <a:p>
            <a:fld id="{59395FB3-9C97-154F-86B2-7E381B951268}" type="slidenum">
              <a:rPr lang="en-US" smtClean="0"/>
              <a:pPr/>
              <a:t>‹Nº›</a:t>
            </a:fld>
            <a:endParaRPr lang="en-US"/>
          </a:p>
        </p:txBody>
      </p:sp>
    </p:spTree>
    <p:extLst>
      <p:ext uri="{BB962C8B-B14F-4D97-AF65-F5344CB8AC3E}">
        <p14:creationId xmlns:p14="http://schemas.microsoft.com/office/powerpoint/2010/main" val="26494724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text (four columns) on gradient">
    <p:spTree>
      <p:nvGrpSpPr>
        <p:cNvPr id="1" name=""/>
        <p:cNvGrpSpPr/>
        <p:nvPr/>
      </p:nvGrpSpPr>
      <p:grpSpPr>
        <a:xfrm>
          <a:off x="0" y="0"/>
          <a:ext cx="0" cy="0"/>
          <a:chOff x="0" y="0"/>
          <a:chExt cx="0" cy="0"/>
        </a:xfrm>
      </p:grpSpPr>
      <p:pic>
        <p:nvPicPr>
          <p:cNvPr id="9" name="Picture 8" descr="Cropped_Aurora_Primary- Top.png">
            <a:extLst>
              <a:ext uri="{FF2B5EF4-FFF2-40B4-BE49-F238E27FC236}">
                <a16:creationId xmlns:a16="http://schemas.microsoft.com/office/drawing/2014/main" id="{71D027F9-176A-0A43-988A-7816BB28E9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700"/>
            <a:ext cx="9144000" cy="5156200"/>
          </a:xfrm>
          <a:prstGeom prst="rect">
            <a:avLst/>
          </a:prstGeom>
        </p:spPr>
      </p:pic>
      <p:sp>
        <p:nvSpPr>
          <p:cNvPr id="2" name="Title 1"/>
          <p:cNvSpPr>
            <a:spLocks noGrp="1"/>
          </p:cNvSpPr>
          <p:nvPr>
            <p:ph type="title"/>
          </p:nvPr>
        </p:nvSpPr>
        <p:spPr>
          <a:xfrm>
            <a:off x="210312" y="201168"/>
            <a:ext cx="6419088" cy="332399"/>
          </a:xfrm>
        </p:spPr>
        <p:txBody>
          <a:bodyPr>
            <a:spAutoFit/>
          </a:bodyPr>
          <a:lstStyle/>
          <a:p>
            <a:r>
              <a:rPr lang="en-US"/>
              <a:t>Click to edit Master title style</a:t>
            </a:r>
            <a:endParaRPr lang="en-US" dirty="0"/>
          </a:p>
        </p:txBody>
      </p:sp>
      <p:sp>
        <p:nvSpPr>
          <p:cNvPr id="6" name="Text Placeholder 5"/>
          <p:cNvSpPr>
            <a:spLocks noGrp="1"/>
          </p:cNvSpPr>
          <p:nvPr>
            <p:ph type="body" sz="quarter" idx="12"/>
          </p:nvPr>
        </p:nvSpPr>
        <p:spPr>
          <a:xfrm>
            <a:off x="219456" y="1289051"/>
            <a:ext cx="1837944" cy="3206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2505456" y="1289051"/>
            <a:ext cx="1837944" cy="3206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4"/>
          </p:nvPr>
        </p:nvSpPr>
        <p:spPr>
          <a:xfrm>
            <a:off x="4791456" y="1289051"/>
            <a:ext cx="1837944" cy="3206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5"/>
          </p:nvPr>
        </p:nvSpPr>
        <p:spPr>
          <a:xfrm>
            <a:off x="7077456" y="1289051"/>
            <a:ext cx="1837944" cy="3206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2058F0EB-811A-7244-A306-536D41035EB1}"/>
              </a:ext>
            </a:extLst>
          </p:cNvPr>
          <p:cNvSpPr>
            <a:spLocks noGrp="1"/>
          </p:cNvSpPr>
          <p:nvPr>
            <p:ph type="ftr" sz="quarter" idx="16"/>
          </p:nvPr>
        </p:nvSpPr>
        <p:spPr/>
        <p:txBody>
          <a:bodyPr/>
          <a:lstStyle>
            <a:lvl1pPr>
              <a:defRPr>
                <a:solidFill>
                  <a:srgbClr val="868D95"/>
                </a:solidFill>
              </a:defRPr>
            </a:lvl1pPr>
          </a:lstStyle>
          <a:p>
            <a:r>
              <a:rPr lang="en-US" dirty="0"/>
              <a:t>IBM Security / © 2019 IBM Corporation</a:t>
            </a:r>
          </a:p>
        </p:txBody>
      </p:sp>
      <p:sp>
        <p:nvSpPr>
          <p:cNvPr id="7" name="Slide Number Placeholder 6">
            <a:extLst>
              <a:ext uri="{FF2B5EF4-FFF2-40B4-BE49-F238E27FC236}">
                <a16:creationId xmlns:a16="http://schemas.microsoft.com/office/drawing/2014/main" id="{C5B6E56D-E18E-C14F-B8CE-B3A9760AADB8}"/>
              </a:ext>
            </a:extLst>
          </p:cNvPr>
          <p:cNvSpPr>
            <a:spLocks noGrp="1"/>
          </p:cNvSpPr>
          <p:nvPr>
            <p:ph type="sldNum" sz="quarter" idx="17"/>
          </p:nvPr>
        </p:nvSpPr>
        <p:spPr/>
        <p:txBody>
          <a:bodyPr/>
          <a:lstStyle>
            <a:lvl1pPr>
              <a:defRPr>
                <a:solidFill>
                  <a:srgbClr val="868D95"/>
                </a:solidFill>
              </a:defRPr>
            </a:lvl1pPr>
          </a:lstStyle>
          <a:p>
            <a:fld id="{59395FB3-9C97-154F-86B2-7E381B951268}" type="slidenum">
              <a:rPr lang="en-US" smtClean="0"/>
              <a:pPr/>
              <a:t>‹Nº›</a:t>
            </a:fld>
            <a:endParaRPr lang="en-US"/>
          </a:p>
        </p:txBody>
      </p:sp>
    </p:spTree>
    <p:extLst>
      <p:ext uri="{BB962C8B-B14F-4D97-AF65-F5344CB8AC3E}">
        <p14:creationId xmlns:p14="http://schemas.microsoft.com/office/powerpoint/2010/main" val="18628237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text (four columns)">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6419088" cy="332399"/>
          </a:xfrm>
        </p:spPr>
        <p:txBody>
          <a:bodyPr>
            <a:spAutoFit/>
          </a:bodyPr>
          <a:lstStyle>
            <a:lvl1pPr>
              <a:defRPr>
                <a:solidFill>
                  <a:schemeClr val="tx1"/>
                </a:solidFill>
              </a:defRPr>
            </a:lvl1pPr>
          </a:lstStyle>
          <a:p>
            <a:r>
              <a:rPr lang="en-US"/>
              <a:t>Click to edit Master title style</a:t>
            </a:r>
            <a:endParaRPr lang="en-US" dirty="0"/>
          </a:p>
        </p:txBody>
      </p:sp>
      <p:sp>
        <p:nvSpPr>
          <p:cNvPr id="6" name="Text Placeholder 5"/>
          <p:cNvSpPr>
            <a:spLocks noGrp="1"/>
          </p:cNvSpPr>
          <p:nvPr>
            <p:ph type="body" sz="quarter" idx="12"/>
          </p:nvPr>
        </p:nvSpPr>
        <p:spPr>
          <a:xfrm>
            <a:off x="219456" y="1289050"/>
            <a:ext cx="1837944" cy="3206750"/>
          </a:xfrm>
        </p:spPr>
        <p:txBody>
          <a:bodyPr/>
          <a:lstStyle>
            <a:lvl1pPr>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2505456" y="1289050"/>
            <a:ext cx="1837944" cy="3206750"/>
          </a:xfrm>
        </p:spPr>
        <p:txBody>
          <a:bodyPr/>
          <a:lstStyle>
            <a:lvl1pPr>
              <a:buClrTx/>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4"/>
          </p:nvPr>
        </p:nvSpPr>
        <p:spPr>
          <a:xfrm>
            <a:off x="4791456" y="1289050"/>
            <a:ext cx="1837944" cy="3206750"/>
          </a:xfrm>
        </p:spPr>
        <p:txBody>
          <a:bodyPr/>
          <a:lstStyle>
            <a:lvl1pPr>
              <a:buClrTx/>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5"/>
          </p:nvPr>
        </p:nvSpPr>
        <p:spPr>
          <a:xfrm>
            <a:off x="7077456" y="1289050"/>
            <a:ext cx="1837944" cy="3206750"/>
          </a:xfrm>
        </p:spPr>
        <p:txBody>
          <a:bodyPr/>
          <a:lstStyle>
            <a:lvl1pPr>
              <a:buClrTx/>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E927625B-AC91-8043-8B2A-CF393C04A875}"/>
              </a:ext>
            </a:extLst>
          </p:cNvPr>
          <p:cNvSpPr>
            <a:spLocks noGrp="1"/>
          </p:cNvSpPr>
          <p:nvPr>
            <p:ph type="ftr" sz="quarter" idx="16"/>
          </p:nvPr>
        </p:nvSpPr>
        <p:spPr/>
        <p:txBody>
          <a:bodyPr/>
          <a:lstStyle>
            <a:lvl1pPr>
              <a:defRPr>
                <a:solidFill>
                  <a:srgbClr val="6F6F6F"/>
                </a:solidFill>
              </a:defRPr>
            </a:lvl1pPr>
          </a:lstStyle>
          <a:p>
            <a:r>
              <a:rPr lang="en-US" dirty="0"/>
              <a:t>IBM Security / © 2019 IBM Corporation</a:t>
            </a:r>
          </a:p>
        </p:txBody>
      </p:sp>
      <p:sp>
        <p:nvSpPr>
          <p:cNvPr id="7" name="Slide Number Placeholder 6">
            <a:extLst>
              <a:ext uri="{FF2B5EF4-FFF2-40B4-BE49-F238E27FC236}">
                <a16:creationId xmlns:a16="http://schemas.microsoft.com/office/drawing/2014/main" id="{6A910D16-5ACA-9B42-88D9-9E03D0CDA876}"/>
              </a:ext>
            </a:extLst>
          </p:cNvPr>
          <p:cNvSpPr>
            <a:spLocks noGrp="1"/>
          </p:cNvSpPr>
          <p:nvPr>
            <p:ph type="sldNum" sz="quarter" idx="17"/>
          </p:nvPr>
        </p:nvSpPr>
        <p:spPr/>
        <p:txBody>
          <a:bodyPr/>
          <a:lstStyle>
            <a:lvl1pPr>
              <a:defRPr>
                <a:solidFill>
                  <a:srgbClr val="6F6F6F"/>
                </a:solidFill>
              </a:defRPr>
            </a:lvl1pPr>
          </a:lstStyle>
          <a:p>
            <a:fld id="{59395FB3-9C97-154F-86B2-7E381B951268}" type="slidenum">
              <a:rPr lang="en-US" smtClean="0"/>
              <a:pPr/>
              <a:t>‹Nº›</a:t>
            </a:fld>
            <a:endParaRPr lang="en-US"/>
          </a:p>
        </p:txBody>
      </p:sp>
    </p:spTree>
    <p:extLst>
      <p:ext uri="{BB962C8B-B14F-4D97-AF65-F5344CB8AC3E}">
        <p14:creationId xmlns:p14="http://schemas.microsoft.com/office/powerpoint/2010/main" val="2964269686"/>
      </p:ext>
    </p:extLst>
  </p:cSld>
  <p:clrMapOvr>
    <a:overrideClrMapping bg1="dk1" tx1="lt1" bg2="dk2" tx2="lt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4572000" y="0"/>
            <a:ext cx="4572000" cy="5143500"/>
          </a:xfrm>
        </p:spPr>
        <p:txBody>
          <a:bodyPr lIns="91440" tIns="91440" rIns="91440" bIns="91440"/>
          <a:lstStyle/>
          <a:p>
            <a:r>
              <a:rPr lang="en-US"/>
              <a:t>Click icon to add picture</a:t>
            </a:r>
          </a:p>
        </p:txBody>
      </p:sp>
      <p:sp>
        <p:nvSpPr>
          <p:cNvPr id="8" name="Text Placeholder 7"/>
          <p:cNvSpPr>
            <a:spLocks noGrp="1"/>
          </p:cNvSpPr>
          <p:nvPr>
            <p:ph type="body" sz="quarter" idx="13"/>
          </p:nvPr>
        </p:nvSpPr>
        <p:spPr>
          <a:xfrm>
            <a:off x="219456" y="1289050"/>
            <a:ext cx="4123944" cy="3206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a:extLst>
              <a:ext uri="{FF2B5EF4-FFF2-40B4-BE49-F238E27FC236}">
                <a16:creationId xmlns:a16="http://schemas.microsoft.com/office/drawing/2014/main" id="{008B8EF0-8F64-844F-A096-3A04D7A21C03}"/>
              </a:ext>
            </a:extLst>
          </p:cNvPr>
          <p:cNvSpPr>
            <a:spLocks noGrp="1"/>
          </p:cNvSpPr>
          <p:nvPr>
            <p:ph type="title"/>
          </p:nvPr>
        </p:nvSpPr>
        <p:spPr>
          <a:xfrm>
            <a:off x="210312" y="201168"/>
            <a:ext cx="4142232" cy="332399"/>
          </a:xfrm>
        </p:spPr>
        <p:txBody>
          <a:bodyPr>
            <a:spAutoFit/>
          </a:body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4E3A7191-176A-5D4A-A9E2-AF2BF3DC56BE}"/>
              </a:ext>
            </a:extLst>
          </p:cNvPr>
          <p:cNvSpPr>
            <a:spLocks noGrp="1"/>
          </p:cNvSpPr>
          <p:nvPr>
            <p:ph type="ftr" sz="quarter" idx="15"/>
          </p:nvPr>
        </p:nvSpPr>
        <p:spPr/>
        <p:txBody>
          <a:bodyPr/>
          <a:lstStyle>
            <a:lvl1pPr>
              <a:defRPr>
                <a:solidFill>
                  <a:srgbClr val="868D95"/>
                </a:solidFill>
              </a:defRPr>
            </a:lvl1pPr>
          </a:lstStyle>
          <a:p>
            <a:r>
              <a:rPr lang="en-US" dirty="0"/>
              <a:t>IBM Security / © 2019 IBM Corporation</a:t>
            </a:r>
          </a:p>
        </p:txBody>
      </p:sp>
      <p:sp>
        <p:nvSpPr>
          <p:cNvPr id="6" name="Slide Number Placeholder 5">
            <a:extLst>
              <a:ext uri="{FF2B5EF4-FFF2-40B4-BE49-F238E27FC236}">
                <a16:creationId xmlns:a16="http://schemas.microsoft.com/office/drawing/2014/main" id="{29AC8CAA-CE57-9C44-9112-71FDACDFA19A}"/>
              </a:ext>
            </a:extLst>
          </p:cNvPr>
          <p:cNvSpPr>
            <a:spLocks noGrp="1"/>
          </p:cNvSpPr>
          <p:nvPr>
            <p:ph type="sldNum" sz="quarter" idx="16"/>
          </p:nvPr>
        </p:nvSpPr>
        <p:spPr/>
        <p:txBody>
          <a:bodyPr/>
          <a:lstStyle>
            <a:lvl1pPr>
              <a:defRPr>
                <a:solidFill>
                  <a:srgbClr val="868D95"/>
                </a:solidFill>
              </a:defRPr>
            </a:lvl1pPr>
          </a:lstStyle>
          <a:p>
            <a:fld id="{59395FB3-9C97-154F-86B2-7E381B951268}" type="slidenum">
              <a:rPr lang="en-US" smtClean="0"/>
              <a:pPr/>
              <a:t>‹Nº›</a:t>
            </a:fld>
            <a:endParaRPr lang="en-US"/>
          </a:p>
        </p:txBody>
      </p:sp>
    </p:spTree>
    <p:extLst>
      <p:ext uri="{BB962C8B-B14F-4D97-AF65-F5344CB8AC3E}">
        <p14:creationId xmlns:p14="http://schemas.microsoft.com/office/powerpoint/2010/main" val="397149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4572000" y="0"/>
            <a:ext cx="4572000" cy="5143500"/>
          </a:xfrm>
        </p:spPr>
        <p:txBody>
          <a:bodyPr lIns="91440" tIns="91440" rIns="91440" bIns="91440"/>
          <a:lstStyle/>
          <a:p>
            <a:r>
              <a:rPr lang="en-US"/>
              <a:t>Click icon to add picture</a:t>
            </a:r>
          </a:p>
        </p:txBody>
      </p:sp>
      <p:sp>
        <p:nvSpPr>
          <p:cNvPr id="2" name="Title 1"/>
          <p:cNvSpPr>
            <a:spLocks noGrp="1"/>
          </p:cNvSpPr>
          <p:nvPr>
            <p:ph type="title"/>
          </p:nvPr>
        </p:nvSpPr>
        <p:spPr>
          <a:xfrm>
            <a:off x="210312" y="201168"/>
            <a:ext cx="4142232" cy="332399"/>
          </a:xfrm>
        </p:spPr>
        <p:txBody>
          <a:bodyPr>
            <a:spAutoFit/>
          </a:body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F1ED3DEC-D279-C444-9877-7618BC178E1A}"/>
              </a:ext>
            </a:extLst>
          </p:cNvPr>
          <p:cNvSpPr>
            <a:spLocks noGrp="1"/>
          </p:cNvSpPr>
          <p:nvPr>
            <p:ph type="ftr" sz="quarter" idx="15"/>
          </p:nvPr>
        </p:nvSpPr>
        <p:spPr/>
        <p:txBody>
          <a:bodyPr/>
          <a:lstStyle>
            <a:lvl1pPr>
              <a:defRPr>
                <a:solidFill>
                  <a:srgbClr val="868D95"/>
                </a:solidFill>
              </a:defRPr>
            </a:lvl1pPr>
          </a:lstStyle>
          <a:p>
            <a:r>
              <a:rPr lang="en-US" dirty="0"/>
              <a:t>IBM Security / © 2019 IBM Corporation</a:t>
            </a:r>
          </a:p>
        </p:txBody>
      </p:sp>
      <p:sp>
        <p:nvSpPr>
          <p:cNvPr id="6" name="Slide Number Placeholder 5">
            <a:extLst>
              <a:ext uri="{FF2B5EF4-FFF2-40B4-BE49-F238E27FC236}">
                <a16:creationId xmlns:a16="http://schemas.microsoft.com/office/drawing/2014/main" id="{51BD9304-8E6B-3F42-AA02-C993E7B599F8}"/>
              </a:ext>
            </a:extLst>
          </p:cNvPr>
          <p:cNvSpPr>
            <a:spLocks noGrp="1"/>
          </p:cNvSpPr>
          <p:nvPr>
            <p:ph type="sldNum" sz="quarter" idx="16"/>
          </p:nvPr>
        </p:nvSpPr>
        <p:spPr/>
        <p:txBody>
          <a:bodyPr/>
          <a:lstStyle>
            <a:lvl1pPr>
              <a:defRPr>
                <a:solidFill>
                  <a:srgbClr val="868D95"/>
                </a:solidFill>
              </a:defRPr>
            </a:lvl1pPr>
          </a:lstStyle>
          <a:p>
            <a:fld id="{59395FB3-9C97-154F-86B2-7E381B951268}" type="slidenum">
              <a:rPr lang="en-US" smtClean="0"/>
              <a:pPr/>
              <a:t>‹Nº›</a:t>
            </a:fld>
            <a:endParaRPr lang="en-US"/>
          </a:p>
        </p:txBody>
      </p:sp>
    </p:spTree>
    <p:extLst>
      <p:ext uri="{BB962C8B-B14F-4D97-AF65-F5344CB8AC3E}">
        <p14:creationId xmlns:p14="http://schemas.microsoft.com/office/powerpoint/2010/main" val="19504449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Title and 3-column text">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10" name="Text Placeholder 9"/>
          <p:cNvSpPr>
            <a:spLocks noGrp="1"/>
          </p:cNvSpPr>
          <p:nvPr>
            <p:ph type="body" sz="quarter" idx="14"/>
          </p:nvPr>
        </p:nvSpPr>
        <p:spPr>
          <a:xfrm>
            <a:off x="4791456" y="1930400"/>
            <a:ext cx="1837944" cy="2565400"/>
          </a:xfrm>
        </p:spPr>
        <p:txBody>
          <a:bodyPr/>
          <a:lstStyle/>
          <a:p>
            <a:pPr lvl="0"/>
            <a:r>
              <a:rPr lang="en-US"/>
              <a:t>Click to edit Master text styles</a:t>
            </a:r>
          </a:p>
        </p:txBody>
      </p:sp>
      <p:sp>
        <p:nvSpPr>
          <p:cNvPr id="12" name="Text Placeholder 11"/>
          <p:cNvSpPr>
            <a:spLocks noGrp="1"/>
          </p:cNvSpPr>
          <p:nvPr>
            <p:ph type="body" sz="quarter" idx="15"/>
          </p:nvPr>
        </p:nvSpPr>
        <p:spPr>
          <a:xfrm>
            <a:off x="7077456" y="1930400"/>
            <a:ext cx="1837944" cy="2565400"/>
          </a:xfrm>
        </p:spPr>
        <p:txBody>
          <a:bodyPr/>
          <a:lstStyle/>
          <a:p>
            <a:pPr lvl="0"/>
            <a:r>
              <a:rPr lang="en-US"/>
              <a:t>Click to edit Master text styles</a:t>
            </a:r>
          </a:p>
        </p:txBody>
      </p:sp>
      <p:sp>
        <p:nvSpPr>
          <p:cNvPr id="8" name="Text Placeholder 9">
            <a:extLst>
              <a:ext uri="{FF2B5EF4-FFF2-40B4-BE49-F238E27FC236}">
                <a16:creationId xmlns:a16="http://schemas.microsoft.com/office/drawing/2014/main" id="{806ADC61-6409-F24F-9107-98133FF36EB6}"/>
              </a:ext>
            </a:extLst>
          </p:cNvPr>
          <p:cNvSpPr>
            <a:spLocks noGrp="1"/>
          </p:cNvSpPr>
          <p:nvPr>
            <p:ph type="body" sz="quarter" idx="16" hasCustomPrompt="1"/>
          </p:nvPr>
        </p:nvSpPr>
        <p:spPr>
          <a:xfrm>
            <a:off x="228600" y="1289050"/>
            <a:ext cx="4113338" cy="3206750"/>
          </a:xfrm>
        </p:spPr>
        <p:txBody>
          <a:bodyPr rIns="2286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a:extLst>
              <a:ext uri="{FF2B5EF4-FFF2-40B4-BE49-F238E27FC236}">
                <a16:creationId xmlns:a16="http://schemas.microsoft.com/office/drawing/2014/main" id="{9BEAFA93-4E89-1A42-9D96-68AA480D7FDF}"/>
              </a:ext>
            </a:extLst>
          </p:cNvPr>
          <p:cNvSpPr>
            <a:spLocks noGrp="1"/>
          </p:cNvSpPr>
          <p:nvPr>
            <p:ph type="body" sz="quarter" idx="19" hasCustomPrompt="1"/>
          </p:nvPr>
        </p:nvSpPr>
        <p:spPr>
          <a:xfrm>
            <a:off x="4791456" y="1154701"/>
            <a:ext cx="1837944" cy="775699"/>
          </a:xfrm>
        </p:spPr>
        <p:txBody>
          <a:bodyPr vert="horz" lIns="0" tIns="0" rIns="0" bIns="0" rtlCol="0">
            <a:noAutofit/>
          </a:bodyPr>
          <a:lstStyle>
            <a:lvl1pPr>
              <a:defRPr lang="en-US" sz="5400" dirty="0">
                <a:solidFill>
                  <a:schemeClr val="bg1"/>
                </a:solidFill>
                <a:latin typeface="IBM Plex Sans ExtraLight" panose="020B0303050203000203" pitchFamily="34" charset="0"/>
                <a:ea typeface="+mn-ea"/>
                <a:cs typeface="+mn-cs"/>
              </a:defRPr>
            </a:lvl1pPr>
          </a:lstStyle>
          <a:p>
            <a:pPr lvl="0"/>
            <a:r>
              <a:rPr lang="en-US" dirty="0"/>
              <a:t>Data</a:t>
            </a:r>
          </a:p>
        </p:txBody>
      </p:sp>
      <p:sp>
        <p:nvSpPr>
          <p:cNvPr id="13" name="Text Placeholder 11">
            <a:extLst>
              <a:ext uri="{FF2B5EF4-FFF2-40B4-BE49-F238E27FC236}">
                <a16:creationId xmlns:a16="http://schemas.microsoft.com/office/drawing/2014/main" id="{0B766136-CE4E-3643-B7CE-4E818F3D0833}"/>
              </a:ext>
            </a:extLst>
          </p:cNvPr>
          <p:cNvSpPr>
            <a:spLocks noGrp="1"/>
          </p:cNvSpPr>
          <p:nvPr>
            <p:ph type="body" sz="quarter" idx="20" hasCustomPrompt="1"/>
          </p:nvPr>
        </p:nvSpPr>
        <p:spPr>
          <a:xfrm>
            <a:off x="7077456" y="1154701"/>
            <a:ext cx="1837944" cy="775699"/>
          </a:xfrm>
        </p:spPr>
        <p:txBody>
          <a:bodyPr vert="horz" lIns="0" tIns="0" rIns="0" bIns="0" rtlCol="0">
            <a:noAutofit/>
          </a:bodyPr>
          <a:lstStyle>
            <a:lvl1pPr>
              <a:defRPr lang="en-US" sz="5400" dirty="0">
                <a:solidFill>
                  <a:schemeClr val="bg1"/>
                </a:solidFill>
                <a:latin typeface="IBM Plex Sans ExtraLight" panose="020B0303050203000203" pitchFamily="34" charset="0"/>
                <a:ea typeface="+mn-ea"/>
                <a:cs typeface="+mn-cs"/>
              </a:defRPr>
            </a:lvl1pPr>
          </a:lstStyle>
          <a:p>
            <a:pPr lvl="0"/>
            <a:r>
              <a:rPr lang="en-US" dirty="0"/>
              <a:t>Data</a:t>
            </a:r>
          </a:p>
        </p:txBody>
      </p:sp>
      <p:sp>
        <p:nvSpPr>
          <p:cNvPr id="4" name="Footer Placeholder 3">
            <a:extLst>
              <a:ext uri="{FF2B5EF4-FFF2-40B4-BE49-F238E27FC236}">
                <a16:creationId xmlns:a16="http://schemas.microsoft.com/office/drawing/2014/main" id="{50111EAB-E468-074C-88EE-F32D73DC9968}"/>
              </a:ext>
            </a:extLst>
          </p:cNvPr>
          <p:cNvSpPr>
            <a:spLocks noGrp="1"/>
          </p:cNvSpPr>
          <p:nvPr>
            <p:ph type="ftr" sz="quarter" idx="21"/>
          </p:nvPr>
        </p:nvSpPr>
        <p:spPr/>
        <p:txBody>
          <a:bodyPr/>
          <a:lstStyle>
            <a:lvl1pPr>
              <a:defRPr>
                <a:solidFill>
                  <a:srgbClr val="868D95"/>
                </a:solidFill>
              </a:defRPr>
            </a:lvl1pPr>
          </a:lstStyle>
          <a:p>
            <a:r>
              <a:rPr lang="en-US" dirty="0"/>
              <a:t>IBM Security / © 2019 IBM Corporation</a:t>
            </a:r>
          </a:p>
        </p:txBody>
      </p:sp>
      <p:sp>
        <p:nvSpPr>
          <p:cNvPr id="6" name="Slide Number Placeholder 5">
            <a:extLst>
              <a:ext uri="{FF2B5EF4-FFF2-40B4-BE49-F238E27FC236}">
                <a16:creationId xmlns:a16="http://schemas.microsoft.com/office/drawing/2014/main" id="{FEEC1BFD-391B-3C42-B51B-C07C8E99046A}"/>
              </a:ext>
            </a:extLst>
          </p:cNvPr>
          <p:cNvSpPr>
            <a:spLocks noGrp="1"/>
          </p:cNvSpPr>
          <p:nvPr>
            <p:ph type="sldNum" sz="quarter" idx="22"/>
          </p:nvPr>
        </p:nvSpPr>
        <p:spPr/>
        <p:txBody>
          <a:bodyPr/>
          <a:lstStyle>
            <a:lvl1pPr>
              <a:defRPr>
                <a:solidFill>
                  <a:srgbClr val="868D95"/>
                </a:solidFill>
              </a:defRPr>
            </a:lvl1pPr>
          </a:lstStyle>
          <a:p>
            <a:fld id="{59395FB3-9C97-154F-86B2-7E381B951268}" type="slidenum">
              <a:rPr lang="en-US" smtClean="0"/>
              <a:pPr/>
              <a:t>‹Nº›</a:t>
            </a:fld>
            <a:endParaRPr lang="en-US"/>
          </a:p>
        </p:txBody>
      </p:sp>
    </p:spTree>
    <p:extLst>
      <p:ext uri="{BB962C8B-B14F-4D97-AF65-F5344CB8AC3E}">
        <p14:creationId xmlns:p14="http://schemas.microsoft.com/office/powerpoint/2010/main" val="13480976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atagram with Auror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EBF690-0BE8-BB42-8602-CD8CBAD7193E}"/>
              </a:ext>
            </a:extLst>
          </p:cNvPr>
          <p:cNvPicPr>
            <a:picLocks noChangeAspect="1"/>
          </p:cNvPicPr>
          <p:nvPr userDrawn="1"/>
        </p:nvPicPr>
        <p:blipFill>
          <a:blip r:embed="rId2"/>
          <a:stretch>
            <a:fillRect/>
          </a:stretch>
        </p:blipFill>
        <p:spPr>
          <a:xfrm>
            <a:off x="-19163" y="107950"/>
            <a:ext cx="1244600" cy="4927600"/>
          </a:xfrm>
          <a:prstGeom prst="rect">
            <a:avLst/>
          </a:prstGeom>
        </p:spPr>
      </p:pic>
      <p:sp>
        <p:nvSpPr>
          <p:cNvPr id="2" name="Title 1"/>
          <p:cNvSpPr>
            <a:spLocks noGrp="1"/>
          </p:cNvSpPr>
          <p:nvPr>
            <p:ph type="title"/>
          </p:nvPr>
        </p:nvSpPr>
        <p:spPr>
          <a:xfrm>
            <a:off x="228600" y="1437545"/>
            <a:ext cx="4114800" cy="804672"/>
          </a:xfrm>
        </p:spPr>
        <p:txBody>
          <a:bodyPr/>
          <a:lstStyle>
            <a:lvl1pPr>
              <a:defRPr sz="1600"/>
            </a:lvl1pPr>
          </a:lstStyle>
          <a:p>
            <a:r>
              <a:rPr lang="en-US"/>
              <a:t>Click to edit Master title style</a:t>
            </a:r>
            <a:endParaRPr lang="en-US" dirty="0"/>
          </a:p>
        </p:txBody>
      </p:sp>
      <p:sp>
        <p:nvSpPr>
          <p:cNvPr id="6" name="Text Placeholder 5"/>
          <p:cNvSpPr>
            <a:spLocks noGrp="1"/>
          </p:cNvSpPr>
          <p:nvPr>
            <p:ph type="body" sz="quarter" idx="12" hasCustomPrompt="1"/>
          </p:nvPr>
        </p:nvSpPr>
        <p:spPr>
          <a:xfrm>
            <a:off x="103704" y="107950"/>
            <a:ext cx="4239696" cy="1329595"/>
          </a:xfrm>
        </p:spPr>
        <p:txBody>
          <a:bodyPr wrap="square" anchor="b" anchorCtr="0">
            <a:spAutoFit/>
          </a:bodyPr>
          <a:lstStyle>
            <a:lvl1pPr>
              <a:lnSpc>
                <a:spcPct val="90000"/>
              </a:lnSpc>
              <a:defRPr sz="9600" b="0" i="0">
                <a:latin typeface="IBM Plex Sans ExtraLight" panose="020B0303050203000203" pitchFamily="34" charset="0"/>
              </a:defRPr>
            </a:lvl1pPr>
          </a:lstStyle>
          <a:p>
            <a:pPr lvl="0"/>
            <a:r>
              <a:rPr lang="en-US" dirty="0"/>
              <a:t>Data</a:t>
            </a:r>
          </a:p>
        </p:txBody>
      </p:sp>
      <p:sp>
        <p:nvSpPr>
          <p:cNvPr id="8" name="Text Placeholder 10">
            <a:extLst>
              <a:ext uri="{FF2B5EF4-FFF2-40B4-BE49-F238E27FC236}">
                <a16:creationId xmlns:a16="http://schemas.microsoft.com/office/drawing/2014/main" id="{D8541C52-586A-3740-9F9D-CD95C7AF372D}"/>
              </a:ext>
            </a:extLst>
          </p:cNvPr>
          <p:cNvSpPr>
            <a:spLocks noGrp="1"/>
          </p:cNvSpPr>
          <p:nvPr>
            <p:ph type="body" sz="quarter" idx="14" hasCustomPrompt="1"/>
          </p:nvPr>
        </p:nvSpPr>
        <p:spPr>
          <a:xfrm>
            <a:off x="4504113" y="4825076"/>
            <a:ext cx="4114800" cy="92333"/>
          </a:xfrm>
        </p:spPr>
        <p:txBody>
          <a:bodyPr/>
          <a:lstStyle>
            <a:lvl1pPr algn="r">
              <a:defRPr sz="600">
                <a:solidFill>
                  <a:srgbClr val="868D95"/>
                </a:solidFill>
              </a:defRPr>
            </a:lvl1pPr>
          </a:lstStyle>
          <a:p>
            <a:r>
              <a:rPr lang="en-US" dirty="0"/>
              <a:t>Click to add data source citation (name, author, date)</a:t>
            </a:r>
          </a:p>
        </p:txBody>
      </p:sp>
      <p:sp>
        <p:nvSpPr>
          <p:cNvPr id="5" name="Footer Placeholder 4">
            <a:extLst>
              <a:ext uri="{FF2B5EF4-FFF2-40B4-BE49-F238E27FC236}">
                <a16:creationId xmlns:a16="http://schemas.microsoft.com/office/drawing/2014/main" id="{4652556B-7102-7A48-B0A8-F9D27A153FD9}"/>
              </a:ext>
            </a:extLst>
          </p:cNvPr>
          <p:cNvSpPr>
            <a:spLocks noGrp="1"/>
          </p:cNvSpPr>
          <p:nvPr>
            <p:ph type="ftr" sz="quarter" idx="15"/>
          </p:nvPr>
        </p:nvSpPr>
        <p:spPr/>
        <p:txBody>
          <a:bodyPr/>
          <a:lstStyle>
            <a:lvl1pPr>
              <a:defRPr>
                <a:solidFill>
                  <a:srgbClr val="868D95"/>
                </a:solidFill>
              </a:defRPr>
            </a:lvl1pPr>
          </a:lstStyle>
          <a:p>
            <a:r>
              <a:rPr lang="en-US" dirty="0"/>
              <a:t>IBM Security / © 2019 IBM Corporation</a:t>
            </a:r>
          </a:p>
        </p:txBody>
      </p:sp>
      <p:sp>
        <p:nvSpPr>
          <p:cNvPr id="9" name="Slide Number Placeholder 8">
            <a:extLst>
              <a:ext uri="{FF2B5EF4-FFF2-40B4-BE49-F238E27FC236}">
                <a16:creationId xmlns:a16="http://schemas.microsoft.com/office/drawing/2014/main" id="{83B1BFD5-71D6-7943-A662-4F1B5644D977}"/>
              </a:ext>
            </a:extLst>
          </p:cNvPr>
          <p:cNvSpPr>
            <a:spLocks noGrp="1"/>
          </p:cNvSpPr>
          <p:nvPr>
            <p:ph type="sldNum" sz="quarter" idx="16"/>
          </p:nvPr>
        </p:nvSpPr>
        <p:spPr/>
        <p:txBody>
          <a:bodyPr/>
          <a:lstStyle>
            <a:lvl1pPr>
              <a:defRPr>
                <a:solidFill>
                  <a:srgbClr val="868D95"/>
                </a:solidFill>
              </a:defRPr>
            </a:lvl1pPr>
          </a:lstStyle>
          <a:p>
            <a:fld id="{59395FB3-9C97-154F-86B2-7E381B951268}" type="slidenum">
              <a:rPr lang="en-US" smtClean="0"/>
              <a:pPr/>
              <a:t>‹Nº›</a:t>
            </a:fld>
            <a:endParaRPr lang="en-US"/>
          </a:p>
        </p:txBody>
      </p:sp>
    </p:spTree>
    <p:extLst>
      <p:ext uri="{BB962C8B-B14F-4D97-AF65-F5344CB8AC3E}">
        <p14:creationId xmlns:p14="http://schemas.microsoft.com/office/powerpoint/2010/main" val="2013769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text (four columns) on gradient">
    <p:spTree>
      <p:nvGrpSpPr>
        <p:cNvPr id="1" name=""/>
        <p:cNvGrpSpPr/>
        <p:nvPr/>
      </p:nvGrpSpPr>
      <p:grpSpPr>
        <a:xfrm>
          <a:off x="0" y="0"/>
          <a:ext cx="0" cy="0"/>
          <a:chOff x="0" y="0"/>
          <a:chExt cx="0" cy="0"/>
        </a:xfrm>
      </p:grpSpPr>
      <p:pic>
        <p:nvPicPr>
          <p:cNvPr id="9" name="Picture 8" descr="Cropped_Aurora_Primary- Top.png">
            <a:extLst>
              <a:ext uri="{FF2B5EF4-FFF2-40B4-BE49-F238E27FC236}">
                <a16:creationId xmlns:a16="http://schemas.microsoft.com/office/drawing/2014/main" id="{71D027F9-176A-0A43-988A-7816BB28E9F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2700"/>
            <a:ext cx="9144000" cy="5156200"/>
          </a:xfrm>
          <a:prstGeom prst="rect">
            <a:avLst/>
          </a:prstGeom>
        </p:spPr>
      </p:pic>
      <p:sp>
        <p:nvSpPr>
          <p:cNvPr id="2" name="Title 1"/>
          <p:cNvSpPr>
            <a:spLocks noGrp="1"/>
          </p:cNvSpPr>
          <p:nvPr>
            <p:ph type="title"/>
          </p:nvPr>
        </p:nvSpPr>
        <p:spPr>
          <a:xfrm>
            <a:off x="210312" y="201168"/>
            <a:ext cx="6419088" cy="332399"/>
          </a:xfrm>
        </p:spPr>
        <p:txBody>
          <a:bodyPr>
            <a:spAutoFit/>
          </a:bodyPr>
          <a:lstStyle/>
          <a:p>
            <a:r>
              <a:rPr lang="en-US"/>
              <a:t>Click to edit Master title style</a:t>
            </a:r>
            <a:endParaRPr lang="en-US" dirty="0"/>
          </a:p>
        </p:txBody>
      </p:sp>
      <p:sp>
        <p:nvSpPr>
          <p:cNvPr id="6" name="Text Placeholder 5"/>
          <p:cNvSpPr>
            <a:spLocks noGrp="1"/>
          </p:cNvSpPr>
          <p:nvPr>
            <p:ph type="body" sz="quarter" idx="12"/>
          </p:nvPr>
        </p:nvSpPr>
        <p:spPr>
          <a:xfrm>
            <a:off x="219456" y="1289051"/>
            <a:ext cx="1837944" cy="32067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2505456" y="1289051"/>
            <a:ext cx="1837944" cy="32067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4"/>
          </p:nvPr>
        </p:nvSpPr>
        <p:spPr>
          <a:xfrm>
            <a:off x="4791456" y="1289051"/>
            <a:ext cx="1837944" cy="32067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5"/>
          </p:nvPr>
        </p:nvSpPr>
        <p:spPr>
          <a:xfrm>
            <a:off x="7077456" y="1289051"/>
            <a:ext cx="1837944" cy="32067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2058F0EB-811A-7244-A306-536D41035EB1}"/>
              </a:ext>
            </a:extLst>
          </p:cNvPr>
          <p:cNvSpPr>
            <a:spLocks noGrp="1"/>
          </p:cNvSpPr>
          <p:nvPr>
            <p:ph type="ftr" sz="quarter" idx="16"/>
          </p:nvPr>
        </p:nvSpPr>
        <p:spPr/>
        <p:txBody>
          <a:bodyPr/>
          <a:lstStyle>
            <a:lvl1pPr>
              <a:defRPr>
                <a:solidFill>
                  <a:srgbClr val="868D95"/>
                </a:solidFill>
              </a:defRPr>
            </a:lvl1pPr>
          </a:lstStyle>
          <a:p>
            <a:r>
              <a:rPr lang="en-US" dirty="0"/>
              <a:t>IBM Security / © 2019 IBM Corporation</a:t>
            </a:r>
          </a:p>
        </p:txBody>
      </p:sp>
      <p:sp>
        <p:nvSpPr>
          <p:cNvPr id="7" name="Slide Number Placeholder 6">
            <a:extLst>
              <a:ext uri="{FF2B5EF4-FFF2-40B4-BE49-F238E27FC236}">
                <a16:creationId xmlns:a16="http://schemas.microsoft.com/office/drawing/2014/main" id="{C5B6E56D-E18E-C14F-B8CE-B3A9760AADB8}"/>
              </a:ext>
            </a:extLst>
          </p:cNvPr>
          <p:cNvSpPr>
            <a:spLocks noGrp="1"/>
          </p:cNvSpPr>
          <p:nvPr>
            <p:ph type="sldNum" sz="quarter" idx="17"/>
          </p:nvPr>
        </p:nvSpPr>
        <p:spPr/>
        <p:txBody>
          <a:bodyPr/>
          <a:lstStyle>
            <a:lvl1pPr>
              <a:defRPr>
                <a:solidFill>
                  <a:srgbClr val="868D95"/>
                </a:solidFill>
              </a:defRPr>
            </a:lvl1pPr>
          </a:lstStyle>
          <a:p>
            <a:fld id="{59395FB3-9C97-154F-86B2-7E381B951268}" type="slidenum">
              <a:rPr lang="en-US" smtClean="0"/>
              <a:pPr/>
              <a:t>‹Nº›</a:t>
            </a:fld>
            <a:endParaRPr lang="en-US"/>
          </a:p>
        </p:txBody>
      </p:sp>
    </p:spTree>
    <p:extLst>
      <p:ext uri="{BB962C8B-B14F-4D97-AF65-F5344CB8AC3E}">
        <p14:creationId xmlns:p14="http://schemas.microsoft.com/office/powerpoint/2010/main" val="109952810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Datagram with Pictur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EE02E63-7BF5-7D46-85B0-ECC8971069CF}"/>
              </a:ext>
            </a:extLst>
          </p:cNvPr>
          <p:cNvSpPr>
            <a:spLocks noGrp="1"/>
          </p:cNvSpPr>
          <p:nvPr>
            <p:ph type="pic" sz="quarter" idx="13" hasCustomPrompt="1"/>
          </p:nvPr>
        </p:nvSpPr>
        <p:spPr>
          <a:xfrm>
            <a:off x="4572000" y="0"/>
            <a:ext cx="4572000" cy="5143500"/>
          </a:xfrm>
          <a:ln>
            <a:noFill/>
          </a:ln>
        </p:spPr>
        <p:txBody>
          <a:bodyPr>
            <a:noAutofit/>
          </a:bodyPr>
          <a:lstStyle/>
          <a:p>
            <a:r>
              <a:rPr lang="en-US"/>
              <a:t>Click to insert picture</a:t>
            </a:r>
          </a:p>
        </p:txBody>
      </p:sp>
      <p:sp>
        <p:nvSpPr>
          <p:cNvPr id="2" name="Title 1"/>
          <p:cNvSpPr>
            <a:spLocks noGrp="1"/>
          </p:cNvSpPr>
          <p:nvPr>
            <p:ph type="title" hasCustomPrompt="1"/>
          </p:nvPr>
        </p:nvSpPr>
        <p:spPr>
          <a:xfrm>
            <a:off x="228600" y="1437545"/>
            <a:ext cx="4114800" cy="221599"/>
          </a:xfrm>
        </p:spPr>
        <p:txBody>
          <a:bodyPr/>
          <a:lstStyle>
            <a:lvl1pPr>
              <a:defRPr lang="en-US" sz="1600" b="0" dirty="0">
                <a:solidFill>
                  <a:schemeClr val="bg1"/>
                </a:solidFill>
                <a:latin typeface="IBM Plex Sans" charset="0"/>
                <a:ea typeface="IBM Plex Sans" charset="0"/>
                <a:cs typeface="IBM Plex Sans" charset="0"/>
              </a:defRPr>
            </a:lvl1pPr>
          </a:lstStyle>
          <a:p>
            <a:r>
              <a:rPr lang="en-US" dirty="0"/>
              <a:t>Click to edit data fact</a:t>
            </a:r>
          </a:p>
        </p:txBody>
      </p:sp>
      <p:sp>
        <p:nvSpPr>
          <p:cNvPr id="6" name="Text Placeholder 5"/>
          <p:cNvSpPr>
            <a:spLocks noGrp="1"/>
          </p:cNvSpPr>
          <p:nvPr>
            <p:ph type="body" sz="quarter" idx="12" hasCustomPrompt="1"/>
          </p:nvPr>
        </p:nvSpPr>
        <p:spPr>
          <a:xfrm>
            <a:off x="103704" y="107950"/>
            <a:ext cx="4239696" cy="1329595"/>
          </a:xfrm>
        </p:spPr>
        <p:txBody>
          <a:bodyPr wrap="square" anchor="b" anchorCtr="0">
            <a:spAutoFit/>
          </a:bodyPr>
          <a:lstStyle>
            <a:lvl1pPr marL="0" indent="0" algn="l" rtl="0" eaLnBrk="1" fontAlgn="base" hangingPunct="1">
              <a:lnSpc>
                <a:spcPct val="90000"/>
              </a:lnSpc>
              <a:spcBef>
                <a:spcPts val="1100"/>
              </a:spcBef>
              <a:spcAft>
                <a:spcPct val="0"/>
              </a:spcAft>
              <a:buClr>
                <a:srgbClr val="6D6E70"/>
              </a:buClr>
              <a:buSzPct val="90000"/>
              <a:buFont typeface="Wingdings" pitchFamily="2" charset="2"/>
              <a:buNone/>
              <a:defRPr lang="en-US" sz="9600" dirty="0">
                <a:gradFill>
                  <a:gsLst>
                    <a:gs pos="70000">
                      <a:schemeClr val="accent3"/>
                    </a:gs>
                    <a:gs pos="0">
                      <a:schemeClr val="accent2"/>
                    </a:gs>
                  </a:gsLst>
                  <a:lin ang="18000000" scaled="0"/>
                </a:gradFill>
                <a:latin typeface="IBM Plex Sans ExtraLight" panose="020B0303050203000203" pitchFamily="34" charset="0"/>
                <a:ea typeface="IBM Plex Sans" charset="0"/>
                <a:cs typeface="IBM Plex Sans" charset="0"/>
              </a:defRPr>
            </a:lvl1pPr>
          </a:lstStyle>
          <a:p>
            <a:pPr lvl="0"/>
            <a:r>
              <a:rPr lang="en-US" dirty="0"/>
              <a:t>Data</a:t>
            </a:r>
          </a:p>
        </p:txBody>
      </p:sp>
      <p:sp>
        <p:nvSpPr>
          <p:cNvPr id="11" name="Text Placeholder 10">
            <a:extLst>
              <a:ext uri="{FF2B5EF4-FFF2-40B4-BE49-F238E27FC236}">
                <a16:creationId xmlns:a16="http://schemas.microsoft.com/office/drawing/2014/main" id="{3EE8FBB6-E0F4-5C42-BD21-16C428234A3B}"/>
              </a:ext>
            </a:extLst>
          </p:cNvPr>
          <p:cNvSpPr>
            <a:spLocks noGrp="1"/>
          </p:cNvSpPr>
          <p:nvPr>
            <p:ph type="body" sz="quarter" idx="14" hasCustomPrompt="1"/>
          </p:nvPr>
        </p:nvSpPr>
        <p:spPr>
          <a:xfrm>
            <a:off x="228600" y="1960164"/>
            <a:ext cx="4114800" cy="92333"/>
          </a:xfrm>
        </p:spPr>
        <p:txBody>
          <a:bodyPr/>
          <a:lstStyle>
            <a:lvl1pPr algn="l">
              <a:defRPr sz="600">
                <a:solidFill>
                  <a:srgbClr val="868D95"/>
                </a:solidFill>
              </a:defRPr>
            </a:lvl1pPr>
          </a:lstStyle>
          <a:p>
            <a:r>
              <a:rPr lang="en-US" dirty="0"/>
              <a:t>Click to add data source citation (name, author, date)</a:t>
            </a:r>
          </a:p>
        </p:txBody>
      </p:sp>
      <p:sp>
        <p:nvSpPr>
          <p:cNvPr id="5" name="Footer Placeholder 4">
            <a:extLst>
              <a:ext uri="{FF2B5EF4-FFF2-40B4-BE49-F238E27FC236}">
                <a16:creationId xmlns:a16="http://schemas.microsoft.com/office/drawing/2014/main" id="{E18DD3F5-A615-5144-BB67-F7F4A04E0BD2}"/>
              </a:ext>
            </a:extLst>
          </p:cNvPr>
          <p:cNvSpPr>
            <a:spLocks noGrp="1"/>
          </p:cNvSpPr>
          <p:nvPr>
            <p:ph type="ftr" sz="quarter" idx="15"/>
          </p:nvPr>
        </p:nvSpPr>
        <p:spPr/>
        <p:txBody>
          <a:bodyPr/>
          <a:lstStyle>
            <a:lvl1pPr>
              <a:defRPr>
                <a:solidFill>
                  <a:srgbClr val="868D95"/>
                </a:solidFill>
              </a:defRPr>
            </a:lvl1pPr>
          </a:lstStyle>
          <a:p>
            <a:r>
              <a:rPr lang="en-US" dirty="0"/>
              <a:t>IBM Security / © 2019 IBM Corporation</a:t>
            </a:r>
          </a:p>
        </p:txBody>
      </p:sp>
      <p:sp>
        <p:nvSpPr>
          <p:cNvPr id="7" name="Slide Number Placeholder 6">
            <a:extLst>
              <a:ext uri="{FF2B5EF4-FFF2-40B4-BE49-F238E27FC236}">
                <a16:creationId xmlns:a16="http://schemas.microsoft.com/office/drawing/2014/main" id="{8B804940-768B-844E-98D7-A740F04B1F78}"/>
              </a:ext>
            </a:extLst>
          </p:cNvPr>
          <p:cNvSpPr>
            <a:spLocks noGrp="1"/>
          </p:cNvSpPr>
          <p:nvPr>
            <p:ph type="sldNum" sz="quarter" idx="16"/>
          </p:nvPr>
        </p:nvSpPr>
        <p:spPr/>
        <p:txBody>
          <a:bodyPr/>
          <a:lstStyle>
            <a:lvl1pPr>
              <a:defRPr>
                <a:solidFill>
                  <a:srgbClr val="868D95"/>
                </a:solidFill>
              </a:defRPr>
            </a:lvl1pPr>
          </a:lstStyle>
          <a:p>
            <a:fld id="{59395FB3-9C97-154F-86B2-7E381B951268}" type="slidenum">
              <a:rPr lang="en-US" smtClean="0"/>
              <a:pPr/>
              <a:t>‹Nº›</a:t>
            </a:fld>
            <a:endParaRPr lang="en-US"/>
          </a:p>
        </p:txBody>
      </p:sp>
    </p:spTree>
    <p:extLst>
      <p:ext uri="{BB962C8B-B14F-4D97-AF65-F5344CB8AC3E}">
        <p14:creationId xmlns:p14="http://schemas.microsoft.com/office/powerpoint/2010/main" val="24460493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Title, text (three columns)">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lvl1pPr>
              <a:defRPr>
                <a:solidFill>
                  <a:schemeClr val="tx1"/>
                </a:solidFill>
              </a:defRPr>
            </a:lvl1pPr>
          </a:lstStyle>
          <a:p>
            <a:r>
              <a:rPr lang="en-US"/>
              <a:t>Click to edit Master title style</a:t>
            </a:r>
            <a:endParaRPr lang="en-US" dirty="0"/>
          </a:p>
        </p:txBody>
      </p:sp>
      <p:sp>
        <p:nvSpPr>
          <p:cNvPr id="6" name="Text Placeholder 5"/>
          <p:cNvSpPr>
            <a:spLocks noGrp="1"/>
          </p:cNvSpPr>
          <p:nvPr>
            <p:ph type="body" sz="quarter" idx="12" hasCustomPrompt="1"/>
          </p:nvPr>
        </p:nvSpPr>
        <p:spPr>
          <a:xfrm>
            <a:off x="219456" y="1243584"/>
            <a:ext cx="4133088" cy="3252216"/>
          </a:xfrm>
        </p:spPr>
        <p:txBody>
          <a:bodyPr rIns="228600"/>
          <a:lstStyle>
            <a:lvl1pPr>
              <a:spcBef>
                <a:spcPts val="600"/>
              </a:spcBef>
              <a:defRPr sz="1400">
                <a:solidFill>
                  <a:schemeClr val="tx1"/>
                </a:solidFill>
              </a:defRPr>
            </a:lvl1pPr>
            <a:lvl2pPr>
              <a:spcBef>
                <a:spcPts val="600"/>
              </a:spcBef>
              <a:buClrTx/>
              <a:defRPr sz="1400">
                <a:solidFill>
                  <a:schemeClr val="tx1"/>
                </a:solidFill>
              </a:defRPr>
            </a:lvl2pPr>
            <a:lvl3pPr>
              <a:spcBef>
                <a:spcPts val="600"/>
              </a:spcBef>
              <a:buClrTx/>
              <a:defRPr sz="1400">
                <a:solidFill>
                  <a:schemeClr val="tx1"/>
                </a:solidFill>
              </a:defRPr>
            </a:lvl3pPr>
            <a:lvl4pPr>
              <a:spcBef>
                <a:spcPts val="600"/>
              </a:spcBef>
              <a:buClrTx/>
              <a:defRPr sz="1400">
                <a:solidFill>
                  <a:schemeClr val="tx1"/>
                </a:solidFill>
              </a:defRPr>
            </a:lvl4pPr>
            <a:lvl5pPr>
              <a:spcBef>
                <a:spcPts val="600"/>
              </a:spcBef>
              <a:buClrTx/>
              <a:defRPr sz="1400">
                <a:solidFill>
                  <a:schemeClr val="tx1"/>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4"/>
          </p:nvPr>
        </p:nvSpPr>
        <p:spPr>
          <a:xfrm>
            <a:off x="4791456" y="1243584"/>
            <a:ext cx="1837944" cy="3252216"/>
          </a:xfrm>
        </p:spPr>
        <p:txBody>
          <a:bodyPr/>
          <a:lstStyle>
            <a:lvl1pPr>
              <a:buClrTx/>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5"/>
          </p:nvPr>
        </p:nvSpPr>
        <p:spPr>
          <a:xfrm>
            <a:off x="7077456" y="1243584"/>
            <a:ext cx="1837944" cy="3252216"/>
          </a:xfrm>
        </p:spPr>
        <p:txBody>
          <a:bodyPr/>
          <a:lstStyle>
            <a:lvl1pPr>
              <a:buClrTx/>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AF699616-2B23-204C-A29B-C7BDD48032C9}"/>
              </a:ext>
            </a:extLst>
          </p:cNvPr>
          <p:cNvCxnSpPr>
            <a:cxnSpLocks/>
          </p:cNvCxnSpPr>
          <p:nvPr userDrawn="1"/>
        </p:nvCxnSpPr>
        <p:spPr>
          <a:xfrm>
            <a:off x="4564049" y="1289050"/>
            <a:ext cx="0" cy="3454400"/>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 name="Footer Placeholder 3">
            <a:extLst>
              <a:ext uri="{FF2B5EF4-FFF2-40B4-BE49-F238E27FC236}">
                <a16:creationId xmlns:a16="http://schemas.microsoft.com/office/drawing/2014/main" id="{8C101B73-C9C5-BE4D-8B68-CA22C596051F}"/>
              </a:ext>
            </a:extLst>
          </p:cNvPr>
          <p:cNvSpPr>
            <a:spLocks noGrp="1"/>
          </p:cNvSpPr>
          <p:nvPr>
            <p:ph type="ftr" sz="quarter" idx="16"/>
          </p:nvPr>
        </p:nvSpPr>
        <p:spPr/>
        <p:txBody>
          <a:bodyPr/>
          <a:lstStyle>
            <a:lvl1pPr>
              <a:defRPr>
                <a:solidFill>
                  <a:srgbClr val="6F6F6F"/>
                </a:solidFill>
              </a:defRPr>
            </a:lvl1pPr>
          </a:lstStyle>
          <a:p>
            <a:r>
              <a:rPr lang="en-US" dirty="0"/>
              <a:t>IBM Security / © 2019 IBM Corporation</a:t>
            </a:r>
          </a:p>
        </p:txBody>
      </p:sp>
      <p:sp>
        <p:nvSpPr>
          <p:cNvPr id="7" name="Slide Number Placeholder 6">
            <a:extLst>
              <a:ext uri="{FF2B5EF4-FFF2-40B4-BE49-F238E27FC236}">
                <a16:creationId xmlns:a16="http://schemas.microsoft.com/office/drawing/2014/main" id="{BD3FB746-B00D-A04E-99D0-BBC7AFA9950E}"/>
              </a:ext>
            </a:extLst>
          </p:cNvPr>
          <p:cNvSpPr>
            <a:spLocks noGrp="1"/>
          </p:cNvSpPr>
          <p:nvPr>
            <p:ph type="sldNum" sz="quarter" idx="17"/>
          </p:nvPr>
        </p:nvSpPr>
        <p:spPr/>
        <p:txBody>
          <a:bodyPr/>
          <a:lstStyle>
            <a:lvl1pPr>
              <a:defRPr>
                <a:solidFill>
                  <a:srgbClr val="6F6F6F"/>
                </a:solidFill>
              </a:defRPr>
            </a:lvl1pPr>
          </a:lstStyle>
          <a:p>
            <a:fld id="{59395FB3-9C97-154F-86B2-7E381B951268}" type="slidenum">
              <a:rPr lang="en-US" smtClean="0"/>
              <a:pPr/>
              <a:t>‹Nº›</a:t>
            </a:fld>
            <a:endParaRPr lang="en-US"/>
          </a:p>
        </p:txBody>
      </p:sp>
    </p:spTree>
    <p:extLst>
      <p:ext uri="{BB962C8B-B14F-4D97-AF65-F5344CB8AC3E}">
        <p14:creationId xmlns:p14="http://schemas.microsoft.com/office/powerpoint/2010/main" val="2341270134"/>
      </p:ext>
    </p:extLst>
  </p:cSld>
  <p:clrMapOvr>
    <a:overrideClrMapping bg1="dk1" tx1="lt1" bg2="dk2" tx2="lt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18238A-55FD-D74C-A428-9B8F4BEED52D}"/>
              </a:ext>
            </a:extLst>
          </p:cNvPr>
          <p:cNvPicPr>
            <a:picLocks noChangeAspect="1"/>
          </p:cNvPicPr>
          <p:nvPr userDrawn="1"/>
        </p:nvPicPr>
        <p:blipFill rotWithShape="1">
          <a:blip r:embed="rId2">
            <a:alphaModFix amt="50000"/>
            <a:extLst>
              <a:ext uri="{28A0092B-C50C-407E-A947-70E740481C1C}">
                <a14:useLocalDpi xmlns:a14="http://schemas.microsoft.com/office/drawing/2010/main"/>
              </a:ext>
            </a:extLst>
          </a:blip>
          <a:srcRect r="-39"/>
          <a:stretch/>
        </p:blipFill>
        <p:spPr>
          <a:xfrm flipH="1">
            <a:off x="1151466" y="647700"/>
            <a:ext cx="7992532" cy="4495800"/>
          </a:xfrm>
          <a:prstGeom prst="rect">
            <a:avLst/>
          </a:prstGeom>
        </p:spPr>
      </p:pic>
      <p:sp>
        <p:nvSpPr>
          <p:cNvPr id="2" name="Title 1"/>
          <p:cNvSpPr>
            <a:spLocks noGrp="1"/>
          </p:cNvSpPr>
          <p:nvPr>
            <p:ph type="title"/>
          </p:nvPr>
        </p:nvSpPr>
        <p:spPr>
          <a:xfrm>
            <a:off x="210312" y="201168"/>
            <a:ext cx="5562534" cy="4294632"/>
          </a:xfrm>
        </p:spPr>
        <p:txBody>
          <a:body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4FD4C6D4-EB39-DB4A-BE2B-33186066F182}"/>
              </a:ext>
            </a:extLst>
          </p:cNvPr>
          <p:cNvSpPr>
            <a:spLocks noGrp="1"/>
          </p:cNvSpPr>
          <p:nvPr>
            <p:ph type="ftr" sz="quarter" idx="10"/>
          </p:nvPr>
        </p:nvSpPr>
        <p:spPr/>
        <p:txBody>
          <a:bodyPr/>
          <a:lstStyle>
            <a:lvl1pPr>
              <a:defRPr>
                <a:solidFill>
                  <a:srgbClr val="868D95"/>
                </a:solidFill>
              </a:defRPr>
            </a:lvl1pPr>
          </a:lstStyle>
          <a:p>
            <a:r>
              <a:rPr lang="en-US" dirty="0"/>
              <a:t>IBM Security / © 2019 IBM Corporation</a:t>
            </a:r>
          </a:p>
        </p:txBody>
      </p:sp>
      <p:sp>
        <p:nvSpPr>
          <p:cNvPr id="7" name="Slide Number Placeholder 6">
            <a:extLst>
              <a:ext uri="{FF2B5EF4-FFF2-40B4-BE49-F238E27FC236}">
                <a16:creationId xmlns:a16="http://schemas.microsoft.com/office/drawing/2014/main" id="{6385A03A-04F4-344D-9D83-62D31A80C833}"/>
              </a:ext>
            </a:extLst>
          </p:cNvPr>
          <p:cNvSpPr>
            <a:spLocks noGrp="1"/>
          </p:cNvSpPr>
          <p:nvPr>
            <p:ph type="sldNum" sz="quarter" idx="11"/>
          </p:nvPr>
        </p:nvSpPr>
        <p:spPr/>
        <p:txBody>
          <a:bodyPr/>
          <a:lstStyle>
            <a:lvl1pPr>
              <a:defRPr>
                <a:solidFill>
                  <a:srgbClr val="868D95"/>
                </a:solidFill>
              </a:defRPr>
            </a:lvl1pPr>
          </a:lstStyle>
          <a:p>
            <a:fld id="{59395FB3-9C97-154F-86B2-7E381B951268}" type="slidenum">
              <a:rPr lang="en-US" smtClean="0"/>
              <a:pPr/>
              <a:t>‹Nº›</a:t>
            </a:fld>
            <a:endParaRPr lang="en-US"/>
          </a:p>
        </p:txBody>
      </p:sp>
    </p:spTree>
    <p:extLst>
      <p:ext uri="{BB962C8B-B14F-4D97-AF65-F5344CB8AC3E}">
        <p14:creationId xmlns:p14="http://schemas.microsoft.com/office/powerpoint/2010/main" val="97423657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2_title, text (four columns)">
    <p:bg>
      <p:bgPr>
        <a:solidFill>
          <a:schemeClr val="bg2"/>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5" hasCustomPrompt="1"/>
          </p:nvPr>
        </p:nvSpPr>
        <p:spPr>
          <a:xfrm>
            <a:off x="6858000" y="0"/>
            <a:ext cx="2286000" cy="5143500"/>
          </a:xfrm>
        </p:spPr>
        <p:txBody>
          <a:bodyPr/>
          <a:lstStyle>
            <a:lvl1pPr>
              <a:defRPr>
                <a:solidFill>
                  <a:schemeClr val="tx1"/>
                </a:solidFill>
              </a:defRPr>
            </a:lvl1pPr>
          </a:lstStyle>
          <a:p>
            <a:r>
              <a:rPr lang="en-US"/>
              <a:t>Insert pic here</a:t>
            </a:r>
          </a:p>
        </p:txBody>
      </p:sp>
      <p:sp>
        <p:nvSpPr>
          <p:cNvPr id="2" name="Title 1"/>
          <p:cNvSpPr>
            <a:spLocks noGrp="1"/>
          </p:cNvSpPr>
          <p:nvPr>
            <p:ph type="title"/>
          </p:nvPr>
        </p:nvSpPr>
        <p:spPr>
          <a:xfrm>
            <a:off x="210312" y="201168"/>
            <a:ext cx="6419088" cy="804672"/>
          </a:xfrm>
        </p:spPr>
        <p:txBody>
          <a:bodyPr/>
          <a:lstStyle>
            <a:lvl1pPr>
              <a:defRPr>
                <a:solidFill>
                  <a:schemeClr val="tx1"/>
                </a:solidFill>
              </a:defRPr>
            </a:lvl1pPr>
          </a:lstStyle>
          <a:p>
            <a:r>
              <a:rPr lang="en-US"/>
              <a:t>Click to edit Master title style</a:t>
            </a:r>
            <a:endParaRPr lang="en-US" dirty="0"/>
          </a:p>
        </p:txBody>
      </p:sp>
      <p:sp>
        <p:nvSpPr>
          <p:cNvPr id="6" name="Text Placeholder 5"/>
          <p:cNvSpPr>
            <a:spLocks noGrp="1"/>
          </p:cNvSpPr>
          <p:nvPr>
            <p:ph type="body" sz="quarter" idx="12"/>
          </p:nvPr>
        </p:nvSpPr>
        <p:spPr>
          <a:xfrm>
            <a:off x="219456" y="1243584"/>
            <a:ext cx="1837944" cy="3252216"/>
          </a:xfrm>
        </p:spPr>
        <p:txBody>
          <a:bodyPr/>
          <a:lstStyle>
            <a:lvl1pPr>
              <a:spcBef>
                <a:spcPts val="1100"/>
              </a:spcBef>
              <a:buClrTx/>
              <a:defRPr sz="1000" b="0">
                <a:solidFill>
                  <a:schemeClr val="tx1"/>
                </a:solidFill>
              </a:defRPr>
            </a:lvl1pPr>
            <a:lvl2pPr>
              <a:spcBef>
                <a:spcPts val="1100"/>
              </a:spcBef>
              <a:buClrTx/>
              <a:defRPr sz="1000" b="0">
                <a:solidFill>
                  <a:schemeClr val="tx1"/>
                </a:solidFill>
              </a:defRPr>
            </a:lvl2pPr>
            <a:lvl3pPr>
              <a:spcBef>
                <a:spcPts val="1100"/>
              </a:spcBef>
              <a:buClrTx/>
              <a:defRPr sz="1000" b="0">
                <a:solidFill>
                  <a:schemeClr val="tx1"/>
                </a:solidFill>
              </a:defRPr>
            </a:lvl3pPr>
            <a:lvl4pPr>
              <a:spcBef>
                <a:spcPts val="1100"/>
              </a:spcBef>
              <a:buClrTx/>
              <a:defRPr sz="1000" b="0">
                <a:solidFill>
                  <a:schemeClr val="tx1"/>
                </a:solidFill>
              </a:defRPr>
            </a:lvl4pPr>
            <a:lvl5pPr>
              <a:spcBef>
                <a:spcPts val="1100"/>
              </a:spcBef>
              <a:buClrTx/>
              <a:defRPr sz="1000" b="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2505456" y="1243584"/>
            <a:ext cx="1837944" cy="3252216"/>
          </a:xfrm>
        </p:spPr>
        <p:txBody>
          <a:bodyPr/>
          <a:lstStyle>
            <a:lvl1pPr>
              <a:spcBef>
                <a:spcPts val="1100"/>
              </a:spcBef>
              <a:buClrTx/>
              <a:defRPr sz="1000" b="0">
                <a:solidFill>
                  <a:schemeClr val="tx1"/>
                </a:solidFill>
              </a:defRPr>
            </a:lvl1pPr>
            <a:lvl2pPr>
              <a:spcBef>
                <a:spcPts val="1100"/>
              </a:spcBef>
              <a:buClrTx/>
              <a:defRPr sz="1000" b="0">
                <a:solidFill>
                  <a:schemeClr val="tx1"/>
                </a:solidFill>
              </a:defRPr>
            </a:lvl2pPr>
            <a:lvl3pPr>
              <a:spcBef>
                <a:spcPts val="1100"/>
              </a:spcBef>
              <a:buClrTx/>
              <a:defRPr sz="1000" b="0">
                <a:solidFill>
                  <a:schemeClr val="tx1"/>
                </a:solidFill>
              </a:defRPr>
            </a:lvl3pPr>
            <a:lvl4pPr>
              <a:spcBef>
                <a:spcPts val="1100"/>
              </a:spcBef>
              <a:buClrTx/>
              <a:defRPr sz="1000" b="0">
                <a:solidFill>
                  <a:schemeClr val="tx1"/>
                </a:solidFill>
              </a:defRPr>
            </a:lvl4pPr>
            <a:lvl5pPr>
              <a:spcBef>
                <a:spcPts val="1100"/>
              </a:spcBef>
              <a:buClrTx/>
              <a:defRPr sz="1000" b="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4"/>
          </p:nvPr>
        </p:nvSpPr>
        <p:spPr>
          <a:xfrm>
            <a:off x="4791456" y="1243584"/>
            <a:ext cx="1837944" cy="3252216"/>
          </a:xfrm>
        </p:spPr>
        <p:txBody>
          <a:bodyPr/>
          <a:lstStyle>
            <a:lvl1pPr>
              <a:spcBef>
                <a:spcPts val="1100"/>
              </a:spcBef>
              <a:buClrTx/>
              <a:defRPr sz="1000" b="0">
                <a:solidFill>
                  <a:schemeClr val="tx1"/>
                </a:solidFill>
              </a:defRPr>
            </a:lvl1pPr>
            <a:lvl2pPr>
              <a:spcBef>
                <a:spcPts val="1100"/>
              </a:spcBef>
              <a:buClrTx/>
              <a:defRPr sz="1000" b="0">
                <a:solidFill>
                  <a:schemeClr val="tx1"/>
                </a:solidFill>
              </a:defRPr>
            </a:lvl2pPr>
            <a:lvl3pPr>
              <a:spcBef>
                <a:spcPts val="1100"/>
              </a:spcBef>
              <a:buClrTx/>
              <a:defRPr sz="1000" b="0">
                <a:solidFill>
                  <a:schemeClr val="tx1"/>
                </a:solidFill>
              </a:defRPr>
            </a:lvl3pPr>
            <a:lvl4pPr>
              <a:spcBef>
                <a:spcPts val="1100"/>
              </a:spcBef>
              <a:buClrTx/>
              <a:defRPr sz="1000" b="0">
                <a:solidFill>
                  <a:schemeClr val="tx1"/>
                </a:solidFill>
              </a:defRPr>
            </a:lvl4pPr>
            <a:lvl5pPr>
              <a:spcBef>
                <a:spcPts val="1100"/>
              </a:spcBef>
              <a:buClrTx/>
              <a:defRPr sz="1000" b="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a:extLst>
              <a:ext uri="{FF2B5EF4-FFF2-40B4-BE49-F238E27FC236}">
                <a16:creationId xmlns:a16="http://schemas.microsoft.com/office/drawing/2014/main" id="{0A3BF3BE-7F1B-A049-A618-8F070B986110}"/>
              </a:ext>
            </a:extLst>
          </p:cNvPr>
          <p:cNvSpPr>
            <a:spLocks noGrp="1"/>
          </p:cNvSpPr>
          <p:nvPr>
            <p:ph type="ftr" sz="quarter" idx="16"/>
          </p:nvPr>
        </p:nvSpPr>
        <p:spPr/>
        <p:txBody>
          <a:bodyPr/>
          <a:lstStyle>
            <a:lvl1pPr>
              <a:defRPr>
                <a:solidFill>
                  <a:srgbClr val="6F6F6F"/>
                </a:solidFill>
              </a:defRPr>
            </a:lvl1pPr>
          </a:lstStyle>
          <a:p>
            <a:r>
              <a:rPr lang="en-US" dirty="0"/>
              <a:t>IBM Security / © 2019 IBM Corporation</a:t>
            </a:r>
          </a:p>
        </p:txBody>
      </p:sp>
      <p:sp>
        <p:nvSpPr>
          <p:cNvPr id="9" name="Slide Number Placeholder 8">
            <a:extLst>
              <a:ext uri="{FF2B5EF4-FFF2-40B4-BE49-F238E27FC236}">
                <a16:creationId xmlns:a16="http://schemas.microsoft.com/office/drawing/2014/main" id="{4446497B-4889-4843-AC9A-4847DF57FD4D}"/>
              </a:ext>
            </a:extLst>
          </p:cNvPr>
          <p:cNvSpPr>
            <a:spLocks noGrp="1"/>
          </p:cNvSpPr>
          <p:nvPr>
            <p:ph type="sldNum" sz="quarter" idx="17"/>
          </p:nvPr>
        </p:nvSpPr>
        <p:spPr/>
        <p:txBody>
          <a:bodyPr/>
          <a:lstStyle>
            <a:lvl1pPr>
              <a:defRPr>
                <a:solidFill>
                  <a:srgbClr val="6F6F6F"/>
                </a:solidFill>
              </a:defRPr>
            </a:lvl1pPr>
          </a:lstStyle>
          <a:p>
            <a:fld id="{59395FB3-9C97-154F-86B2-7E381B951268}" type="slidenum">
              <a:rPr lang="en-US" smtClean="0"/>
              <a:pPr/>
              <a:t>‹Nº›</a:t>
            </a:fld>
            <a:endParaRPr lang="en-US"/>
          </a:p>
        </p:txBody>
      </p:sp>
    </p:spTree>
    <p:extLst>
      <p:ext uri="{BB962C8B-B14F-4D97-AF65-F5344CB8AC3E}">
        <p14:creationId xmlns:p14="http://schemas.microsoft.com/office/powerpoint/2010/main" val="1097893213"/>
      </p:ext>
    </p:extLst>
  </p:cSld>
  <p:clrMapOvr>
    <a:overrideClrMapping bg1="dk1" tx1="lt1" bg2="dk2" tx2="lt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nd text with Vertical Auror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DD32AE-2C3A-4E4F-AC0C-87E3C2EEAF3C}"/>
              </a:ext>
            </a:extLst>
          </p:cNvPr>
          <p:cNvPicPr>
            <a:picLocks noChangeAspect="1"/>
          </p:cNvPicPr>
          <p:nvPr userDrawn="1"/>
        </p:nvPicPr>
        <p:blipFill>
          <a:blip r:embed="rId2"/>
          <a:stretch>
            <a:fillRect/>
          </a:stretch>
        </p:blipFill>
        <p:spPr>
          <a:xfrm rot="5400000" flipV="1">
            <a:off x="1044554" y="1607345"/>
            <a:ext cx="5143498" cy="1928812"/>
          </a:xfrm>
          <a:prstGeom prst="rect">
            <a:avLst/>
          </a:prstGeom>
        </p:spPr>
      </p:pic>
      <p:sp>
        <p:nvSpPr>
          <p:cNvPr id="6" name="Text Placeholder 5"/>
          <p:cNvSpPr>
            <a:spLocks noGrp="1"/>
          </p:cNvSpPr>
          <p:nvPr>
            <p:ph type="body" sz="quarter" idx="12"/>
          </p:nvPr>
        </p:nvSpPr>
        <p:spPr>
          <a:xfrm>
            <a:off x="4791456" y="201168"/>
            <a:ext cx="4123944" cy="4294632"/>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a:extLst>
              <a:ext uri="{FF2B5EF4-FFF2-40B4-BE49-F238E27FC236}">
                <a16:creationId xmlns:a16="http://schemas.microsoft.com/office/drawing/2014/main" id="{51B125B8-7C02-FD42-A218-16C9FACD799D}"/>
              </a:ext>
            </a:extLst>
          </p:cNvPr>
          <p:cNvSpPr>
            <a:spLocks noGrp="1"/>
          </p:cNvSpPr>
          <p:nvPr>
            <p:ph type="title"/>
          </p:nvPr>
        </p:nvSpPr>
        <p:spPr>
          <a:xfrm>
            <a:off x="210312" y="201168"/>
            <a:ext cx="4142232" cy="332399"/>
          </a:xfrm>
        </p:spPr>
        <p:txBody>
          <a:bodyPr>
            <a:spAutoFit/>
          </a:body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A069415A-FAE2-CD48-B4FA-796A92E2EC33}"/>
              </a:ext>
            </a:extLst>
          </p:cNvPr>
          <p:cNvSpPr>
            <a:spLocks noGrp="1"/>
          </p:cNvSpPr>
          <p:nvPr>
            <p:ph type="ftr" sz="quarter" idx="13"/>
          </p:nvPr>
        </p:nvSpPr>
        <p:spPr/>
        <p:txBody>
          <a:bodyPr/>
          <a:lstStyle>
            <a:lvl1pPr>
              <a:defRPr>
                <a:solidFill>
                  <a:srgbClr val="868D95"/>
                </a:solidFill>
              </a:defRPr>
            </a:lvl1pPr>
          </a:lstStyle>
          <a:p>
            <a:r>
              <a:rPr lang="en-US" dirty="0"/>
              <a:t>IBM Security / © 2019 IBM Corporation</a:t>
            </a:r>
          </a:p>
        </p:txBody>
      </p:sp>
      <p:sp>
        <p:nvSpPr>
          <p:cNvPr id="5" name="Slide Number Placeholder 4">
            <a:extLst>
              <a:ext uri="{FF2B5EF4-FFF2-40B4-BE49-F238E27FC236}">
                <a16:creationId xmlns:a16="http://schemas.microsoft.com/office/drawing/2014/main" id="{512383AD-B0E1-604B-BE9D-DD3DC3A07A66}"/>
              </a:ext>
            </a:extLst>
          </p:cNvPr>
          <p:cNvSpPr>
            <a:spLocks noGrp="1"/>
          </p:cNvSpPr>
          <p:nvPr>
            <p:ph type="sldNum" sz="quarter" idx="14"/>
          </p:nvPr>
        </p:nvSpPr>
        <p:spPr/>
        <p:txBody>
          <a:bodyPr/>
          <a:lstStyle>
            <a:lvl1pPr>
              <a:defRPr>
                <a:solidFill>
                  <a:srgbClr val="868D95"/>
                </a:solidFill>
              </a:defRPr>
            </a:lvl1pPr>
          </a:lstStyle>
          <a:p>
            <a:fld id="{59395FB3-9C97-154F-86B2-7E381B951268}" type="slidenum">
              <a:rPr lang="en-US" smtClean="0"/>
              <a:pPr/>
              <a:t>‹Nº›</a:t>
            </a:fld>
            <a:endParaRPr lang="en-US"/>
          </a:p>
        </p:txBody>
      </p:sp>
    </p:spTree>
    <p:extLst>
      <p:ext uri="{BB962C8B-B14F-4D97-AF65-F5344CB8AC3E}">
        <p14:creationId xmlns:p14="http://schemas.microsoft.com/office/powerpoint/2010/main" val="29545598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only - ligh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6419088" cy="332399"/>
          </a:xfrm>
        </p:spPr>
        <p:txBody>
          <a:bodyPr/>
          <a:lstStyle>
            <a:lvl1pPr>
              <a:defRPr>
                <a:solidFill>
                  <a:schemeClr val="tx1"/>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0F70743B-8CF0-0A46-8AFC-B8956621B84E}"/>
              </a:ext>
            </a:extLst>
          </p:cNvPr>
          <p:cNvSpPr>
            <a:spLocks noGrp="1"/>
          </p:cNvSpPr>
          <p:nvPr>
            <p:ph type="ftr" sz="quarter" idx="10"/>
          </p:nvPr>
        </p:nvSpPr>
        <p:spPr/>
        <p:txBody>
          <a:bodyPr/>
          <a:lstStyle>
            <a:lvl1pPr>
              <a:defRPr>
                <a:solidFill>
                  <a:srgbClr val="6F6F6F"/>
                </a:solidFill>
              </a:defRPr>
            </a:lvl1pPr>
          </a:lstStyle>
          <a:p>
            <a:r>
              <a:rPr lang="en-US" dirty="0"/>
              <a:t>IBM Security / © 2019 IBM Corporation</a:t>
            </a:r>
          </a:p>
        </p:txBody>
      </p:sp>
      <p:sp>
        <p:nvSpPr>
          <p:cNvPr id="6" name="Slide Number Placeholder 5">
            <a:extLst>
              <a:ext uri="{FF2B5EF4-FFF2-40B4-BE49-F238E27FC236}">
                <a16:creationId xmlns:a16="http://schemas.microsoft.com/office/drawing/2014/main" id="{41466462-D932-B24C-85B3-358975FDC9B8}"/>
              </a:ext>
            </a:extLst>
          </p:cNvPr>
          <p:cNvSpPr>
            <a:spLocks noGrp="1"/>
          </p:cNvSpPr>
          <p:nvPr>
            <p:ph type="sldNum" sz="quarter" idx="11"/>
          </p:nvPr>
        </p:nvSpPr>
        <p:spPr/>
        <p:txBody>
          <a:bodyPr/>
          <a:lstStyle>
            <a:lvl1pPr>
              <a:defRPr>
                <a:solidFill>
                  <a:srgbClr val="6F6F6F"/>
                </a:solidFill>
              </a:defRPr>
            </a:lvl1pPr>
          </a:lstStyle>
          <a:p>
            <a:fld id="{59395FB3-9C97-154F-86B2-7E381B951268}" type="slidenum">
              <a:rPr lang="en-US" smtClean="0"/>
              <a:pPr/>
              <a:t>‹Nº›</a:t>
            </a:fld>
            <a:endParaRPr lang="en-US"/>
          </a:p>
        </p:txBody>
      </p:sp>
    </p:spTree>
    <p:extLst>
      <p:ext uri="{BB962C8B-B14F-4D97-AF65-F5344CB8AC3E}">
        <p14:creationId xmlns:p14="http://schemas.microsoft.com/office/powerpoint/2010/main" val="3054339377"/>
      </p:ext>
    </p:extLst>
  </p:cSld>
  <p:clrMapOvr>
    <a:overrideClrMapping bg1="dk1" tx1="lt1" bg2="dk2" tx2="lt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lank - Light Background">
    <p:bg>
      <p:bgPr>
        <a:solidFill>
          <a:schemeClr val="bg2"/>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F70743B-8CF0-0A46-8AFC-B8956621B84E}"/>
              </a:ext>
            </a:extLst>
          </p:cNvPr>
          <p:cNvSpPr>
            <a:spLocks noGrp="1"/>
          </p:cNvSpPr>
          <p:nvPr>
            <p:ph type="ftr" sz="quarter" idx="10"/>
          </p:nvPr>
        </p:nvSpPr>
        <p:spPr/>
        <p:txBody>
          <a:bodyPr/>
          <a:lstStyle>
            <a:lvl1pPr>
              <a:defRPr>
                <a:solidFill>
                  <a:srgbClr val="6F6F6F"/>
                </a:solidFill>
              </a:defRPr>
            </a:lvl1pPr>
          </a:lstStyle>
          <a:p>
            <a:r>
              <a:rPr lang="en-US" dirty="0"/>
              <a:t>IBM Security / © 2019 IBM Corporation</a:t>
            </a:r>
          </a:p>
        </p:txBody>
      </p:sp>
      <p:sp>
        <p:nvSpPr>
          <p:cNvPr id="6" name="Slide Number Placeholder 5">
            <a:extLst>
              <a:ext uri="{FF2B5EF4-FFF2-40B4-BE49-F238E27FC236}">
                <a16:creationId xmlns:a16="http://schemas.microsoft.com/office/drawing/2014/main" id="{41466462-D932-B24C-85B3-358975FDC9B8}"/>
              </a:ext>
            </a:extLst>
          </p:cNvPr>
          <p:cNvSpPr>
            <a:spLocks noGrp="1"/>
          </p:cNvSpPr>
          <p:nvPr>
            <p:ph type="sldNum" sz="quarter" idx="11"/>
          </p:nvPr>
        </p:nvSpPr>
        <p:spPr/>
        <p:txBody>
          <a:bodyPr/>
          <a:lstStyle>
            <a:lvl1pPr>
              <a:defRPr>
                <a:solidFill>
                  <a:srgbClr val="6F6F6F"/>
                </a:solidFill>
              </a:defRPr>
            </a:lvl1pPr>
          </a:lstStyle>
          <a:p>
            <a:fld id="{59395FB3-9C97-154F-86B2-7E381B951268}" type="slidenum">
              <a:rPr lang="en-US" smtClean="0"/>
              <a:pPr/>
              <a:t>‹Nº›</a:t>
            </a:fld>
            <a:endParaRPr lang="en-US"/>
          </a:p>
        </p:txBody>
      </p:sp>
    </p:spTree>
    <p:extLst>
      <p:ext uri="{BB962C8B-B14F-4D97-AF65-F5344CB8AC3E}">
        <p14:creationId xmlns:p14="http://schemas.microsoft.com/office/powerpoint/2010/main" val="2071306656"/>
      </p:ext>
    </p:extLst>
  </p:cSld>
  <p:clrMapOvr>
    <a:overrideClrMapping bg1="dk1" tx1="lt1" bg2="dk2" tx2="lt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text (1/4), blank (3/4)">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6419088" cy="804672"/>
          </a:xfrm>
        </p:spPr>
        <p:txBody>
          <a:bodyPr/>
          <a:lstStyle>
            <a:lvl1pPr>
              <a:defRPr>
                <a:solidFill>
                  <a:schemeClr val="tx1"/>
                </a:solidFill>
              </a:defRPr>
            </a:lvl1pPr>
          </a:lstStyle>
          <a:p>
            <a:r>
              <a:rPr lang="en-US"/>
              <a:t>Click to edit Master title style</a:t>
            </a:r>
            <a:endParaRPr lang="en-US" dirty="0"/>
          </a:p>
        </p:txBody>
      </p:sp>
      <p:sp>
        <p:nvSpPr>
          <p:cNvPr id="6" name="Text Placeholder 5"/>
          <p:cNvSpPr>
            <a:spLocks noGrp="1"/>
          </p:cNvSpPr>
          <p:nvPr>
            <p:ph type="body" sz="quarter" idx="12"/>
          </p:nvPr>
        </p:nvSpPr>
        <p:spPr>
          <a:xfrm>
            <a:off x="219456" y="1289050"/>
            <a:ext cx="1837944" cy="3206750"/>
          </a:xfrm>
        </p:spPr>
        <p:txBody>
          <a:bodyPr/>
          <a:lstStyle>
            <a:lvl1pPr>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0FA236AA-5D60-EE4D-BA98-40B29F04852D}"/>
              </a:ext>
            </a:extLst>
          </p:cNvPr>
          <p:cNvSpPr>
            <a:spLocks noGrp="1"/>
          </p:cNvSpPr>
          <p:nvPr>
            <p:ph type="ftr" sz="quarter" idx="13"/>
          </p:nvPr>
        </p:nvSpPr>
        <p:spPr/>
        <p:txBody>
          <a:bodyPr/>
          <a:lstStyle>
            <a:lvl1pPr>
              <a:defRPr>
                <a:solidFill>
                  <a:srgbClr val="6F6F6F"/>
                </a:solidFill>
              </a:defRPr>
            </a:lvl1pPr>
          </a:lstStyle>
          <a:p>
            <a:r>
              <a:rPr lang="en-US" dirty="0"/>
              <a:t>IBM Security / © 2019 IBM Corporation</a:t>
            </a:r>
          </a:p>
        </p:txBody>
      </p:sp>
      <p:sp>
        <p:nvSpPr>
          <p:cNvPr id="7" name="Slide Number Placeholder 6">
            <a:extLst>
              <a:ext uri="{FF2B5EF4-FFF2-40B4-BE49-F238E27FC236}">
                <a16:creationId xmlns:a16="http://schemas.microsoft.com/office/drawing/2014/main" id="{556B7EE4-F672-F74C-9D5F-E49650B91BDC}"/>
              </a:ext>
            </a:extLst>
          </p:cNvPr>
          <p:cNvSpPr>
            <a:spLocks noGrp="1"/>
          </p:cNvSpPr>
          <p:nvPr>
            <p:ph type="sldNum" sz="quarter" idx="14"/>
          </p:nvPr>
        </p:nvSpPr>
        <p:spPr/>
        <p:txBody>
          <a:bodyPr/>
          <a:lstStyle>
            <a:lvl1pPr>
              <a:defRPr>
                <a:solidFill>
                  <a:srgbClr val="6F6F6F"/>
                </a:solidFill>
              </a:defRPr>
            </a:lvl1pPr>
          </a:lstStyle>
          <a:p>
            <a:fld id="{59395FB3-9C97-154F-86B2-7E381B951268}" type="slidenum">
              <a:rPr lang="en-US" smtClean="0"/>
              <a:pPr/>
              <a:t>‹Nº›</a:t>
            </a:fld>
            <a:endParaRPr lang="en-US"/>
          </a:p>
        </p:txBody>
      </p:sp>
    </p:spTree>
    <p:extLst>
      <p:ext uri="{BB962C8B-B14F-4D97-AF65-F5344CB8AC3E}">
        <p14:creationId xmlns:p14="http://schemas.microsoft.com/office/powerpoint/2010/main" val="1305941917"/>
      </p:ext>
    </p:extLst>
  </p:cSld>
  <p:clrMapOvr>
    <a:overrideClrMapping bg1="dk1" tx1="lt1" bg2="dk2" tx2="lt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nd Tabl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2075688" cy="332399"/>
          </a:xfrm>
        </p:spPr>
        <p:txBody>
          <a:bodyPr/>
          <a:lstStyle>
            <a:lvl1pPr>
              <a:defRPr>
                <a:solidFill>
                  <a:schemeClr val="tx1"/>
                </a:solidFill>
              </a:defRPr>
            </a:lvl1pPr>
          </a:lstStyle>
          <a:p>
            <a:r>
              <a:rPr lang="en-US"/>
              <a:t>Click to edit Master title style</a:t>
            </a:r>
            <a:endParaRPr lang="en-US" dirty="0"/>
          </a:p>
        </p:txBody>
      </p:sp>
      <p:sp>
        <p:nvSpPr>
          <p:cNvPr id="6" name="Table Placeholder 5">
            <a:extLst>
              <a:ext uri="{FF2B5EF4-FFF2-40B4-BE49-F238E27FC236}">
                <a16:creationId xmlns:a16="http://schemas.microsoft.com/office/drawing/2014/main" id="{8D979E40-0450-344E-A8D6-38445E8367C2}"/>
              </a:ext>
            </a:extLst>
          </p:cNvPr>
          <p:cNvSpPr>
            <a:spLocks noGrp="1"/>
          </p:cNvSpPr>
          <p:nvPr>
            <p:ph type="tbl" sz="quarter" idx="12"/>
          </p:nvPr>
        </p:nvSpPr>
        <p:spPr>
          <a:xfrm>
            <a:off x="2514600" y="238125"/>
            <a:ext cx="6400800" cy="4262438"/>
          </a:xfrm>
        </p:spPr>
        <p:txBody>
          <a:bodyPr/>
          <a:lstStyle>
            <a:lvl1pPr>
              <a:defRPr>
                <a:solidFill>
                  <a:schemeClr val="tx1"/>
                </a:solidFill>
              </a:defRPr>
            </a:lvl1pPr>
          </a:lstStyle>
          <a:p>
            <a:r>
              <a:rPr lang="en-US"/>
              <a:t>Click icon to add table</a:t>
            </a:r>
          </a:p>
        </p:txBody>
      </p:sp>
      <p:sp>
        <p:nvSpPr>
          <p:cNvPr id="5" name="Footer Placeholder 4">
            <a:extLst>
              <a:ext uri="{FF2B5EF4-FFF2-40B4-BE49-F238E27FC236}">
                <a16:creationId xmlns:a16="http://schemas.microsoft.com/office/drawing/2014/main" id="{7253A75D-B0A9-6940-8B2A-DC232B5708DF}"/>
              </a:ext>
            </a:extLst>
          </p:cNvPr>
          <p:cNvSpPr>
            <a:spLocks noGrp="1"/>
          </p:cNvSpPr>
          <p:nvPr>
            <p:ph type="ftr" sz="quarter" idx="13"/>
          </p:nvPr>
        </p:nvSpPr>
        <p:spPr/>
        <p:txBody>
          <a:bodyPr/>
          <a:lstStyle>
            <a:lvl1pPr>
              <a:defRPr>
                <a:solidFill>
                  <a:srgbClr val="6F6F6F"/>
                </a:solidFill>
              </a:defRPr>
            </a:lvl1pPr>
          </a:lstStyle>
          <a:p>
            <a:r>
              <a:rPr lang="en-US" dirty="0"/>
              <a:t>IBM Security / © 2019 IBM Corporation</a:t>
            </a:r>
          </a:p>
        </p:txBody>
      </p:sp>
      <p:sp>
        <p:nvSpPr>
          <p:cNvPr id="7" name="Slide Number Placeholder 6">
            <a:extLst>
              <a:ext uri="{FF2B5EF4-FFF2-40B4-BE49-F238E27FC236}">
                <a16:creationId xmlns:a16="http://schemas.microsoft.com/office/drawing/2014/main" id="{68AB8D51-7C43-3A4B-A8BA-24D68CF4927D}"/>
              </a:ext>
            </a:extLst>
          </p:cNvPr>
          <p:cNvSpPr>
            <a:spLocks noGrp="1"/>
          </p:cNvSpPr>
          <p:nvPr>
            <p:ph type="sldNum" sz="quarter" idx="14"/>
          </p:nvPr>
        </p:nvSpPr>
        <p:spPr/>
        <p:txBody>
          <a:bodyPr/>
          <a:lstStyle>
            <a:lvl1pPr>
              <a:defRPr>
                <a:solidFill>
                  <a:srgbClr val="6F6F6F"/>
                </a:solidFill>
              </a:defRPr>
            </a:lvl1pPr>
          </a:lstStyle>
          <a:p>
            <a:fld id="{59395FB3-9C97-154F-86B2-7E381B951268}" type="slidenum">
              <a:rPr lang="en-US" smtClean="0"/>
              <a:pPr/>
              <a:t>‹Nº›</a:t>
            </a:fld>
            <a:endParaRPr lang="en-US"/>
          </a:p>
        </p:txBody>
      </p:sp>
    </p:spTree>
    <p:extLst>
      <p:ext uri="{BB962C8B-B14F-4D97-AF65-F5344CB8AC3E}">
        <p14:creationId xmlns:p14="http://schemas.microsoft.com/office/powerpoint/2010/main" val="4294618860"/>
      </p:ext>
    </p:extLst>
  </p:cSld>
  <p:clrMapOvr>
    <a:overrideClrMapping bg1="dk1" tx1="lt1" bg2="dk2" tx2="lt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pic>
        <p:nvPicPr>
          <p:cNvPr id="8" name="Picture 7" descr="Cropped_Aurora_Primary- Top.png">
            <a:extLst>
              <a:ext uri="{FF2B5EF4-FFF2-40B4-BE49-F238E27FC236}">
                <a16:creationId xmlns:a16="http://schemas.microsoft.com/office/drawing/2014/main" id="{443DA9AE-A188-0E4C-B85D-680933574E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4286249" y="285750"/>
            <a:ext cx="5143500" cy="4571999"/>
          </a:xfrm>
          <a:prstGeom prst="rect">
            <a:avLst/>
          </a:prstGeom>
        </p:spPr>
      </p:pic>
      <p:sp>
        <p:nvSpPr>
          <p:cNvPr id="2" name="Title 1"/>
          <p:cNvSpPr>
            <a:spLocks noGrp="1"/>
          </p:cNvSpPr>
          <p:nvPr>
            <p:ph type="title"/>
          </p:nvPr>
        </p:nvSpPr>
        <p:spPr>
          <a:xfrm>
            <a:off x="137160" y="91440"/>
            <a:ext cx="8778172" cy="4404360"/>
          </a:xfrm>
        </p:spPr>
        <p:txBody>
          <a:bodyPr/>
          <a:lstStyle>
            <a:lvl1pPr>
              <a:defRPr sz="9600" b="0" i="0">
                <a:latin typeface="IBM Plex Sans ExtraLight" panose="020B0303050203000203" pitchFamily="34" charset="0"/>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467DD95C-558E-764E-8ADA-DB437E3E53A1}"/>
              </a:ext>
            </a:extLst>
          </p:cNvPr>
          <p:cNvSpPr>
            <a:spLocks noGrp="1"/>
          </p:cNvSpPr>
          <p:nvPr>
            <p:ph type="ftr" sz="quarter" idx="10"/>
          </p:nvPr>
        </p:nvSpPr>
        <p:spPr/>
        <p:txBody>
          <a:bodyPr/>
          <a:lstStyle>
            <a:lvl1pPr>
              <a:defRPr>
                <a:solidFill>
                  <a:srgbClr val="868D95"/>
                </a:solidFill>
              </a:defRPr>
            </a:lvl1pPr>
          </a:lstStyle>
          <a:p>
            <a:r>
              <a:rPr lang="en-US" dirty="0"/>
              <a:t>IBM Security / © 2019 IBM Corporation</a:t>
            </a:r>
          </a:p>
        </p:txBody>
      </p:sp>
      <p:sp>
        <p:nvSpPr>
          <p:cNvPr id="6" name="Slide Number Placeholder 5">
            <a:extLst>
              <a:ext uri="{FF2B5EF4-FFF2-40B4-BE49-F238E27FC236}">
                <a16:creationId xmlns:a16="http://schemas.microsoft.com/office/drawing/2014/main" id="{184BC314-62B4-6B4A-AD2B-F4BC33AF9848}"/>
              </a:ext>
            </a:extLst>
          </p:cNvPr>
          <p:cNvSpPr>
            <a:spLocks noGrp="1"/>
          </p:cNvSpPr>
          <p:nvPr>
            <p:ph type="sldNum" sz="quarter" idx="11"/>
          </p:nvPr>
        </p:nvSpPr>
        <p:spPr/>
        <p:txBody>
          <a:bodyPr/>
          <a:lstStyle>
            <a:lvl1pPr>
              <a:defRPr>
                <a:solidFill>
                  <a:srgbClr val="868D95"/>
                </a:solidFill>
              </a:defRPr>
            </a:lvl1pPr>
          </a:lstStyle>
          <a:p>
            <a:fld id="{59395FB3-9C97-154F-86B2-7E381B951268}" type="slidenum">
              <a:rPr lang="en-US" smtClean="0"/>
              <a:pPr/>
              <a:t>‹Nº›</a:t>
            </a:fld>
            <a:endParaRPr lang="en-US"/>
          </a:p>
        </p:txBody>
      </p:sp>
    </p:spTree>
    <p:extLst>
      <p:ext uri="{BB962C8B-B14F-4D97-AF65-F5344CB8AC3E}">
        <p14:creationId xmlns:p14="http://schemas.microsoft.com/office/powerpoint/2010/main" val="102207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text (four columns)">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6419088" cy="332399"/>
          </a:xfrm>
        </p:spPr>
        <p:txBody>
          <a:bodyPr>
            <a:spAutoFit/>
          </a:bodyPr>
          <a:lstStyle>
            <a:lvl1pPr>
              <a:defRPr>
                <a:solidFill>
                  <a:schemeClr val="tx1"/>
                </a:solidFill>
              </a:defRPr>
            </a:lvl1pPr>
          </a:lstStyle>
          <a:p>
            <a:r>
              <a:rPr lang="en-US"/>
              <a:t>Click to edit Master title style</a:t>
            </a:r>
            <a:endParaRPr lang="en-US" dirty="0"/>
          </a:p>
        </p:txBody>
      </p:sp>
      <p:sp>
        <p:nvSpPr>
          <p:cNvPr id="6" name="Text Placeholder 5"/>
          <p:cNvSpPr>
            <a:spLocks noGrp="1"/>
          </p:cNvSpPr>
          <p:nvPr>
            <p:ph type="body" sz="quarter" idx="12"/>
          </p:nvPr>
        </p:nvSpPr>
        <p:spPr>
          <a:xfrm>
            <a:off x="219456" y="1289050"/>
            <a:ext cx="1837944" cy="3206750"/>
          </a:xfrm>
        </p:spPr>
        <p:txBody>
          <a:bodyPr/>
          <a:lstStyle>
            <a:lvl1pPr>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2505456" y="1289050"/>
            <a:ext cx="1837944" cy="3206750"/>
          </a:xfrm>
        </p:spPr>
        <p:txBody>
          <a:bodyPr/>
          <a:lstStyle>
            <a:lvl1pPr>
              <a:buClrTx/>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4"/>
          </p:nvPr>
        </p:nvSpPr>
        <p:spPr>
          <a:xfrm>
            <a:off x="4791456" y="1289050"/>
            <a:ext cx="1837944" cy="3206750"/>
          </a:xfrm>
        </p:spPr>
        <p:txBody>
          <a:bodyPr/>
          <a:lstStyle>
            <a:lvl1pPr>
              <a:buClrTx/>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5"/>
          </p:nvPr>
        </p:nvSpPr>
        <p:spPr>
          <a:xfrm>
            <a:off x="7077456" y="1289050"/>
            <a:ext cx="1837944" cy="3206750"/>
          </a:xfrm>
        </p:spPr>
        <p:txBody>
          <a:bodyPr/>
          <a:lstStyle>
            <a:lvl1pPr>
              <a:buClrTx/>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E927625B-AC91-8043-8B2A-CF393C04A875}"/>
              </a:ext>
            </a:extLst>
          </p:cNvPr>
          <p:cNvSpPr>
            <a:spLocks noGrp="1"/>
          </p:cNvSpPr>
          <p:nvPr>
            <p:ph type="ftr" sz="quarter" idx="16"/>
          </p:nvPr>
        </p:nvSpPr>
        <p:spPr/>
        <p:txBody>
          <a:bodyPr/>
          <a:lstStyle>
            <a:lvl1pPr>
              <a:defRPr>
                <a:solidFill>
                  <a:srgbClr val="6F6F6F"/>
                </a:solidFill>
              </a:defRPr>
            </a:lvl1pPr>
          </a:lstStyle>
          <a:p>
            <a:r>
              <a:rPr lang="en-US" dirty="0"/>
              <a:t>IBM Security / © 2019 IBM Corporation</a:t>
            </a:r>
          </a:p>
        </p:txBody>
      </p:sp>
      <p:sp>
        <p:nvSpPr>
          <p:cNvPr id="7" name="Slide Number Placeholder 6">
            <a:extLst>
              <a:ext uri="{FF2B5EF4-FFF2-40B4-BE49-F238E27FC236}">
                <a16:creationId xmlns:a16="http://schemas.microsoft.com/office/drawing/2014/main" id="{6A910D16-5ACA-9B42-88D9-9E03D0CDA876}"/>
              </a:ext>
            </a:extLst>
          </p:cNvPr>
          <p:cNvSpPr>
            <a:spLocks noGrp="1"/>
          </p:cNvSpPr>
          <p:nvPr>
            <p:ph type="sldNum" sz="quarter" idx="17"/>
          </p:nvPr>
        </p:nvSpPr>
        <p:spPr/>
        <p:txBody>
          <a:bodyPr/>
          <a:lstStyle>
            <a:lvl1pPr>
              <a:defRPr>
                <a:solidFill>
                  <a:srgbClr val="6F6F6F"/>
                </a:solidFill>
              </a:defRPr>
            </a:lvl1pPr>
          </a:lstStyle>
          <a:p>
            <a:fld id="{59395FB3-9C97-154F-86B2-7E381B951268}" type="slidenum">
              <a:rPr lang="en-US" smtClean="0"/>
              <a:pPr/>
              <a:t>‹Nº›</a:t>
            </a:fld>
            <a:endParaRPr lang="en-US"/>
          </a:p>
        </p:txBody>
      </p:sp>
    </p:spTree>
    <p:extLst>
      <p:ext uri="{BB962C8B-B14F-4D97-AF65-F5344CB8AC3E}">
        <p14:creationId xmlns:p14="http://schemas.microsoft.com/office/powerpoint/2010/main" val="1230125764"/>
      </p:ext>
    </p:extLst>
  </p:cSld>
  <p:clrMapOvr>
    <a:overrideClrMapping bg1="dk1" tx1="lt1" bg2="dk2" tx2="lt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title, text (dk gray background)">
    <p:spTree>
      <p:nvGrpSpPr>
        <p:cNvPr id="1" name=""/>
        <p:cNvGrpSpPr/>
        <p:nvPr/>
      </p:nvGrpSpPr>
      <p:grpSpPr>
        <a:xfrm>
          <a:off x="0" y="0"/>
          <a:ext cx="0" cy="0"/>
          <a:chOff x="0" y="0"/>
          <a:chExt cx="0" cy="0"/>
        </a:xfrm>
      </p:grpSpPr>
      <p:sp>
        <p:nvSpPr>
          <p:cNvPr id="8" name="Rectangle 7"/>
          <p:cNvSpPr/>
          <p:nvPr userDrawn="1"/>
        </p:nvSpPr>
        <p:spPr>
          <a:xfrm>
            <a:off x="4572000" y="0"/>
            <a:ext cx="4572000" cy="5143500"/>
          </a:xfrm>
          <a:prstGeom prst="rect">
            <a:avLst/>
          </a:prstGeom>
          <a:solidFill>
            <a:schemeClr val="tx2"/>
          </a:solidFill>
        </p:spPr>
        <p:txBody>
          <a:bodyPr wrap="square" lIns="0" tIns="0" rIns="0" bIns="0" rtlCol="0" anchor="ctr">
            <a:noAutofit/>
          </a:bodyPr>
          <a:lstStyle/>
          <a:p>
            <a:pPr algn="ctr"/>
            <a:endParaRPr lang="en-US" sz="1200" b="0" i="0">
              <a:solidFill>
                <a:srgbClr val="FFFFFF"/>
              </a:solidFill>
              <a:latin typeface="IBM Plex Sans" panose="020B0503050203000203" pitchFamily="34" charset="77"/>
              <a:cs typeface="Arial"/>
            </a:endParaRPr>
          </a:p>
        </p:txBody>
      </p:sp>
      <p:sp>
        <p:nvSpPr>
          <p:cNvPr id="2" name="Title 1"/>
          <p:cNvSpPr>
            <a:spLocks noGrp="1"/>
          </p:cNvSpPr>
          <p:nvPr>
            <p:ph type="title"/>
          </p:nvPr>
        </p:nvSpPr>
        <p:spPr>
          <a:xfrm>
            <a:off x="210312" y="201168"/>
            <a:ext cx="4142164" cy="4294632"/>
          </a:xfrm>
        </p:spPr>
        <p:txBody>
          <a:bodyPr/>
          <a:lstStyle/>
          <a:p>
            <a:r>
              <a:rPr lang="en-US"/>
              <a:t>Click to edit Master title style</a:t>
            </a:r>
            <a:endParaRPr lang="en-US" dirty="0"/>
          </a:p>
        </p:txBody>
      </p:sp>
      <p:sp>
        <p:nvSpPr>
          <p:cNvPr id="6" name="Text Placeholder 5"/>
          <p:cNvSpPr>
            <a:spLocks noGrp="1"/>
          </p:cNvSpPr>
          <p:nvPr>
            <p:ph type="body" sz="quarter" idx="12"/>
          </p:nvPr>
        </p:nvSpPr>
        <p:spPr>
          <a:xfrm>
            <a:off x="4791456" y="201168"/>
            <a:ext cx="4123944" cy="4294632"/>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7465E978-034F-A54F-BB61-B311D9722D3F}"/>
              </a:ext>
            </a:extLst>
          </p:cNvPr>
          <p:cNvSpPr>
            <a:spLocks noGrp="1"/>
          </p:cNvSpPr>
          <p:nvPr>
            <p:ph type="ftr" sz="quarter" idx="13"/>
          </p:nvPr>
        </p:nvSpPr>
        <p:spPr/>
        <p:txBody>
          <a:bodyPr/>
          <a:lstStyle>
            <a:lvl1pPr>
              <a:defRPr>
                <a:solidFill>
                  <a:srgbClr val="868D95"/>
                </a:solidFill>
              </a:defRPr>
            </a:lvl1pPr>
          </a:lstStyle>
          <a:p>
            <a:r>
              <a:rPr lang="en-US" dirty="0"/>
              <a:t>IBM Security / © 2019 IBM Corporation</a:t>
            </a:r>
          </a:p>
        </p:txBody>
      </p:sp>
      <p:sp>
        <p:nvSpPr>
          <p:cNvPr id="7" name="Slide Number Placeholder 6">
            <a:extLst>
              <a:ext uri="{FF2B5EF4-FFF2-40B4-BE49-F238E27FC236}">
                <a16:creationId xmlns:a16="http://schemas.microsoft.com/office/drawing/2014/main" id="{8ACB5D58-8A23-A847-8190-524FF9A29824}"/>
              </a:ext>
            </a:extLst>
          </p:cNvPr>
          <p:cNvSpPr>
            <a:spLocks noGrp="1"/>
          </p:cNvSpPr>
          <p:nvPr>
            <p:ph type="sldNum" sz="quarter" idx="14"/>
          </p:nvPr>
        </p:nvSpPr>
        <p:spPr/>
        <p:txBody>
          <a:bodyPr/>
          <a:lstStyle>
            <a:lvl1pPr>
              <a:defRPr>
                <a:solidFill>
                  <a:srgbClr val="868D95"/>
                </a:solidFill>
              </a:defRPr>
            </a:lvl1pPr>
          </a:lstStyle>
          <a:p>
            <a:fld id="{59395FB3-9C97-154F-86B2-7E381B951268}" type="slidenum">
              <a:rPr lang="en-US" smtClean="0"/>
              <a:pPr/>
              <a:t>‹Nº›</a:t>
            </a:fld>
            <a:endParaRPr lang="en-US"/>
          </a:p>
        </p:txBody>
      </p:sp>
    </p:spTree>
    <p:extLst>
      <p:ext uri="{BB962C8B-B14F-4D97-AF65-F5344CB8AC3E}">
        <p14:creationId xmlns:p14="http://schemas.microsoft.com/office/powerpoint/2010/main" val="59596405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title, text (two columns, different text sizes)">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6419088" cy="804672"/>
          </a:xfrm>
        </p:spPr>
        <p:txBody>
          <a:bodyPr/>
          <a:lstStyle>
            <a:lvl1pPr>
              <a:buClrTx/>
              <a:defRPr>
                <a:solidFill>
                  <a:schemeClr val="tx1"/>
                </a:solidFill>
              </a:defRPr>
            </a:lvl1pPr>
          </a:lstStyle>
          <a:p>
            <a:r>
              <a:rPr lang="en-US"/>
              <a:t>Click to edit Master title style</a:t>
            </a:r>
            <a:endParaRPr lang="en-US" dirty="0"/>
          </a:p>
        </p:txBody>
      </p:sp>
      <p:sp>
        <p:nvSpPr>
          <p:cNvPr id="6" name="Text Placeholder 5"/>
          <p:cNvSpPr>
            <a:spLocks noGrp="1"/>
          </p:cNvSpPr>
          <p:nvPr>
            <p:ph type="body" sz="quarter" idx="12"/>
          </p:nvPr>
        </p:nvSpPr>
        <p:spPr>
          <a:xfrm>
            <a:off x="4791456" y="1289050"/>
            <a:ext cx="4123944" cy="3206750"/>
          </a:xfrm>
        </p:spPr>
        <p:txBody>
          <a:bodyPr/>
          <a:lstStyle>
            <a:lvl1pPr>
              <a:buClrTx/>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6"/>
          <p:cNvSpPr>
            <a:spLocks noGrp="1"/>
          </p:cNvSpPr>
          <p:nvPr>
            <p:ph sz="quarter" idx="13"/>
          </p:nvPr>
        </p:nvSpPr>
        <p:spPr>
          <a:xfrm>
            <a:off x="210312" y="1255798"/>
            <a:ext cx="4142232" cy="3240002"/>
          </a:xfrm>
        </p:spPr>
        <p:txBody>
          <a:bodyPr/>
          <a:lstStyle>
            <a:lvl1pPr>
              <a:buClrTx/>
              <a:defRPr sz="2400">
                <a:solidFill>
                  <a:schemeClr val="tx1"/>
                </a:solidFill>
              </a:defRPr>
            </a:lvl1pPr>
          </a:lstStyle>
          <a:p>
            <a:pPr lvl="0"/>
            <a:r>
              <a:rPr lang="en-US"/>
              <a:t>Click to edit Master text styles</a:t>
            </a:r>
          </a:p>
        </p:txBody>
      </p:sp>
      <p:sp>
        <p:nvSpPr>
          <p:cNvPr id="5" name="Footer Placeholder 4">
            <a:extLst>
              <a:ext uri="{FF2B5EF4-FFF2-40B4-BE49-F238E27FC236}">
                <a16:creationId xmlns:a16="http://schemas.microsoft.com/office/drawing/2014/main" id="{1F8C9FBB-92BA-324C-9074-6CABA92EAC84}"/>
              </a:ext>
            </a:extLst>
          </p:cNvPr>
          <p:cNvSpPr>
            <a:spLocks noGrp="1"/>
          </p:cNvSpPr>
          <p:nvPr>
            <p:ph type="ftr" sz="quarter" idx="14"/>
          </p:nvPr>
        </p:nvSpPr>
        <p:spPr/>
        <p:txBody>
          <a:bodyPr/>
          <a:lstStyle>
            <a:lvl1pPr>
              <a:defRPr>
                <a:solidFill>
                  <a:srgbClr val="6F6F6F"/>
                </a:solidFill>
              </a:defRPr>
            </a:lvl1pPr>
          </a:lstStyle>
          <a:p>
            <a:r>
              <a:rPr lang="en-US" dirty="0"/>
              <a:t>IBM Security / © 2019 IBM Corporation</a:t>
            </a:r>
          </a:p>
        </p:txBody>
      </p:sp>
      <p:sp>
        <p:nvSpPr>
          <p:cNvPr id="8" name="Slide Number Placeholder 7">
            <a:extLst>
              <a:ext uri="{FF2B5EF4-FFF2-40B4-BE49-F238E27FC236}">
                <a16:creationId xmlns:a16="http://schemas.microsoft.com/office/drawing/2014/main" id="{D4AB3B19-43A7-9C4D-97BE-8AF857DCD348}"/>
              </a:ext>
            </a:extLst>
          </p:cNvPr>
          <p:cNvSpPr>
            <a:spLocks noGrp="1"/>
          </p:cNvSpPr>
          <p:nvPr>
            <p:ph type="sldNum" sz="quarter" idx="15"/>
          </p:nvPr>
        </p:nvSpPr>
        <p:spPr/>
        <p:txBody>
          <a:bodyPr/>
          <a:lstStyle>
            <a:lvl1pPr>
              <a:defRPr>
                <a:solidFill>
                  <a:srgbClr val="6F6F6F"/>
                </a:solidFill>
              </a:defRPr>
            </a:lvl1pPr>
          </a:lstStyle>
          <a:p>
            <a:fld id="{59395FB3-9C97-154F-86B2-7E381B951268}" type="slidenum">
              <a:rPr lang="en-US" smtClean="0"/>
              <a:pPr/>
              <a:t>‹Nº›</a:t>
            </a:fld>
            <a:endParaRPr lang="en-US"/>
          </a:p>
        </p:txBody>
      </p:sp>
    </p:spTree>
    <p:extLst>
      <p:ext uri="{BB962C8B-B14F-4D97-AF65-F5344CB8AC3E}">
        <p14:creationId xmlns:p14="http://schemas.microsoft.com/office/powerpoint/2010/main" val="1728961295"/>
      </p:ext>
    </p:extLst>
  </p:cSld>
  <p:clrMapOvr>
    <a:overrideClrMapping bg1="dk1" tx1="lt1" bg2="dk2" tx2="lt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9" name="Content Placeholder 5"/>
          <p:cNvSpPr>
            <a:spLocks noGrp="1"/>
          </p:cNvSpPr>
          <p:nvPr>
            <p:ph sz="quarter" idx="17"/>
          </p:nvPr>
        </p:nvSpPr>
        <p:spPr>
          <a:xfrm>
            <a:off x="4572000" y="0"/>
            <a:ext cx="2286000" cy="2571750"/>
          </a:xfrm>
          <a:solidFill>
            <a:srgbClr val="13171A"/>
          </a:solidFill>
          <a:ln w="19050">
            <a:solidFill>
              <a:schemeClr val="tx1"/>
            </a:solidFill>
          </a:ln>
        </p:spPr>
        <p:txBody>
          <a:bodyPr lIns="219456" tIns="201168" rIns="228600" bIns="228600"/>
          <a:lstStyle>
            <a:lvl1pPr>
              <a:defRPr>
                <a:solidFill>
                  <a:schemeClr val="bg1"/>
                </a:solidFill>
              </a:defRPr>
            </a:lvl1pPr>
          </a:lstStyle>
          <a:p>
            <a:pPr lvl="0"/>
            <a:r>
              <a:rPr lang="en-US"/>
              <a:t>Click to edit Master text styles</a:t>
            </a:r>
          </a:p>
        </p:txBody>
      </p:sp>
      <p:sp>
        <p:nvSpPr>
          <p:cNvPr id="10" name="Content Placeholder 10"/>
          <p:cNvSpPr>
            <a:spLocks noGrp="1"/>
          </p:cNvSpPr>
          <p:nvPr>
            <p:ph sz="quarter" idx="18"/>
          </p:nvPr>
        </p:nvSpPr>
        <p:spPr>
          <a:xfrm>
            <a:off x="6858000" y="0"/>
            <a:ext cx="2286000" cy="2571750"/>
          </a:xfrm>
          <a:solidFill>
            <a:srgbClr val="13171A"/>
          </a:solidFill>
          <a:ln w="19050">
            <a:solidFill>
              <a:schemeClr val="tx1"/>
            </a:solidFill>
          </a:ln>
        </p:spPr>
        <p:txBody>
          <a:bodyPr lIns="219456" tIns="201168" rIns="228600" bIns="228600"/>
          <a:lstStyle>
            <a:lvl1pPr>
              <a:defRPr>
                <a:solidFill>
                  <a:schemeClr val="bg1"/>
                </a:solidFill>
              </a:defRPr>
            </a:lvl1pPr>
          </a:lstStyle>
          <a:p>
            <a:pPr lvl="0"/>
            <a:r>
              <a:rPr lang="en-US"/>
              <a:t>Click to edit Master text styles</a:t>
            </a:r>
          </a:p>
        </p:txBody>
      </p:sp>
      <p:sp>
        <p:nvSpPr>
          <p:cNvPr id="12" name="Content Placeholder 13"/>
          <p:cNvSpPr>
            <a:spLocks noGrp="1"/>
          </p:cNvSpPr>
          <p:nvPr>
            <p:ph sz="quarter" idx="19"/>
          </p:nvPr>
        </p:nvSpPr>
        <p:spPr>
          <a:xfrm>
            <a:off x="4572000" y="2570162"/>
            <a:ext cx="4572000" cy="2573337"/>
          </a:xfrm>
          <a:solidFill>
            <a:srgbClr val="13171A"/>
          </a:solidFill>
          <a:ln w="19050">
            <a:solidFill>
              <a:schemeClr val="tx1"/>
            </a:solidFill>
          </a:ln>
        </p:spPr>
        <p:txBody>
          <a:bodyPr lIns="219456" tIns="201168" rIns="228600" bIns="228600"/>
          <a:lstStyle>
            <a:lvl1pPr>
              <a:defRPr>
                <a:solidFill>
                  <a:schemeClr val="bg1"/>
                </a:solidFill>
              </a:defRPr>
            </a:lvl1pPr>
          </a:lstStyle>
          <a:p>
            <a:pPr lvl="0"/>
            <a:r>
              <a:rPr lang="en-US"/>
              <a:t>Click to edit Master text styles</a:t>
            </a:r>
          </a:p>
        </p:txBody>
      </p:sp>
      <p:sp>
        <p:nvSpPr>
          <p:cNvPr id="2" name="Title 1"/>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8" name="Text Placeholder 7"/>
          <p:cNvSpPr>
            <a:spLocks noGrp="1"/>
          </p:cNvSpPr>
          <p:nvPr>
            <p:ph type="body" sz="quarter" idx="13"/>
          </p:nvPr>
        </p:nvSpPr>
        <p:spPr>
          <a:xfrm>
            <a:off x="219456" y="1289050"/>
            <a:ext cx="4123944" cy="3206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90542F67-E7D9-2045-8ED9-23C7D82D4CCF}"/>
              </a:ext>
            </a:extLst>
          </p:cNvPr>
          <p:cNvSpPr>
            <a:spLocks noGrp="1"/>
          </p:cNvSpPr>
          <p:nvPr>
            <p:ph type="ftr" sz="quarter" idx="20"/>
          </p:nvPr>
        </p:nvSpPr>
        <p:spPr/>
        <p:txBody>
          <a:bodyPr/>
          <a:lstStyle/>
          <a:p>
            <a:r>
              <a:rPr lang="en-US" dirty="0"/>
              <a:t>IBM Security / © 2019 IBM Corporation</a:t>
            </a:r>
          </a:p>
        </p:txBody>
      </p:sp>
      <p:sp>
        <p:nvSpPr>
          <p:cNvPr id="6" name="Slide Number Placeholder 5">
            <a:extLst>
              <a:ext uri="{FF2B5EF4-FFF2-40B4-BE49-F238E27FC236}">
                <a16:creationId xmlns:a16="http://schemas.microsoft.com/office/drawing/2014/main" id="{CCE56669-5252-0E49-8B51-D183AEF47E30}"/>
              </a:ext>
            </a:extLst>
          </p:cNvPr>
          <p:cNvSpPr>
            <a:spLocks noGrp="1"/>
          </p:cNvSpPr>
          <p:nvPr>
            <p:ph type="sldNum" sz="quarter" idx="21"/>
          </p:nvPr>
        </p:nvSpPr>
        <p:spPr/>
        <p:txBody>
          <a:bodyPr/>
          <a:lstStyle/>
          <a:p>
            <a:fld id="{59395FB3-9C97-154F-86B2-7E381B951268}" type="slidenum">
              <a:rPr lang="en-US" smtClean="0"/>
              <a:pPr/>
              <a:t>‹Nº›</a:t>
            </a:fld>
            <a:endParaRPr lang="en-US"/>
          </a:p>
        </p:txBody>
      </p:sp>
    </p:spTree>
    <p:extLst>
      <p:ext uri="{BB962C8B-B14F-4D97-AF65-F5344CB8AC3E}">
        <p14:creationId xmlns:p14="http://schemas.microsoft.com/office/powerpoint/2010/main" val="360162176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oxes (1 large, 4 small)">
    <p:bg>
      <p:bgRef idx="1001">
        <a:schemeClr val="bg2"/>
      </p:bgRef>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3FC6DB6-F663-8544-B72A-23C78CABD16A}"/>
              </a:ext>
            </a:extLst>
          </p:cNvPr>
          <p:cNvSpPr>
            <a:spLocks noGrp="1"/>
          </p:cNvSpPr>
          <p:nvPr>
            <p:ph type="pic" sz="quarter" idx="21"/>
          </p:nvPr>
        </p:nvSpPr>
        <p:spPr>
          <a:xfrm>
            <a:off x="0" y="0"/>
            <a:ext cx="9144000" cy="2566988"/>
          </a:xfrm>
        </p:spPr>
        <p:txBody>
          <a:bodyPr/>
          <a:lstStyle/>
          <a:p>
            <a:r>
              <a:rPr lang="en-US"/>
              <a:t>Click icon to add picture</a:t>
            </a:r>
          </a:p>
        </p:txBody>
      </p:sp>
      <p:sp>
        <p:nvSpPr>
          <p:cNvPr id="6" name="Content Placeholder 5"/>
          <p:cNvSpPr>
            <a:spLocks noGrp="1"/>
          </p:cNvSpPr>
          <p:nvPr>
            <p:ph sz="quarter" idx="17"/>
          </p:nvPr>
        </p:nvSpPr>
        <p:spPr>
          <a:xfrm>
            <a:off x="4572000" y="2570162"/>
            <a:ext cx="2286000" cy="2573338"/>
          </a:xfrm>
          <a:noFill/>
          <a:ln w="19050">
            <a:noFill/>
          </a:ln>
        </p:spPr>
        <p:txBody>
          <a:bodyPr lIns="219456" tIns="201168" rIns="228600" bIns="228600"/>
          <a:lstStyle>
            <a:lvl1pPr>
              <a:defRPr>
                <a:solidFill>
                  <a:schemeClr val="tx1"/>
                </a:solidFill>
              </a:defRPr>
            </a:lvl1pPr>
          </a:lstStyle>
          <a:p>
            <a:pPr lvl="0"/>
            <a:r>
              <a:rPr lang="en-US"/>
              <a:t>Click to edit Master text styles</a:t>
            </a:r>
          </a:p>
        </p:txBody>
      </p:sp>
      <p:sp>
        <p:nvSpPr>
          <p:cNvPr id="11" name="Content Placeholder 10"/>
          <p:cNvSpPr>
            <a:spLocks noGrp="1"/>
          </p:cNvSpPr>
          <p:nvPr>
            <p:ph sz="quarter" idx="18"/>
          </p:nvPr>
        </p:nvSpPr>
        <p:spPr>
          <a:xfrm>
            <a:off x="6858000" y="2570162"/>
            <a:ext cx="2286000" cy="2573338"/>
          </a:xfrm>
          <a:noFill/>
          <a:ln w="19050">
            <a:noFill/>
          </a:ln>
        </p:spPr>
        <p:txBody>
          <a:bodyPr lIns="219456" tIns="201168" rIns="228600" bIns="228600"/>
          <a:lstStyle>
            <a:lvl1pPr>
              <a:defRPr>
                <a:solidFill>
                  <a:schemeClr val="tx1"/>
                </a:solidFill>
              </a:defRPr>
            </a:lvl1pPr>
          </a:lstStyle>
          <a:p>
            <a:pPr lvl="0"/>
            <a:r>
              <a:rPr lang="en-US"/>
              <a:t>Click to edit Master text styles</a:t>
            </a:r>
          </a:p>
        </p:txBody>
      </p:sp>
      <p:sp>
        <p:nvSpPr>
          <p:cNvPr id="14" name="Content Placeholder 13"/>
          <p:cNvSpPr>
            <a:spLocks noGrp="1"/>
          </p:cNvSpPr>
          <p:nvPr>
            <p:ph sz="quarter" idx="19"/>
          </p:nvPr>
        </p:nvSpPr>
        <p:spPr>
          <a:xfrm>
            <a:off x="2286001" y="2570162"/>
            <a:ext cx="2286000" cy="2573337"/>
          </a:xfrm>
          <a:noFill/>
          <a:ln w="19050">
            <a:noFill/>
          </a:ln>
        </p:spPr>
        <p:txBody>
          <a:bodyPr lIns="219456" tIns="201168" rIns="228600" bIns="228600"/>
          <a:lstStyle>
            <a:lvl1pPr>
              <a:defRPr>
                <a:solidFill>
                  <a:schemeClr val="tx1"/>
                </a:solidFill>
              </a:defRPr>
            </a:lvl1pPr>
          </a:lstStyle>
          <a:p>
            <a:pPr lvl="0"/>
            <a:r>
              <a:rPr lang="en-US"/>
              <a:t>Click to edit Master text styles</a:t>
            </a:r>
          </a:p>
        </p:txBody>
      </p:sp>
      <p:sp>
        <p:nvSpPr>
          <p:cNvPr id="7" name="Content Placeholder 6"/>
          <p:cNvSpPr>
            <a:spLocks noGrp="1"/>
          </p:cNvSpPr>
          <p:nvPr>
            <p:ph sz="quarter" idx="20"/>
          </p:nvPr>
        </p:nvSpPr>
        <p:spPr>
          <a:xfrm>
            <a:off x="0" y="2570162"/>
            <a:ext cx="2286000" cy="2573337"/>
          </a:xfrm>
          <a:noFill/>
          <a:ln w="19050">
            <a:noFill/>
          </a:ln>
        </p:spPr>
        <p:txBody>
          <a:bodyPr lIns="219456" tIns="201168" rIns="228600" bIns="228600"/>
          <a:lstStyle>
            <a:lvl1pPr>
              <a:defRPr>
                <a:solidFill>
                  <a:schemeClr val="tx1"/>
                </a:solidFill>
              </a:defRPr>
            </a:lvl1pPr>
          </a:lstStyle>
          <a:p>
            <a:pPr lvl="0"/>
            <a:r>
              <a:rPr lang="en-US"/>
              <a:t>Click to edit Master text styles</a:t>
            </a:r>
          </a:p>
        </p:txBody>
      </p:sp>
      <p:sp>
        <p:nvSpPr>
          <p:cNvPr id="2" name="Title 1"/>
          <p:cNvSpPr>
            <a:spLocks noGrp="1"/>
          </p:cNvSpPr>
          <p:nvPr>
            <p:ph type="title"/>
          </p:nvPr>
        </p:nvSpPr>
        <p:spPr>
          <a:xfrm>
            <a:off x="0" y="-1"/>
            <a:ext cx="9144000" cy="908859"/>
          </a:xfrm>
          <a:noFill/>
        </p:spPr>
        <p:txBody>
          <a:bodyPr lIns="182880" tIns="164592" rIns="228600" bIns="228600"/>
          <a:lstStyle>
            <a:lvl1pPr>
              <a:defRPr sz="4800"/>
            </a:lvl1pPr>
          </a:lstStyle>
          <a:p>
            <a:r>
              <a:rPr lang="en-US"/>
              <a:t>Click to edit Master title style</a:t>
            </a:r>
            <a:endParaRPr lang="en-US" dirty="0"/>
          </a:p>
        </p:txBody>
      </p:sp>
      <p:grpSp>
        <p:nvGrpSpPr>
          <p:cNvPr id="12" name="Group 11">
            <a:extLst>
              <a:ext uri="{FF2B5EF4-FFF2-40B4-BE49-F238E27FC236}">
                <a16:creationId xmlns:a16="http://schemas.microsoft.com/office/drawing/2014/main" id="{F36D69E9-254D-644D-8C1D-46C37B0583FB}"/>
              </a:ext>
            </a:extLst>
          </p:cNvPr>
          <p:cNvGrpSpPr/>
          <p:nvPr userDrawn="1"/>
        </p:nvGrpSpPr>
        <p:grpSpPr>
          <a:xfrm>
            <a:off x="2286000" y="2800952"/>
            <a:ext cx="4572000" cy="1692559"/>
            <a:chOff x="2286000" y="2569462"/>
            <a:chExt cx="4572000" cy="1924050"/>
          </a:xfrm>
        </p:grpSpPr>
        <p:cxnSp>
          <p:nvCxnSpPr>
            <p:cNvPr id="13" name="Straight Connector 12">
              <a:extLst>
                <a:ext uri="{FF2B5EF4-FFF2-40B4-BE49-F238E27FC236}">
                  <a16:creationId xmlns:a16="http://schemas.microsoft.com/office/drawing/2014/main" id="{AFB0E57D-C960-3344-993A-8169C2BEDF84}"/>
                </a:ext>
              </a:extLst>
            </p:cNvPr>
            <p:cNvCxnSpPr>
              <a:cxnSpLocks/>
            </p:cNvCxnSpPr>
            <p:nvPr/>
          </p:nvCxnSpPr>
          <p:spPr bwMode="auto">
            <a:xfrm>
              <a:off x="2286000" y="2569462"/>
              <a:ext cx="0" cy="192405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7F92D36A-8B5C-1D4E-A115-8CBC6E37567A}"/>
                </a:ext>
              </a:extLst>
            </p:cNvPr>
            <p:cNvCxnSpPr>
              <a:cxnSpLocks/>
            </p:cNvCxnSpPr>
            <p:nvPr/>
          </p:nvCxnSpPr>
          <p:spPr bwMode="auto">
            <a:xfrm>
              <a:off x="4572000" y="2569462"/>
              <a:ext cx="0" cy="192405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33B54559-51C6-3948-B044-E20ABFD6F32B}"/>
                </a:ext>
              </a:extLst>
            </p:cNvPr>
            <p:cNvCxnSpPr>
              <a:cxnSpLocks/>
            </p:cNvCxnSpPr>
            <p:nvPr/>
          </p:nvCxnSpPr>
          <p:spPr bwMode="auto">
            <a:xfrm>
              <a:off x="6858000" y="2569462"/>
              <a:ext cx="0" cy="192405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grpSp>
      <p:sp>
        <p:nvSpPr>
          <p:cNvPr id="5" name="Footer Placeholder 4">
            <a:extLst>
              <a:ext uri="{FF2B5EF4-FFF2-40B4-BE49-F238E27FC236}">
                <a16:creationId xmlns:a16="http://schemas.microsoft.com/office/drawing/2014/main" id="{3FF04C16-A68F-8148-9198-5D2DDFA72B0E}"/>
              </a:ext>
            </a:extLst>
          </p:cNvPr>
          <p:cNvSpPr>
            <a:spLocks noGrp="1"/>
          </p:cNvSpPr>
          <p:nvPr>
            <p:ph type="ftr" sz="quarter" idx="22"/>
          </p:nvPr>
        </p:nvSpPr>
        <p:spPr/>
        <p:txBody>
          <a:bodyPr/>
          <a:lstStyle>
            <a:lvl1pPr>
              <a:defRPr>
                <a:solidFill>
                  <a:srgbClr val="6F6F6F"/>
                </a:solidFill>
              </a:defRPr>
            </a:lvl1pPr>
          </a:lstStyle>
          <a:p>
            <a:r>
              <a:rPr lang="en-US" dirty="0"/>
              <a:t>IBM Security / © 2019 IBM Corporation</a:t>
            </a:r>
          </a:p>
        </p:txBody>
      </p:sp>
      <p:sp>
        <p:nvSpPr>
          <p:cNvPr id="8" name="Slide Number Placeholder 7">
            <a:extLst>
              <a:ext uri="{FF2B5EF4-FFF2-40B4-BE49-F238E27FC236}">
                <a16:creationId xmlns:a16="http://schemas.microsoft.com/office/drawing/2014/main" id="{379883D6-0003-4642-9444-736503E38232}"/>
              </a:ext>
            </a:extLst>
          </p:cNvPr>
          <p:cNvSpPr>
            <a:spLocks noGrp="1"/>
          </p:cNvSpPr>
          <p:nvPr>
            <p:ph type="sldNum" sz="quarter" idx="23"/>
          </p:nvPr>
        </p:nvSpPr>
        <p:spPr/>
        <p:txBody>
          <a:bodyPr/>
          <a:lstStyle>
            <a:lvl1pPr>
              <a:defRPr>
                <a:solidFill>
                  <a:srgbClr val="6F6F6F"/>
                </a:solidFill>
              </a:defRPr>
            </a:lvl1pPr>
          </a:lstStyle>
          <a:p>
            <a:fld id="{59395FB3-9C97-154F-86B2-7E381B951268}" type="slidenum">
              <a:rPr lang="en-US" smtClean="0"/>
              <a:pPr/>
              <a:t>‹Nº›</a:t>
            </a:fld>
            <a:endParaRPr lang="en-US"/>
          </a:p>
        </p:txBody>
      </p:sp>
    </p:spTree>
    <p:extLst>
      <p:ext uri="{BB962C8B-B14F-4D97-AF65-F5344CB8AC3E}">
        <p14:creationId xmlns:p14="http://schemas.microsoft.com/office/powerpoint/2010/main" val="1337052260"/>
      </p:ext>
    </p:extLst>
  </p:cSld>
  <p:clrMapOvr>
    <a:overrideClrMapping bg1="dk1" tx1="lt1" bg2="dk2" tx2="lt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boxes (1 large, 4 small)">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3FC6DB6-F663-8544-B72A-23C78CABD16A}"/>
              </a:ext>
            </a:extLst>
          </p:cNvPr>
          <p:cNvSpPr>
            <a:spLocks noGrp="1"/>
          </p:cNvSpPr>
          <p:nvPr>
            <p:ph type="pic" sz="quarter" idx="21"/>
          </p:nvPr>
        </p:nvSpPr>
        <p:spPr>
          <a:xfrm>
            <a:off x="0" y="0"/>
            <a:ext cx="9144000" cy="2566988"/>
          </a:xfrm>
        </p:spPr>
        <p:txBody>
          <a:bodyPr/>
          <a:lstStyle/>
          <a:p>
            <a:r>
              <a:rPr lang="en-US"/>
              <a:t>Click icon to add picture</a:t>
            </a:r>
          </a:p>
        </p:txBody>
      </p:sp>
      <p:pic>
        <p:nvPicPr>
          <p:cNvPr id="9" name="Picture 8">
            <a:extLst>
              <a:ext uri="{FF2B5EF4-FFF2-40B4-BE49-F238E27FC236}">
                <a16:creationId xmlns:a16="http://schemas.microsoft.com/office/drawing/2014/main" id="{7C66CE9F-64C5-DA4D-A565-35822968D6F9}"/>
              </a:ext>
            </a:extLst>
          </p:cNvPr>
          <p:cNvPicPr>
            <a:picLocks noChangeAspect="1"/>
          </p:cNvPicPr>
          <p:nvPr userDrawn="1"/>
        </p:nvPicPr>
        <p:blipFill rotWithShape="1">
          <a:blip r:embed="rId2"/>
          <a:srcRect r="383"/>
          <a:stretch/>
        </p:blipFill>
        <p:spPr>
          <a:xfrm>
            <a:off x="0" y="2567478"/>
            <a:ext cx="9144000" cy="2574037"/>
          </a:xfrm>
          <a:prstGeom prst="rect">
            <a:avLst/>
          </a:prstGeom>
        </p:spPr>
      </p:pic>
      <p:sp>
        <p:nvSpPr>
          <p:cNvPr id="6" name="Content Placeholder 5"/>
          <p:cNvSpPr>
            <a:spLocks noGrp="1"/>
          </p:cNvSpPr>
          <p:nvPr>
            <p:ph sz="quarter" idx="17"/>
          </p:nvPr>
        </p:nvSpPr>
        <p:spPr>
          <a:xfrm>
            <a:off x="4572000" y="2570162"/>
            <a:ext cx="2286000" cy="2573338"/>
          </a:xfrm>
          <a:noFill/>
          <a:ln w="19050">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1" name="Content Placeholder 10"/>
          <p:cNvSpPr>
            <a:spLocks noGrp="1"/>
          </p:cNvSpPr>
          <p:nvPr>
            <p:ph sz="quarter" idx="18"/>
          </p:nvPr>
        </p:nvSpPr>
        <p:spPr>
          <a:xfrm>
            <a:off x="6858000" y="2570162"/>
            <a:ext cx="2286000" cy="2573338"/>
          </a:xfrm>
          <a:noFill/>
          <a:ln w="19050">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4" name="Content Placeholder 13"/>
          <p:cNvSpPr>
            <a:spLocks noGrp="1"/>
          </p:cNvSpPr>
          <p:nvPr>
            <p:ph sz="quarter" idx="19"/>
          </p:nvPr>
        </p:nvSpPr>
        <p:spPr>
          <a:xfrm>
            <a:off x="2286001" y="2570162"/>
            <a:ext cx="2286000" cy="2573337"/>
          </a:xfrm>
          <a:noFill/>
          <a:ln w="19050">
            <a:noFill/>
          </a:ln>
        </p:spPr>
        <p:txBody>
          <a:bodyPr lIns="219456" tIns="201168" rIns="228600" bIns="228600"/>
          <a:lstStyle>
            <a:lvl1pPr>
              <a:defRPr>
                <a:solidFill>
                  <a:schemeClr val="bg1"/>
                </a:solidFill>
              </a:defRPr>
            </a:lvl1pPr>
          </a:lstStyle>
          <a:p>
            <a:pPr lvl="0"/>
            <a:r>
              <a:rPr lang="en-US"/>
              <a:t>Click to edit Master text styles</a:t>
            </a:r>
          </a:p>
        </p:txBody>
      </p:sp>
      <p:sp>
        <p:nvSpPr>
          <p:cNvPr id="7" name="Content Placeholder 6"/>
          <p:cNvSpPr>
            <a:spLocks noGrp="1"/>
          </p:cNvSpPr>
          <p:nvPr>
            <p:ph sz="quarter" idx="20"/>
          </p:nvPr>
        </p:nvSpPr>
        <p:spPr>
          <a:xfrm>
            <a:off x="0" y="2570162"/>
            <a:ext cx="2286000" cy="2573337"/>
          </a:xfrm>
          <a:noFill/>
          <a:ln w="19050">
            <a:noFill/>
          </a:ln>
        </p:spPr>
        <p:txBody>
          <a:bodyPr lIns="219456" tIns="201168" rIns="228600" bIns="228600"/>
          <a:lstStyle>
            <a:lvl1pPr>
              <a:defRPr>
                <a:solidFill>
                  <a:schemeClr val="bg1"/>
                </a:solidFill>
              </a:defRPr>
            </a:lvl1pPr>
          </a:lstStyle>
          <a:p>
            <a:pPr lvl="0"/>
            <a:r>
              <a:rPr lang="en-US"/>
              <a:t>Click to edit Master text styles</a:t>
            </a:r>
          </a:p>
        </p:txBody>
      </p:sp>
      <p:sp>
        <p:nvSpPr>
          <p:cNvPr id="2" name="Title 1"/>
          <p:cNvSpPr>
            <a:spLocks noGrp="1"/>
          </p:cNvSpPr>
          <p:nvPr>
            <p:ph type="title"/>
          </p:nvPr>
        </p:nvSpPr>
        <p:spPr>
          <a:xfrm>
            <a:off x="0" y="-1"/>
            <a:ext cx="9144000" cy="908859"/>
          </a:xfrm>
          <a:noFill/>
        </p:spPr>
        <p:txBody>
          <a:bodyPr lIns="182880" tIns="164592" rIns="228600" bIns="228600"/>
          <a:lstStyle>
            <a:lvl1pPr>
              <a:defRPr sz="4800"/>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7101B0AE-533A-5244-AFC5-6BB00644A632}"/>
              </a:ext>
            </a:extLst>
          </p:cNvPr>
          <p:cNvSpPr>
            <a:spLocks noGrp="1"/>
          </p:cNvSpPr>
          <p:nvPr>
            <p:ph type="ftr" sz="quarter" idx="22"/>
          </p:nvPr>
        </p:nvSpPr>
        <p:spPr/>
        <p:txBody>
          <a:bodyPr/>
          <a:lstStyle>
            <a:lvl1pPr>
              <a:defRPr>
                <a:solidFill>
                  <a:srgbClr val="868D95"/>
                </a:solidFill>
              </a:defRPr>
            </a:lvl1pPr>
          </a:lstStyle>
          <a:p>
            <a:r>
              <a:rPr lang="en-US" dirty="0"/>
              <a:t>IBM Security / © 2019 IBM Corporation</a:t>
            </a:r>
          </a:p>
        </p:txBody>
      </p:sp>
      <p:sp>
        <p:nvSpPr>
          <p:cNvPr id="8" name="Slide Number Placeholder 7">
            <a:extLst>
              <a:ext uri="{FF2B5EF4-FFF2-40B4-BE49-F238E27FC236}">
                <a16:creationId xmlns:a16="http://schemas.microsoft.com/office/drawing/2014/main" id="{24C4A044-86C0-1649-8683-AAB62F0F2D95}"/>
              </a:ext>
            </a:extLst>
          </p:cNvPr>
          <p:cNvSpPr>
            <a:spLocks noGrp="1"/>
          </p:cNvSpPr>
          <p:nvPr>
            <p:ph type="sldNum" sz="quarter" idx="23"/>
          </p:nvPr>
        </p:nvSpPr>
        <p:spPr/>
        <p:txBody>
          <a:bodyPr/>
          <a:lstStyle>
            <a:lvl1pPr>
              <a:defRPr>
                <a:solidFill>
                  <a:srgbClr val="868D95"/>
                </a:solidFill>
              </a:defRPr>
            </a:lvl1pPr>
          </a:lstStyle>
          <a:p>
            <a:fld id="{59395FB3-9C97-154F-86B2-7E381B951268}" type="slidenum">
              <a:rPr lang="en-US" smtClean="0"/>
              <a:pPr/>
              <a:t>‹Nº›</a:t>
            </a:fld>
            <a:endParaRPr lang="en-US"/>
          </a:p>
        </p:txBody>
      </p:sp>
    </p:spTree>
    <p:extLst>
      <p:ext uri="{BB962C8B-B14F-4D97-AF65-F5344CB8AC3E}">
        <p14:creationId xmlns:p14="http://schemas.microsoft.com/office/powerpoint/2010/main" val="63624641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Industry Challenge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7E0BB1D-790F-2E41-8BBC-EBC733E210D1}"/>
              </a:ext>
            </a:extLst>
          </p:cNvPr>
          <p:cNvSpPr>
            <a:spLocks noGrp="1"/>
          </p:cNvSpPr>
          <p:nvPr>
            <p:ph type="pic" sz="quarter" idx="12" hasCustomPrompt="1"/>
          </p:nvPr>
        </p:nvSpPr>
        <p:spPr>
          <a:xfrm>
            <a:off x="0" y="0"/>
            <a:ext cx="4572000" cy="5143500"/>
          </a:xfrm>
          <a:noFill/>
        </p:spPr>
        <p:txBody>
          <a:bodyPr tIns="1005840"/>
          <a:lstStyle>
            <a:lvl1pPr marL="0" indent="0" algn="ctr">
              <a:spcBef>
                <a:spcPts val="0"/>
              </a:spcBef>
              <a:buFontTx/>
              <a:buNone/>
              <a:defRPr b="0" i="0">
                <a:solidFill>
                  <a:schemeClr val="tx1"/>
                </a:solidFill>
                <a:latin typeface="IBM Plex Sans" panose="020B0503050203000203" pitchFamily="34" charset="77"/>
              </a:defRPr>
            </a:lvl1pPr>
          </a:lstStyle>
          <a:p>
            <a:r>
              <a:rPr lang="en-US"/>
              <a:t>Click picture icon below to add photo</a:t>
            </a:r>
          </a:p>
        </p:txBody>
      </p:sp>
      <p:sp>
        <p:nvSpPr>
          <p:cNvPr id="10" name="Text Placeholder 9">
            <a:extLst>
              <a:ext uri="{FF2B5EF4-FFF2-40B4-BE49-F238E27FC236}">
                <a16:creationId xmlns:a16="http://schemas.microsoft.com/office/drawing/2014/main" id="{FDB5115F-C435-444A-8A86-3CC8CAC338D0}"/>
              </a:ext>
            </a:extLst>
          </p:cNvPr>
          <p:cNvSpPr>
            <a:spLocks noGrp="1"/>
          </p:cNvSpPr>
          <p:nvPr>
            <p:ph type="body" sz="quarter" idx="11"/>
          </p:nvPr>
        </p:nvSpPr>
        <p:spPr>
          <a:xfrm>
            <a:off x="6058568" y="880710"/>
            <a:ext cx="2486718" cy="3648577"/>
          </a:xfrm>
        </p:spPr>
        <p:txBody>
          <a:bodyPr/>
          <a:lstStyle>
            <a:lvl1pPr marL="4287" indent="0">
              <a:lnSpc>
                <a:spcPct val="90000"/>
              </a:lnSpc>
              <a:spcBef>
                <a:spcPts val="2700"/>
              </a:spcBef>
              <a:buNone/>
              <a:tabLst/>
              <a:defRPr b="0" i="0">
                <a:solidFill>
                  <a:schemeClr val="bg1"/>
                </a:solidFill>
                <a:latin typeface="IBM Plex Sans" panose="020B0503050203000203" pitchFamily="34" charset="77"/>
              </a:defRPr>
            </a:lvl1pPr>
            <a:lvl2pPr marL="4287" indent="0">
              <a:buNone/>
              <a:tabLst/>
              <a:defRPr b="0" i="0">
                <a:solidFill>
                  <a:schemeClr val="bg1"/>
                </a:solidFill>
                <a:latin typeface="IBM Plex Sans Medium" panose="020B0503050203000203" pitchFamily="34" charset="77"/>
              </a:defRPr>
            </a:lvl2pPr>
            <a:lvl3pPr marL="4287" indent="0">
              <a:buNone/>
              <a:tabLst/>
              <a:defRPr b="0" i="0">
                <a:solidFill>
                  <a:schemeClr val="bg1"/>
                </a:solidFill>
                <a:latin typeface="IBM Plex Sans Medium" panose="020B0503050203000203" pitchFamily="34" charset="77"/>
              </a:defRPr>
            </a:lvl3pPr>
            <a:lvl4pPr marL="4287" indent="0">
              <a:buNone/>
              <a:tabLst/>
              <a:defRPr b="0" i="0">
                <a:solidFill>
                  <a:schemeClr val="bg1"/>
                </a:solidFill>
                <a:latin typeface="IBM Plex Sans Medium" panose="020B0503050203000203" pitchFamily="34" charset="77"/>
              </a:defRPr>
            </a:lvl4pPr>
            <a:lvl5pPr marL="4287" indent="0">
              <a:buNone/>
              <a:tabLst/>
              <a:defRPr b="0" i="0">
                <a:solidFill>
                  <a:schemeClr val="bg1"/>
                </a:solidFill>
                <a:latin typeface="IBM Plex Sans Medium" panose="020B0503050203000203" pitchFamily="34" charset="77"/>
              </a:defRPr>
            </a:lvl5pPr>
          </a:lstStyle>
          <a:p>
            <a:pPr lvl="0"/>
            <a:r>
              <a:rPr lang="en-US" dirty="0"/>
              <a:t>Edit Master text styles</a:t>
            </a:r>
          </a:p>
        </p:txBody>
      </p:sp>
      <p:sp>
        <p:nvSpPr>
          <p:cNvPr id="3" name="Footer Placeholder 2">
            <a:extLst>
              <a:ext uri="{FF2B5EF4-FFF2-40B4-BE49-F238E27FC236}">
                <a16:creationId xmlns:a16="http://schemas.microsoft.com/office/drawing/2014/main" id="{05CEE1DC-C81F-2242-B6D5-D709BC7B10A7}"/>
              </a:ext>
            </a:extLst>
          </p:cNvPr>
          <p:cNvSpPr>
            <a:spLocks noGrp="1"/>
          </p:cNvSpPr>
          <p:nvPr>
            <p:ph type="ftr" sz="quarter" idx="13"/>
          </p:nvPr>
        </p:nvSpPr>
        <p:spPr/>
        <p:txBody>
          <a:bodyPr/>
          <a:lstStyle/>
          <a:p>
            <a:r>
              <a:rPr lang="en-US" dirty="0"/>
              <a:t>IBM Security / © 2019 IBM Corporation</a:t>
            </a:r>
          </a:p>
        </p:txBody>
      </p:sp>
      <p:sp>
        <p:nvSpPr>
          <p:cNvPr id="4" name="Slide Number Placeholder 3">
            <a:extLst>
              <a:ext uri="{FF2B5EF4-FFF2-40B4-BE49-F238E27FC236}">
                <a16:creationId xmlns:a16="http://schemas.microsoft.com/office/drawing/2014/main" id="{64F25AD6-14C2-E740-A1EA-2050652D0935}"/>
              </a:ext>
            </a:extLst>
          </p:cNvPr>
          <p:cNvSpPr>
            <a:spLocks noGrp="1"/>
          </p:cNvSpPr>
          <p:nvPr>
            <p:ph type="sldNum" sz="quarter" idx="14"/>
          </p:nvPr>
        </p:nvSpPr>
        <p:spPr/>
        <p:txBody>
          <a:bodyPr/>
          <a:lstStyle/>
          <a:p>
            <a:fld id="{59395FB3-9C97-154F-86B2-7E381B951268}" type="slidenum">
              <a:rPr lang="en-US" smtClean="0"/>
              <a:pPr/>
              <a:t>‹Nº›</a:t>
            </a:fld>
            <a:endParaRPr lang="en-US"/>
          </a:p>
        </p:txBody>
      </p:sp>
      <p:sp>
        <p:nvSpPr>
          <p:cNvPr id="2" name="Title 1"/>
          <p:cNvSpPr>
            <a:spLocks noGrp="1"/>
          </p:cNvSpPr>
          <p:nvPr>
            <p:ph type="title"/>
          </p:nvPr>
        </p:nvSpPr>
        <p:spPr>
          <a:xfrm>
            <a:off x="228600" y="203370"/>
            <a:ext cx="4343401" cy="310982"/>
          </a:xfrm>
        </p:spPr>
        <p:txBody>
          <a:bodyPr/>
          <a:lstStyle>
            <a:lvl1pPr>
              <a:lnSpc>
                <a:spcPct val="90000"/>
              </a:lnSpc>
              <a:defRPr b="0" i="0">
                <a:solidFill>
                  <a:schemeClr val="bg1"/>
                </a:solidFill>
                <a:latin typeface="IBM Plex Sans" panose="020B0503050203000203" pitchFamily="34" charset="77"/>
              </a:defRPr>
            </a:lvl1pPr>
          </a:lstStyle>
          <a:p>
            <a:r>
              <a:rPr lang="en-US" dirty="0"/>
              <a:t>Click to edit Master title style</a:t>
            </a:r>
          </a:p>
        </p:txBody>
      </p:sp>
    </p:spTree>
    <p:extLst>
      <p:ext uri="{BB962C8B-B14F-4D97-AF65-F5344CB8AC3E}">
        <p14:creationId xmlns:p14="http://schemas.microsoft.com/office/powerpoint/2010/main" val="1979193445"/>
      </p:ext>
    </p:extLst>
  </p:cSld>
  <p:clrMapOvr>
    <a:masterClrMapping/>
  </p:clrMapOvr>
  <p:extLst>
    <p:ext uri="{DCECCB84-F9BA-43D5-87BE-67443E8EF086}">
      <p15:sldGuideLst xmlns:p15="http://schemas.microsoft.com/office/powerpoint/2012/main">
        <p15:guide id="1" orient="horz" pos="1620">
          <p15:clr>
            <a:srgbClr val="FBAE40"/>
          </p15:clr>
        </p15:guide>
        <p15:guide id="2" orient="horz" pos="821">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ext (black box) over image(s)">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0" y="0"/>
            <a:ext cx="9144000" cy="5148072"/>
          </a:xfrm>
        </p:spPr>
        <p:txBody>
          <a:bodyPr lIns="91440" tIns="91440" rIns="91440" bIns="91440">
            <a:noAutofit/>
          </a:bodyPr>
          <a:lstStyle/>
          <a:p>
            <a:r>
              <a:rPr lang="en-US"/>
              <a:t>Click icon to add picture</a:t>
            </a:r>
          </a:p>
        </p:txBody>
      </p:sp>
      <p:sp>
        <p:nvSpPr>
          <p:cNvPr id="8" name="Text Placeholder 5"/>
          <p:cNvSpPr>
            <a:spLocks noGrp="1"/>
          </p:cNvSpPr>
          <p:nvPr>
            <p:ph type="body" sz="quarter" idx="13"/>
          </p:nvPr>
        </p:nvSpPr>
        <p:spPr>
          <a:xfrm>
            <a:off x="0" y="2581275"/>
            <a:ext cx="2286000" cy="2562225"/>
          </a:xfrm>
          <a:solidFill>
            <a:schemeClr val="bg1"/>
          </a:solidFill>
        </p:spPr>
        <p:txBody>
          <a:bodyPr lIns="228600" tIns="228600" rIns="228600" bIns="2286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2"/>
          </p:nvPr>
        </p:nvSpPr>
        <p:spPr>
          <a:xfrm>
            <a:off x="-3" y="2571750"/>
            <a:ext cx="4343403" cy="2571750"/>
          </a:xfrm>
          <a:solidFill>
            <a:schemeClr val="tx1"/>
          </a:solidFill>
        </p:spPr>
        <p:txBody>
          <a:bodyPr lIns="219456" tIns="201168" rIns="228600" bIns="228600"/>
          <a:lstStyle>
            <a:lvl1pPr>
              <a:buClr>
                <a:schemeClr val="bg1"/>
              </a:buClr>
              <a:defRPr>
                <a:solidFill>
                  <a:schemeClr val="bg1"/>
                </a:solidFill>
              </a:defRPr>
            </a:lvl1pPr>
            <a:lvl2pPr>
              <a:buClr>
                <a:schemeClr val="bg1"/>
              </a:buClr>
              <a:defRPr sz="1000">
                <a:solidFill>
                  <a:schemeClr val="bg1"/>
                </a:solidFill>
              </a:defRPr>
            </a:lvl2pPr>
            <a:lvl3pPr>
              <a:buClr>
                <a:schemeClr val="bg1"/>
              </a:buClr>
              <a:defRPr sz="1000">
                <a:solidFill>
                  <a:schemeClr val="bg1"/>
                </a:solidFill>
              </a:defRPr>
            </a:lvl3pPr>
            <a:lvl4pPr>
              <a:buClr>
                <a:schemeClr val="bg1"/>
              </a:buClr>
              <a:defRPr sz="1000">
                <a:solidFill>
                  <a:schemeClr val="bg1"/>
                </a:solidFill>
              </a:defRPr>
            </a:lvl4pPr>
            <a:lvl5pPr>
              <a:buClr>
                <a:schemeClr val="bg1"/>
              </a:buCl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160B17E5-8AE6-FA41-B738-AB1C246CF665}"/>
              </a:ext>
            </a:extLst>
          </p:cNvPr>
          <p:cNvSpPr>
            <a:spLocks noGrp="1"/>
          </p:cNvSpPr>
          <p:nvPr>
            <p:ph type="ftr" sz="quarter" idx="15"/>
          </p:nvPr>
        </p:nvSpPr>
        <p:spPr/>
        <p:txBody>
          <a:bodyPr/>
          <a:lstStyle>
            <a:lvl1pPr>
              <a:defRPr>
                <a:solidFill>
                  <a:srgbClr val="868D95"/>
                </a:solidFill>
              </a:defRPr>
            </a:lvl1pPr>
          </a:lstStyle>
          <a:p>
            <a:r>
              <a:rPr lang="en-US" dirty="0"/>
              <a:t>IBM Security / © 2019 IBM Corporation</a:t>
            </a:r>
          </a:p>
        </p:txBody>
      </p:sp>
      <p:sp>
        <p:nvSpPr>
          <p:cNvPr id="5" name="Slide Number Placeholder 4">
            <a:extLst>
              <a:ext uri="{FF2B5EF4-FFF2-40B4-BE49-F238E27FC236}">
                <a16:creationId xmlns:a16="http://schemas.microsoft.com/office/drawing/2014/main" id="{D74F55CC-B3BA-D845-A147-980E63FD1E17}"/>
              </a:ext>
            </a:extLst>
          </p:cNvPr>
          <p:cNvSpPr>
            <a:spLocks noGrp="1"/>
          </p:cNvSpPr>
          <p:nvPr>
            <p:ph type="sldNum" sz="quarter" idx="16"/>
          </p:nvPr>
        </p:nvSpPr>
        <p:spPr/>
        <p:txBody>
          <a:bodyPr/>
          <a:lstStyle>
            <a:lvl1pPr>
              <a:defRPr>
                <a:solidFill>
                  <a:srgbClr val="868D95"/>
                </a:solidFill>
              </a:defRPr>
            </a:lvl1pPr>
          </a:lstStyle>
          <a:p>
            <a:fld id="{59395FB3-9C97-154F-86B2-7E381B951268}" type="slidenum">
              <a:rPr lang="en-US" smtClean="0"/>
              <a:pPr/>
              <a:t>‹Nº›</a:t>
            </a:fld>
            <a:endParaRPr lang="en-US"/>
          </a:p>
        </p:txBody>
      </p:sp>
    </p:spTree>
    <p:extLst>
      <p:ext uri="{BB962C8B-B14F-4D97-AF65-F5344CB8AC3E}">
        <p14:creationId xmlns:p14="http://schemas.microsoft.com/office/powerpoint/2010/main" val="411615004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oxes (4 tall)">
    <p:spTree>
      <p:nvGrpSpPr>
        <p:cNvPr id="1" name=""/>
        <p:cNvGrpSpPr/>
        <p:nvPr/>
      </p:nvGrpSpPr>
      <p:grpSpPr>
        <a:xfrm>
          <a:off x="0" y="0"/>
          <a:ext cx="0" cy="0"/>
          <a:chOff x="0" y="0"/>
          <a:chExt cx="0" cy="0"/>
        </a:xfrm>
      </p:grpSpPr>
      <p:sp>
        <p:nvSpPr>
          <p:cNvPr id="11" name="Content Placeholder 10"/>
          <p:cNvSpPr>
            <a:spLocks noGrp="1"/>
          </p:cNvSpPr>
          <p:nvPr>
            <p:ph sz="quarter" idx="12"/>
          </p:nvPr>
        </p:nvSpPr>
        <p:spPr>
          <a:xfrm>
            <a:off x="0" y="0"/>
            <a:ext cx="2286000" cy="5148072"/>
          </a:xfrm>
          <a:solidFill>
            <a:schemeClr val="tx1"/>
          </a:solidFill>
        </p:spPr>
        <p:txBody>
          <a:bodyPr lIns="219456" tIns="201168" rIns="228600" bIns="2286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3"/>
          <p:cNvSpPr>
            <a:spLocks noGrp="1"/>
          </p:cNvSpPr>
          <p:nvPr>
            <p:ph sz="quarter" idx="13"/>
          </p:nvPr>
        </p:nvSpPr>
        <p:spPr>
          <a:xfrm>
            <a:off x="2286000" y="0"/>
            <a:ext cx="2286000" cy="5148072"/>
          </a:xfrm>
          <a:solidFill>
            <a:srgbClr val="13171A"/>
          </a:solidFill>
          <a:ln w="19050">
            <a:solidFill>
              <a:schemeClr val="tx1"/>
            </a:solidFill>
          </a:ln>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5"/>
          <p:cNvSpPr>
            <a:spLocks noGrp="1"/>
          </p:cNvSpPr>
          <p:nvPr>
            <p:ph sz="quarter" idx="14"/>
          </p:nvPr>
        </p:nvSpPr>
        <p:spPr>
          <a:xfrm>
            <a:off x="4572000" y="0"/>
            <a:ext cx="2286000" cy="5148072"/>
          </a:xfrm>
          <a:solidFill>
            <a:srgbClr val="13171A"/>
          </a:solidFill>
          <a:ln w="19050">
            <a:solidFill>
              <a:schemeClr val="tx1"/>
            </a:solidFill>
          </a:ln>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17"/>
          <p:cNvSpPr>
            <a:spLocks noGrp="1"/>
          </p:cNvSpPr>
          <p:nvPr>
            <p:ph sz="quarter" idx="15"/>
          </p:nvPr>
        </p:nvSpPr>
        <p:spPr>
          <a:xfrm>
            <a:off x="6858000" y="0"/>
            <a:ext cx="2286000" cy="5148072"/>
          </a:xfrm>
          <a:solidFill>
            <a:srgbClr val="13171A"/>
          </a:solidFill>
          <a:ln w="19050">
            <a:solidFill>
              <a:schemeClr val="tx1"/>
            </a:solidFill>
          </a:ln>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35CD8DCA-EB52-1E4E-88FC-33F9BD58C013}"/>
              </a:ext>
            </a:extLst>
          </p:cNvPr>
          <p:cNvSpPr>
            <a:spLocks noGrp="1"/>
          </p:cNvSpPr>
          <p:nvPr>
            <p:ph type="ftr" sz="quarter" idx="16"/>
          </p:nvPr>
        </p:nvSpPr>
        <p:spPr/>
        <p:txBody>
          <a:bodyPr/>
          <a:lstStyle>
            <a:lvl1pPr>
              <a:defRPr>
                <a:solidFill>
                  <a:srgbClr val="868D95"/>
                </a:solidFill>
              </a:defRPr>
            </a:lvl1pPr>
          </a:lstStyle>
          <a:p>
            <a:r>
              <a:rPr lang="en-US" dirty="0"/>
              <a:t>IBM Security / © 2019 IBM Corporation</a:t>
            </a:r>
          </a:p>
        </p:txBody>
      </p:sp>
      <p:sp>
        <p:nvSpPr>
          <p:cNvPr id="5" name="Slide Number Placeholder 4">
            <a:extLst>
              <a:ext uri="{FF2B5EF4-FFF2-40B4-BE49-F238E27FC236}">
                <a16:creationId xmlns:a16="http://schemas.microsoft.com/office/drawing/2014/main" id="{4F80E96A-E9F5-F445-856F-2BEA8F4E7E35}"/>
              </a:ext>
            </a:extLst>
          </p:cNvPr>
          <p:cNvSpPr>
            <a:spLocks noGrp="1"/>
          </p:cNvSpPr>
          <p:nvPr>
            <p:ph type="sldNum" sz="quarter" idx="17"/>
          </p:nvPr>
        </p:nvSpPr>
        <p:spPr/>
        <p:txBody>
          <a:bodyPr/>
          <a:lstStyle>
            <a:lvl1pPr>
              <a:defRPr>
                <a:solidFill>
                  <a:srgbClr val="868D95"/>
                </a:solidFill>
              </a:defRPr>
            </a:lvl1pPr>
          </a:lstStyle>
          <a:p>
            <a:fld id="{59395FB3-9C97-154F-86B2-7E381B951268}" type="slidenum">
              <a:rPr lang="en-US" smtClean="0"/>
              <a:pPr/>
              <a:t>‹Nº›</a:t>
            </a:fld>
            <a:endParaRPr lang="en-US"/>
          </a:p>
        </p:txBody>
      </p:sp>
    </p:spTree>
    <p:extLst>
      <p:ext uri="{BB962C8B-B14F-4D97-AF65-F5344CB8AC3E}">
        <p14:creationId xmlns:p14="http://schemas.microsoft.com/office/powerpoint/2010/main" val="371931173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ase study: Title, text (two columns), half-image">
    <p:bg>
      <p:bgRef idx="1001">
        <a:schemeClr val="bg2"/>
      </p:bgRef>
    </p:bg>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4572000" y="0"/>
            <a:ext cx="4572000" cy="5143500"/>
          </a:xfrm>
        </p:spPr>
        <p:txBody>
          <a:bodyPr lIns="91440" tIns="91440" rIns="91440" bIns="91440"/>
          <a:lstStyle/>
          <a:p>
            <a:r>
              <a:rPr lang="en-US"/>
              <a:t>Click icon to add picture</a:t>
            </a:r>
          </a:p>
        </p:txBody>
      </p:sp>
      <p:sp>
        <p:nvSpPr>
          <p:cNvPr id="2" name="Title 1"/>
          <p:cNvSpPr>
            <a:spLocks noGrp="1"/>
          </p:cNvSpPr>
          <p:nvPr>
            <p:ph type="title"/>
          </p:nvPr>
        </p:nvSpPr>
        <p:spPr>
          <a:xfrm>
            <a:off x="210312" y="201168"/>
            <a:ext cx="4142232" cy="332399"/>
          </a:xfrm>
        </p:spPr>
        <p:txBody>
          <a:bodyPr>
            <a:noAutofit/>
          </a:bodyPr>
          <a:lstStyle>
            <a:lvl1pPr>
              <a:defRPr>
                <a:solidFill>
                  <a:schemeClr val="tx1"/>
                </a:solidFill>
              </a:defRPr>
            </a:lvl1pPr>
          </a:lstStyle>
          <a:p>
            <a:r>
              <a:rPr lang="en-US"/>
              <a:t>Click to edit Master title style</a:t>
            </a:r>
            <a:endParaRPr lang="en-US" dirty="0"/>
          </a:p>
        </p:txBody>
      </p:sp>
      <p:sp>
        <p:nvSpPr>
          <p:cNvPr id="8" name="Text Placeholder 7"/>
          <p:cNvSpPr>
            <a:spLocks noGrp="1"/>
          </p:cNvSpPr>
          <p:nvPr>
            <p:ph type="body" sz="quarter" idx="13"/>
          </p:nvPr>
        </p:nvSpPr>
        <p:spPr>
          <a:xfrm>
            <a:off x="219456" y="1289050"/>
            <a:ext cx="1837944" cy="3206750"/>
          </a:xfrm>
        </p:spPr>
        <p:txBody>
          <a:bodyPr/>
          <a:lstStyle>
            <a:lvl1pPr>
              <a:buClrTx/>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5"/>
          </p:nvPr>
        </p:nvSpPr>
        <p:spPr>
          <a:xfrm>
            <a:off x="2505456" y="1289050"/>
            <a:ext cx="1837944" cy="3206750"/>
          </a:xfrm>
        </p:spPr>
        <p:txBody>
          <a:bodyPr/>
          <a:lstStyle>
            <a:lvl1pPr>
              <a:buClrTx/>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5A3F142-DDEE-0A43-ADE5-0E690C321AB0}"/>
              </a:ext>
            </a:extLst>
          </p:cNvPr>
          <p:cNvSpPr>
            <a:spLocks noGrp="1"/>
          </p:cNvSpPr>
          <p:nvPr>
            <p:ph type="ftr" sz="quarter" idx="16"/>
          </p:nvPr>
        </p:nvSpPr>
        <p:spPr/>
        <p:txBody>
          <a:bodyPr/>
          <a:lstStyle>
            <a:lvl1pPr>
              <a:defRPr>
                <a:solidFill>
                  <a:srgbClr val="6F6F6F"/>
                </a:solidFill>
              </a:defRPr>
            </a:lvl1pPr>
          </a:lstStyle>
          <a:p>
            <a:r>
              <a:rPr lang="en-US" dirty="0"/>
              <a:t>IBM Security / © 2019 IBM Corporation</a:t>
            </a:r>
          </a:p>
        </p:txBody>
      </p:sp>
      <p:sp>
        <p:nvSpPr>
          <p:cNvPr id="9" name="Slide Number Placeholder 8">
            <a:extLst>
              <a:ext uri="{FF2B5EF4-FFF2-40B4-BE49-F238E27FC236}">
                <a16:creationId xmlns:a16="http://schemas.microsoft.com/office/drawing/2014/main" id="{7F69179D-172C-ED40-B789-80E930277C20}"/>
              </a:ext>
            </a:extLst>
          </p:cNvPr>
          <p:cNvSpPr>
            <a:spLocks noGrp="1"/>
          </p:cNvSpPr>
          <p:nvPr>
            <p:ph type="sldNum" sz="quarter" idx="17"/>
          </p:nvPr>
        </p:nvSpPr>
        <p:spPr/>
        <p:txBody>
          <a:bodyPr/>
          <a:lstStyle>
            <a:lvl1pPr>
              <a:defRPr>
                <a:solidFill>
                  <a:srgbClr val="6F6F6F"/>
                </a:solidFill>
              </a:defRPr>
            </a:lvl1pPr>
          </a:lstStyle>
          <a:p>
            <a:fld id="{59395FB3-9C97-154F-86B2-7E381B951268}" type="slidenum">
              <a:rPr lang="en-US" smtClean="0"/>
              <a:pPr/>
              <a:t>‹Nº›</a:t>
            </a:fld>
            <a:endParaRPr lang="en-US"/>
          </a:p>
        </p:txBody>
      </p:sp>
    </p:spTree>
    <p:extLst>
      <p:ext uri="{BB962C8B-B14F-4D97-AF65-F5344CB8AC3E}">
        <p14:creationId xmlns:p14="http://schemas.microsoft.com/office/powerpoint/2010/main" val="525686740"/>
      </p:ext>
    </p:extLst>
  </p:cSld>
  <p:clrMapOvr>
    <a:overrideClrMapping bg1="dk1" tx1="lt1" bg2="dk2" tx2="lt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Case study 2: title, text (2/4), quote (2/4)">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6419088" cy="804672"/>
          </a:xfrm>
        </p:spPr>
        <p:txBody>
          <a:bodyPr/>
          <a:lstStyle>
            <a:lvl1pPr>
              <a:buClrTx/>
              <a:defRPr>
                <a:solidFill>
                  <a:schemeClr val="tx1"/>
                </a:solidFill>
              </a:defRPr>
            </a:lvl1pPr>
          </a:lstStyle>
          <a:p>
            <a:r>
              <a:rPr lang="en-US"/>
              <a:t>Click to edit Master title style</a:t>
            </a:r>
            <a:endParaRPr lang="en-US" dirty="0"/>
          </a:p>
        </p:txBody>
      </p:sp>
      <p:sp>
        <p:nvSpPr>
          <p:cNvPr id="6" name="Text Placeholder 5"/>
          <p:cNvSpPr>
            <a:spLocks noGrp="1"/>
          </p:cNvSpPr>
          <p:nvPr>
            <p:ph type="body" sz="quarter" idx="12"/>
          </p:nvPr>
        </p:nvSpPr>
        <p:spPr>
          <a:xfrm>
            <a:off x="219456" y="1243584"/>
            <a:ext cx="1837944" cy="3252216"/>
          </a:xfrm>
        </p:spPr>
        <p:txBody>
          <a:bodyPr/>
          <a:lstStyle>
            <a:lvl1pPr>
              <a:buClrTx/>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2505456" y="1243584"/>
            <a:ext cx="1837944" cy="3252216"/>
          </a:xfrm>
        </p:spPr>
        <p:txBody>
          <a:bodyPr/>
          <a:lstStyle>
            <a:lvl1pPr>
              <a:buClrTx/>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4"/>
          </p:nvPr>
        </p:nvSpPr>
        <p:spPr>
          <a:xfrm>
            <a:off x="4773168" y="1216152"/>
            <a:ext cx="4142232" cy="3279648"/>
          </a:xfrm>
        </p:spPr>
        <p:txBody>
          <a:bodyPr/>
          <a:lstStyle>
            <a:lvl1pPr>
              <a:buClrTx/>
              <a:defRPr sz="2400">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C0879BF3-4989-5142-966D-AAFF79AB83AB}"/>
              </a:ext>
            </a:extLst>
          </p:cNvPr>
          <p:cNvSpPr>
            <a:spLocks noGrp="1"/>
          </p:cNvSpPr>
          <p:nvPr>
            <p:ph type="ftr" sz="quarter" idx="15"/>
          </p:nvPr>
        </p:nvSpPr>
        <p:spPr/>
        <p:txBody>
          <a:bodyPr/>
          <a:lstStyle>
            <a:lvl1pPr>
              <a:defRPr>
                <a:solidFill>
                  <a:srgbClr val="6F6F6F"/>
                </a:solidFill>
              </a:defRPr>
            </a:lvl1pPr>
          </a:lstStyle>
          <a:p>
            <a:r>
              <a:rPr lang="en-US" dirty="0"/>
              <a:t>IBM Security / © 2019 IBM Corporation</a:t>
            </a:r>
          </a:p>
        </p:txBody>
      </p:sp>
      <p:sp>
        <p:nvSpPr>
          <p:cNvPr id="7" name="Slide Number Placeholder 6">
            <a:extLst>
              <a:ext uri="{FF2B5EF4-FFF2-40B4-BE49-F238E27FC236}">
                <a16:creationId xmlns:a16="http://schemas.microsoft.com/office/drawing/2014/main" id="{5481F0AC-C137-F047-B8D6-DEC4B0601BF4}"/>
              </a:ext>
            </a:extLst>
          </p:cNvPr>
          <p:cNvSpPr>
            <a:spLocks noGrp="1"/>
          </p:cNvSpPr>
          <p:nvPr>
            <p:ph type="sldNum" sz="quarter" idx="16"/>
          </p:nvPr>
        </p:nvSpPr>
        <p:spPr/>
        <p:txBody>
          <a:bodyPr/>
          <a:lstStyle>
            <a:lvl1pPr>
              <a:defRPr>
                <a:solidFill>
                  <a:srgbClr val="6F6F6F"/>
                </a:solidFill>
              </a:defRPr>
            </a:lvl1pPr>
          </a:lstStyle>
          <a:p>
            <a:fld id="{59395FB3-9C97-154F-86B2-7E381B951268}" type="slidenum">
              <a:rPr lang="en-US" smtClean="0"/>
              <a:pPr/>
              <a:t>‹Nº›</a:t>
            </a:fld>
            <a:endParaRPr lang="en-US"/>
          </a:p>
        </p:txBody>
      </p:sp>
    </p:spTree>
    <p:extLst>
      <p:ext uri="{BB962C8B-B14F-4D97-AF65-F5344CB8AC3E}">
        <p14:creationId xmlns:p14="http://schemas.microsoft.com/office/powerpoint/2010/main" val="3963773492"/>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 Type="http://schemas.openxmlformats.org/officeDocument/2006/relationships/slideLayout" Target="../slideLayouts/slideLayout46.xml"/><Relationship Id="rId21" Type="http://schemas.openxmlformats.org/officeDocument/2006/relationships/image" Target="../media/image18.png"/><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theme" Target="../theme/theme2.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5.xml"/><Relationship Id="rId18" Type="http://schemas.openxmlformats.org/officeDocument/2006/relationships/slideLayout" Target="../slideLayouts/slideLayout80.xml"/><Relationship Id="rId26" Type="http://schemas.openxmlformats.org/officeDocument/2006/relationships/slideLayout" Target="../slideLayouts/slideLayout88.xml"/><Relationship Id="rId39" Type="http://schemas.openxmlformats.org/officeDocument/2006/relationships/slideLayout" Target="../slideLayouts/slideLayout101.xml"/><Relationship Id="rId21" Type="http://schemas.openxmlformats.org/officeDocument/2006/relationships/slideLayout" Target="../slideLayouts/slideLayout83.xml"/><Relationship Id="rId34" Type="http://schemas.openxmlformats.org/officeDocument/2006/relationships/slideLayout" Target="../slideLayouts/slideLayout96.xml"/><Relationship Id="rId42" Type="http://schemas.openxmlformats.org/officeDocument/2006/relationships/slideLayout" Target="../slideLayouts/slideLayout104.xml"/><Relationship Id="rId7" Type="http://schemas.openxmlformats.org/officeDocument/2006/relationships/slideLayout" Target="../slideLayouts/slideLayout6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9" Type="http://schemas.openxmlformats.org/officeDocument/2006/relationships/slideLayout" Target="../slideLayouts/slideLayout91.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32" Type="http://schemas.openxmlformats.org/officeDocument/2006/relationships/slideLayout" Target="../slideLayouts/slideLayout94.xml"/><Relationship Id="rId37" Type="http://schemas.openxmlformats.org/officeDocument/2006/relationships/slideLayout" Target="../slideLayouts/slideLayout99.xml"/><Relationship Id="rId40" Type="http://schemas.openxmlformats.org/officeDocument/2006/relationships/slideLayout" Target="../slideLayouts/slideLayout102.xml"/><Relationship Id="rId45" Type="http://schemas.openxmlformats.org/officeDocument/2006/relationships/slideLayout" Target="../slideLayouts/slideLayout107.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28" Type="http://schemas.openxmlformats.org/officeDocument/2006/relationships/slideLayout" Target="../slideLayouts/slideLayout90.xml"/><Relationship Id="rId36" Type="http://schemas.openxmlformats.org/officeDocument/2006/relationships/slideLayout" Target="../slideLayouts/slideLayout98.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31" Type="http://schemas.openxmlformats.org/officeDocument/2006/relationships/slideLayout" Target="../slideLayouts/slideLayout93.xml"/><Relationship Id="rId44" Type="http://schemas.openxmlformats.org/officeDocument/2006/relationships/slideLayout" Target="../slideLayouts/slideLayout106.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 Id="rId27" Type="http://schemas.openxmlformats.org/officeDocument/2006/relationships/slideLayout" Target="../slideLayouts/slideLayout89.xml"/><Relationship Id="rId30" Type="http://schemas.openxmlformats.org/officeDocument/2006/relationships/slideLayout" Target="../slideLayouts/slideLayout92.xml"/><Relationship Id="rId35" Type="http://schemas.openxmlformats.org/officeDocument/2006/relationships/slideLayout" Target="../slideLayouts/slideLayout97.xml"/><Relationship Id="rId43" Type="http://schemas.openxmlformats.org/officeDocument/2006/relationships/slideLayout" Target="../slideLayouts/slideLayout105.xml"/><Relationship Id="rId8" Type="http://schemas.openxmlformats.org/officeDocument/2006/relationships/slideLayout" Target="../slideLayouts/slideLayout70.xml"/><Relationship Id="rId3" Type="http://schemas.openxmlformats.org/officeDocument/2006/relationships/slideLayout" Target="../slideLayouts/slideLayout65.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33" Type="http://schemas.openxmlformats.org/officeDocument/2006/relationships/slideLayout" Target="../slideLayouts/slideLayout95.xml"/><Relationship Id="rId38" Type="http://schemas.openxmlformats.org/officeDocument/2006/relationships/slideLayout" Target="../slideLayouts/slideLayout100.xml"/><Relationship Id="rId46" Type="http://schemas.openxmlformats.org/officeDocument/2006/relationships/theme" Target="../theme/theme3.xml"/><Relationship Id="rId20" Type="http://schemas.openxmlformats.org/officeDocument/2006/relationships/slideLayout" Target="../slideLayouts/slideLayout82.xml"/><Relationship Id="rId41" Type="http://schemas.openxmlformats.org/officeDocument/2006/relationships/slideLayout" Target="../slideLayouts/slideLayout10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20.xml"/><Relationship Id="rId18" Type="http://schemas.openxmlformats.org/officeDocument/2006/relationships/slideLayout" Target="../slideLayouts/slideLayout125.xml"/><Relationship Id="rId26" Type="http://schemas.openxmlformats.org/officeDocument/2006/relationships/slideLayout" Target="../slideLayouts/slideLayout133.xml"/><Relationship Id="rId39" Type="http://schemas.openxmlformats.org/officeDocument/2006/relationships/slideLayout" Target="../slideLayouts/slideLayout146.xml"/><Relationship Id="rId21" Type="http://schemas.openxmlformats.org/officeDocument/2006/relationships/slideLayout" Target="../slideLayouts/slideLayout128.xml"/><Relationship Id="rId34" Type="http://schemas.openxmlformats.org/officeDocument/2006/relationships/slideLayout" Target="../slideLayouts/slideLayout141.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slideLayout" Target="../slideLayouts/slideLayout124.xml"/><Relationship Id="rId25" Type="http://schemas.openxmlformats.org/officeDocument/2006/relationships/slideLayout" Target="../slideLayouts/slideLayout132.xml"/><Relationship Id="rId33" Type="http://schemas.openxmlformats.org/officeDocument/2006/relationships/slideLayout" Target="../slideLayouts/slideLayout140.xml"/><Relationship Id="rId38" Type="http://schemas.openxmlformats.org/officeDocument/2006/relationships/slideLayout" Target="../slideLayouts/slideLayout145.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20" Type="http://schemas.openxmlformats.org/officeDocument/2006/relationships/slideLayout" Target="../slideLayouts/slideLayout127.xml"/><Relationship Id="rId29" Type="http://schemas.openxmlformats.org/officeDocument/2006/relationships/slideLayout" Target="../slideLayouts/slideLayout136.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24" Type="http://schemas.openxmlformats.org/officeDocument/2006/relationships/slideLayout" Target="../slideLayouts/slideLayout131.xml"/><Relationship Id="rId32" Type="http://schemas.openxmlformats.org/officeDocument/2006/relationships/slideLayout" Target="../slideLayouts/slideLayout139.xml"/><Relationship Id="rId37" Type="http://schemas.openxmlformats.org/officeDocument/2006/relationships/slideLayout" Target="../slideLayouts/slideLayout144.xml"/><Relationship Id="rId40" Type="http://schemas.openxmlformats.org/officeDocument/2006/relationships/theme" Target="../theme/theme4.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23" Type="http://schemas.openxmlformats.org/officeDocument/2006/relationships/slideLayout" Target="../slideLayouts/slideLayout130.xml"/><Relationship Id="rId28" Type="http://schemas.openxmlformats.org/officeDocument/2006/relationships/slideLayout" Target="../slideLayouts/slideLayout135.xml"/><Relationship Id="rId36" Type="http://schemas.openxmlformats.org/officeDocument/2006/relationships/slideLayout" Target="../slideLayouts/slideLayout143.xml"/><Relationship Id="rId10" Type="http://schemas.openxmlformats.org/officeDocument/2006/relationships/slideLayout" Target="../slideLayouts/slideLayout117.xml"/><Relationship Id="rId19" Type="http://schemas.openxmlformats.org/officeDocument/2006/relationships/slideLayout" Target="../slideLayouts/slideLayout126.xml"/><Relationship Id="rId31" Type="http://schemas.openxmlformats.org/officeDocument/2006/relationships/slideLayout" Target="../slideLayouts/slideLayout138.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 Id="rId22" Type="http://schemas.openxmlformats.org/officeDocument/2006/relationships/slideLayout" Target="../slideLayouts/slideLayout129.xml"/><Relationship Id="rId27" Type="http://schemas.openxmlformats.org/officeDocument/2006/relationships/slideLayout" Target="../slideLayouts/slideLayout134.xml"/><Relationship Id="rId30" Type="http://schemas.openxmlformats.org/officeDocument/2006/relationships/slideLayout" Target="../slideLayouts/slideLayout137.xml"/><Relationship Id="rId35" Type="http://schemas.openxmlformats.org/officeDocument/2006/relationships/slideLayout" Target="../slideLayouts/slideLayout142.xml"/><Relationship Id="rId8" Type="http://schemas.openxmlformats.org/officeDocument/2006/relationships/slideLayout" Target="../slideLayouts/slideLayout115.xml"/><Relationship Id="rId3"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 name="Title Placeholder 3"/>
          <p:cNvSpPr>
            <a:spLocks noGrp="1"/>
          </p:cNvSpPr>
          <p:nvPr>
            <p:ph type="title"/>
          </p:nvPr>
        </p:nvSpPr>
        <p:spPr>
          <a:xfrm>
            <a:off x="210312" y="201168"/>
            <a:ext cx="4142232" cy="452882"/>
          </a:xfrm>
          <a:prstGeom prst="rect">
            <a:avLst/>
          </a:prstGeom>
        </p:spPr>
        <p:txBody>
          <a:bodyPr vert="horz" lIns="0" tIns="0" rIns="0" bIns="0" rtlCol="0" anchor="t">
            <a:noAutofit/>
          </a:bodyPr>
          <a:lstStyle/>
          <a:p>
            <a:r>
              <a:rPr lang="en-US"/>
              <a:t>Click to edit Master title style</a:t>
            </a:r>
            <a:endParaRPr lang="en-US" dirty="0"/>
          </a:p>
        </p:txBody>
      </p:sp>
      <p:sp>
        <p:nvSpPr>
          <p:cNvPr id="5" name="Text Placeholder 4"/>
          <p:cNvSpPr>
            <a:spLocks noGrp="1"/>
          </p:cNvSpPr>
          <p:nvPr>
            <p:ph type="body" idx="1"/>
          </p:nvPr>
        </p:nvSpPr>
        <p:spPr>
          <a:xfrm>
            <a:off x="228599" y="1289304"/>
            <a:ext cx="4123943" cy="3204969"/>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p:cNvSpPr>
            <a:spLocks noGrp="1"/>
          </p:cNvSpPr>
          <p:nvPr>
            <p:ph type="sldNum" sz="quarter" idx="4"/>
          </p:nvPr>
        </p:nvSpPr>
        <p:spPr>
          <a:xfrm>
            <a:off x="8815946" y="4825077"/>
            <a:ext cx="99386" cy="92333"/>
          </a:xfrm>
          <a:prstGeom prst="rect">
            <a:avLst/>
          </a:prstGeom>
        </p:spPr>
        <p:txBody>
          <a:bodyPr vert="horz" wrap="none" lIns="0" tIns="0" rIns="0" bIns="0" rtlCol="0" anchor="ctr" anchorCtr="0">
            <a:spAutoFit/>
          </a:bodyPr>
          <a:lstStyle>
            <a:lvl1pPr algn="r">
              <a:defRPr sz="600" b="0" i="0">
                <a:solidFill>
                  <a:srgbClr val="868D95"/>
                </a:solidFill>
                <a:latin typeface="IBM Plex Sans Light" panose="020B0403050203000203" pitchFamily="34" charset="77"/>
              </a:defRPr>
            </a:lvl1pPr>
          </a:lstStyle>
          <a:p>
            <a:fld id="{59395FB3-9C97-154F-86B2-7E381B951268}" type="slidenum">
              <a:rPr lang="en-US" smtClean="0"/>
              <a:pPr/>
              <a:t>‹Nº›</a:t>
            </a:fld>
            <a:endParaRPr lang="en-US"/>
          </a:p>
        </p:txBody>
      </p:sp>
      <p:grpSp>
        <p:nvGrpSpPr>
          <p:cNvPr id="59" name="Group 58"/>
          <p:cNvGrpSpPr/>
          <p:nvPr userDrawn="1"/>
        </p:nvGrpSpPr>
        <p:grpSpPr>
          <a:xfrm>
            <a:off x="-109730" y="-110490"/>
            <a:ext cx="9364220" cy="536448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
        <p:nvSpPr>
          <p:cNvPr id="3" name="Footer Placeholder 2">
            <a:extLst>
              <a:ext uri="{FF2B5EF4-FFF2-40B4-BE49-F238E27FC236}">
                <a16:creationId xmlns:a16="http://schemas.microsoft.com/office/drawing/2014/main" id="{7BF6398D-7806-1B44-8D41-15A98F113185}"/>
              </a:ext>
            </a:extLst>
          </p:cNvPr>
          <p:cNvSpPr>
            <a:spLocks noGrp="1"/>
          </p:cNvSpPr>
          <p:nvPr>
            <p:ph type="ftr" sz="quarter" idx="3"/>
          </p:nvPr>
        </p:nvSpPr>
        <p:spPr>
          <a:xfrm>
            <a:off x="228599" y="4825970"/>
            <a:ext cx="1916722" cy="91440"/>
          </a:xfrm>
          <a:prstGeom prst="rect">
            <a:avLst/>
          </a:prstGeom>
        </p:spPr>
        <p:txBody>
          <a:bodyPr vert="horz" wrap="none" lIns="0" tIns="0" rIns="0" bIns="0" rtlCol="0" anchor="ctr" anchorCtr="0">
            <a:noAutofit/>
          </a:bodyPr>
          <a:lstStyle>
            <a:lvl1pPr>
              <a:defRPr lang="en-US" sz="600" b="0" i="0">
                <a:solidFill>
                  <a:srgbClr val="868D95"/>
                </a:solidFill>
                <a:latin typeface="IBM Plex Sans Light" panose="020B0403050203000203" pitchFamily="34" charset="77"/>
              </a:defRPr>
            </a:lvl1pPr>
          </a:lstStyle>
          <a:p>
            <a:r>
              <a:rPr lang="en-US" dirty="0"/>
              <a:t>IBM Security / © 2019 IBM Corporation</a:t>
            </a:r>
          </a:p>
        </p:txBody>
      </p:sp>
    </p:spTree>
    <p:extLst>
      <p:ext uri="{BB962C8B-B14F-4D97-AF65-F5344CB8AC3E}">
        <p14:creationId xmlns:p14="http://schemas.microsoft.com/office/powerpoint/2010/main" val="1927666890"/>
      </p:ext>
    </p:extLst>
  </p:cSld>
  <p:clrMap bg1="dk1" tx1="lt1" bg2="dk2" tx2="lt2" accent1="accent1" accent2="accent2" accent3="accent3" accent4="accent4" accent5="accent5" accent6="accent6" hlink="hlink" folHlink="folHlink"/>
  <p:sldLayoutIdLst>
    <p:sldLayoutId id="2147484075" r:id="rId1"/>
    <p:sldLayoutId id="2147484002" r:id="rId2"/>
    <p:sldLayoutId id="2147483978" r:id="rId3"/>
    <p:sldLayoutId id="2147484114" r:id="rId4"/>
    <p:sldLayoutId id="2147483980" r:id="rId5"/>
    <p:sldLayoutId id="2147483979" r:id="rId6"/>
    <p:sldLayoutId id="2147483827" r:id="rId7"/>
    <p:sldLayoutId id="2147483962" r:id="rId8"/>
    <p:sldLayoutId id="2147483835" r:id="rId9"/>
    <p:sldLayoutId id="2147483836" r:id="rId10"/>
    <p:sldLayoutId id="2147483840" r:id="rId11"/>
    <p:sldLayoutId id="2147483828" r:id="rId12"/>
    <p:sldLayoutId id="2147483977" r:id="rId13"/>
    <p:sldLayoutId id="2147484048" r:id="rId14"/>
    <p:sldLayoutId id="2147483832" r:id="rId15"/>
    <p:sldLayoutId id="2147483985" r:id="rId16"/>
    <p:sldLayoutId id="2147483850" r:id="rId17"/>
    <p:sldLayoutId id="2147483988" r:id="rId18"/>
    <p:sldLayoutId id="2147483830" r:id="rId19"/>
    <p:sldLayoutId id="2147483843" r:id="rId20"/>
    <p:sldLayoutId id="2147483845" r:id="rId21"/>
    <p:sldLayoutId id="2147484115" r:id="rId22"/>
    <p:sldLayoutId id="2147483847" r:id="rId23"/>
    <p:sldLayoutId id="2147483848" r:id="rId24"/>
    <p:sldLayoutId id="2147483851" r:id="rId25"/>
    <p:sldLayoutId id="2147483854" r:id="rId26"/>
    <p:sldLayoutId id="2147483855" r:id="rId27"/>
    <p:sldLayoutId id="2147484142" r:id="rId28"/>
    <p:sldLayoutId id="2147484140" r:id="rId29"/>
    <p:sldLayoutId id="2147484119" r:id="rId30"/>
    <p:sldLayoutId id="2147483826" r:id="rId31"/>
    <p:sldLayoutId id="2147483856" r:id="rId32"/>
    <p:sldLayoutId id="2147483857" r:id="rId33"/>
    <p:sldLayoutId id="2147484141" r:id="rId34"/>
    <p:sldLayoutId id="2147484234" r:id="rId35"/>
    <p:sldLayoutId id="2147484233" r:id="rId36"/>
    <p:sldLayoutId id="2147484235" r:id="rId37"/>
    <p:sldLayoutId id="2147484236" r:id="rId38"/>
    <p:sldLayoutId id="2147484237" r:id="rId39"/>
    <p:sldLayoutId id="2147484242" r:id="rId40"/>
    <p:sldLayoutId id="2147484243" r:id="rId41"/>
    <p:sldLayoutId id="2147484245" r:id="rId42"/>
    <p:sldLayoutId id="2147484246" r:id="rId43"/>
  </p:sldLayoutIdLst>
  <p:hf hdr="0" dt="0"/>
  <p:txStyles>
    <p:titleStyle>
      <a:lvl1pPr algn="l" rtl="0" eaLnBrk="1" fontAlgn="base" hangingPunct="1">
        <a:lnSpc>
          <a:spcPct val="90000"/>
        </a:lnSpc>
        <a:spcBef>
          <a:spcPct val="0"/>
        </a:spcBef>
        <a:spcAft>
          <a:spcPct val="0"/>
        </a:spcAft>
        <a:defRPr sz="2400" b="0">
          <a:solidFill>
            <a:schemeClr val="bg1"/>
          </a:solidFill>
          <a:latin typeface="IBM Plex Sans" charset="0"/>
          <a:ea typeface="IBM Plex Sans" charset="0"/>
          <a:cs typeface="IBM Plex Sans" charset="0"/>
        </a:defRPr>
      </a:lvl1pPr>
      <a:lvl2pPr algn="l" rtl="0" eaLnBrk="1" fontAlgn="base" hangingPunct="1">
        <a:lnSpc>
          <a:spcPct val="90000"/>
        </a:lnSpc>
        <a:spcBef>
          <a:spcPct val="0"/>
        </a:spcBef>
        <a:spcAft>
          <a:spcPct val="0"/>
        </a:spcAft>
        <a:defRPr sz="2220">
          <a:solidFill>
            <a:srgbClr val="191919"/>
          </a:solidFill>
          <a:latin typeface="HelvNeue Light for IBM" pitchFamily="34" charset="0"/>
        </a:defRPr>
      </a:lvl2pPr>
      <a:lvl3pPr algn="l" rtl="0" eaLnBrk="1" fontAlgn="base" hangingPunct="1">
        <a:lnSpc>
          <a:spcPct val="90000"/>
        </a:lnSpc>
        <a:spcBef>
          <a:spcPct val="0"/>
        </a:spcBef>
        <a:spcAft>
          <a:spcPct val="0"/>
        </a:spcAft>
        <a:defRPr sz="2220">
          <a:solidFill>
            <a:srgbClr val="191919"/>
          </a:solidFill>
          <a:latin typeface="HelvNeue Light for IBM" pitchFamily="34" charset="0"/>
        </a:defRPr>
      </a:lvl3pPr>
      <a:lvl4pPr algn="l" rtl="0" eaLnBrk="1" fontAlgn="base" hangingPunct="1">
        <a:lnSpc>
          <a:spcPct val="90000"/>
        </a:lnSpc>
        <a:spcBef>
          <a:spcPct val="0"/>
        </a:spcBef>
        <a:spcAft>
          <a:spcPct val="0"/>
        </a:spcAft>
        <a:defRPr sz="2220">
          <a:solidFill>
            <a:srgbClr val="191919"/>
          </a:solidFill>
          <a:latin typeface="HelvNeue Light for IBM" pitchFamily="34" charset="0"/>
        </a:defRPr>
      </a:lvl4pPr>
      <a:lvl5pPr algn="l" rtl="0" eaLnBrk="1" fontAlgn="base" hangingPunct="1">
        <a:lnSpc>
          <a:spcPct val="90000"/>
        </a:lnSpc>
        <a:spcBef>
          <a:spcPct val="0"/>
        </a:spcBef>
        <a:spcAft>
          <a:spcPct val="0"/>
        </a:spcAft>
        <a:defRPr sz="2220">
          <a:solidFill>
            <a:srgbClr val="191919"/>
          </a:solidFill>
          <a:latin typeface="HelvNeue Light for IBM" pitchFamily="34" charset="0"/>
        </a:defRPr>
      </a:lvl5pPr>
      <a:lvl6pPr marL="362564" algn="l" rtl="0" eaLnBrk="1" fontAlgn="base" hangingPunct="1">
        <a:lnSpc>
          <a:spcPct val="90000"/>
        </a:lnSpc>
        <a:spcBef>
          <a:spcPct val="0"/>
        </a:spcBef>
        <a:spcAft>
          <a:spcPct val="0"/>
        </a:spcAft>
        <a:defRPr sz="2220">
          <a:solidFill>
            <a:srgbClr val="191919"/>
          </a:solidFill>
          <a:latin typeface="HelvNeue Light for IBM" pitchFamily="34" charset="0"/>
        </a:defRPr>
      </a:lvl6pPr>
      <a:lvl7pPr marL="725130" algn="l" rtl="0" eaLnBrk="1" fontAlgn="base" hangingPunct="1">
        <a:lnSpc>
          <a:spcPct val="90000"/>
        </a:lnSpc>
        <a:spcBef>
          <a:spcPct val="0"/>
        </a:spcBef>
        <a:spcAft>
          <a:spcPct val="0"/>
        </a:spcAft>
        <a:defRPr sz="2220">
          <a:solidFill>
            <a:srgbClr val="191919"/>
          </a:solidFill>
          <a:latin typeface="HelvNeue Light for IBM" pitchFamily="34" charset="0"/>
        </a:defRPr>
      </a:lvl7pPr>
      <a:lvl8pPr marL="1087693" algn="l" rtl="0" eaLnBrk="1" fontAlgn="base" hangingPunct="1">
        <a:lnSpc>
          <a:spcPct val="90000"/>
        </a:lnSpc>
        <a:spcBef>
          <a:spcPct val="0"/>
        </a:spcBef>
        <a:spcAft>
          <a:spcPct val="0"/>
        </a:spcAft>
        <a:defRPr sz="2220">
          <a:solidFill>
            <a:srgbClr val="191919"/>
          </a:solidFill>
          <a:latin typeface="HelvNeue Light for IBM" pitchFamily="34" charset="0"/>
        </a:defRPr>
      </a:lvl8pPr>
      <a:lvl9pPr marL="1450258" algn="l" rtl="0" eaLnBrk="1" fontAlgn="base" hangingPunct="1">
        <a:lnSpc>
          <a:spcPct val="90000"/>
        </a:lnSpc>
        <a:spcBef>
          <a:spcPct val="0"/>
        </a:spcBef>
        <a:spcAft>
          <a:spcPct val="0"/>
        </a:spcAft>
        <a:defRPr sz="2220">
          <a:solidFill>
            <a:srgbClr val="191919"/>
          </a:solidFill>
          <a:latin typeface="HelvNeue Light for IBM" pitchFamily="34" charset="0"/>
        </a:defRPr>
      </a:lvl9pPr>
    </p:titleStyle>
    <p:bodyStyle>
      <a:lvl1pPr marL="0" indent="0" algn="l" rtl="0" eaLnBrk="1" fontAlgn="base" hangingPunct="1">
        <a:lnSpc>
          <a:spcPct val="100000"/>
        </a:lnSpc>
        <a:spcBef>
          <a:spcPts val="1200"/>
        </a:spcBef>
        <a:spcAft>
          <a:spcPct val="0"/>
        </a:spcAft>
        <a:buClr>
          <a:srgbClr val="6D6E70"/>
        </a:buClr>
        <a:buSzPct val="90000"/>
        <a:buFont typeface="Wingdings" pitchFamily="2" charset="2"/>
        <a:buNone/>
        <a:defRPr sz="1400">
          <a:solidFill>
            <a:schemeClr val="bg1"/>
          </a:solidFill>
          <a:latin typeface="IBM Plex Sans" charset="0"/>
          <a:ea typeface="IBM Plex Sans" charset="0"/>
          <a:cs typeface="IBM Plex Sans" charset="0"/>
        </a:defRPr>
      </a:lvl1pPr>
      <a:lvl2pPr marL="171450" indent="-171450" algn="l" rtl="0" eaLnBrk="1" fontAlgn="base" hangingPunct="1">
        <a:lnSpc>
          <a:spcPct val="100000"/>
        </a:lnSpc>
        <a:spcBef>
          <a:spcPts val="1200"/>
        </a:spcBef>
        <a:spcAft>
          <a:spcPct val="0"/>
        </a:spcAft>
        <a:buClr>
          <a:schemeClr val="bg1"/>
        </a:buClr>
        <a:buSzPct val="100000"/>
        <a:buFont typeface="Arial" panose="020B0604020202020204" pitchFamily="34" charset="0"/>
        <a:buChar char="•"/>
        <a:tabLst/>
        <a:defRPr sz="1400">
          <a:solidFill>
            <a:schemeClr val="bg1"/>
          </a:solidFill>
          <a:latin typeface="IBM Plex Sans" charset="0"/>
          <a:ea typeface="IBM Plex Sans" charset="0"/>
          <a:cs typeface="IBM Plex Sans" charset="0"/>
        </a:defRPr>
      </a:lvl2pPr>
      <a:lvl3pPr marL="342900" indent="-141288" algn="l" rtl="0" eaLnBrk="1" fontAlgn="base" hangingPunct="1">
        <a:lnSpc>
          <a:spcPct val="100000"/>
        </a:lnSpc>
        <a:spcBef>
          <a:spcPts val="1200"/>
        </a:spcBef>
        <a:spcAft>
          <a:spcPct val="0"/>
        </a:spcAft>
        <a:buClr>
          <a:schemeClr val="bg1"/>
        </a:buClr>
        <a:buSzPct val="100000"/>
        <a:buFont typeface="System Font Regular"/>
        <a:buChar char="–"/>
        <a:tabLst/>
        <a:defRPr sz="1400">
          <a:solidFill>
            <a:schemeClr val="bg1"/>
          </a:solidFill>
          <a:latin typeface="IBM Plex Sans" charset="0"/>
          <a:ea typeface="IBM Plex Sans" charset="0"/>
          <a:cs typeface="IBM Plex Sans" charset="0"/>
        </a:defRPr>
      </a:lvl3pPr>
      <a:lvl4pPr marL="628650" indent="-193675" algn="l" rtl="0" eaLnBrk="1" fontAlgn="base" hangingPunct="1">
        <a:lnSpc>
          <a:spcPct val="100000"/>
        </a:lnSpc>
        <a:spcBef>
          <a:spcPts val="1200"/>
        </a:spcBef>
        <a:spcAft>
          <a:spcPct val="0"/>
        </a:spcAft>
        <a:buClr>
          <a:schemeClr val="bg1"/>
        </a:buClr>
        <a:buSzPct val="100000"/>
        <a:buFont typeface="System Font Regular"/>
        <a:buChar char="»"/>
        <a:tabLst/>
        <a:defRPr sz="1400" baseline="0">
          <a:solidFill>
            <a:schemeClr val="bg1"/>
          </a:solidFill>
          <a:latin typeface="IBM Plex Sans" charset="0"/>
          <a:ea typeface="IBM Plex Sans" charset="0"/>
          <a:cs typeface="IBM Plex Sans" charset="0"/>
        </a:defRPr>
      </a:lvl4pPr>
      <a:lvl5pPr marL="803275" indent="-171450" algn="l" rtl="0" eaLnBrk="1" fontAlgn="base" hangingPunct="1">
        <a:lnSpc>
          <a:spcPct val="100000"/>
        </a:lnSpc>
        <a:spcBef>
          <a:spcPts val="1200"/>
        </a:spcBef>
        <a:spcAft>
          <a:spcPct val="0"/>
        </a:spcAft>
        <a:buClr>
          <a:schemeClr val="bg1"/>
        </a:buClr>
        <a:buFont typeface="System Font Regular"/>
        <a:buChar char="–"/>
        <a:tabLst/>
        <a:defRPr sz="1400">
          <a:solidFill>
            <a:schemeClr val="bg1"/>
          </a:solidFill>
          <a:latin typeface="IBM Plex Sans" charset="0"/>
          <a:ea typeface="IBM Plex Sans" charset="0"/>
          <a:cs typeface="IBM Plex Sans" charset="0"/>
        </a:defRPr>
      </a:lvl5pPr>
      <a:lvl6pPr marL="1583701" indent="-129668" algn="l" rtl="0" eaLnBrk="1" fontAlgn="base" hangingPunct="1">
        <a:spcBef>
          <a:spcPct val="20000"/>
        </a:spcBef>
        <a:spcAft>
          <a:spcPct val="0"/>
        </a:spcAft>
        <a:buClr>
          <a:schemeClr val="bg1"/>
        </a:buClr>
        <a:buChar char="»"/>
        <a:defRPr sz="1269">
          <a:solidFill>
            <a:schemeClr val="bg1"/>
          </a:solidFill>
          <a:latin typeface="Arial" charset="0"/>
        </a:defRPr>
      </a:lvl6pPr>
      <a:lvl7pPr marL="1946266" indent="-129668" algn="l" rtl="0" eaLnBrk="1" fontAlgn="base" hangingPunct="1">
        <a:spcBef>
          <a:spcPct val="20000"/>
        </a:spcBef>
        <a:spcAft>
          <a:spcPct val="0"/>
        </a:spcAft>
        <a:buClr>
          <a:schemeClr val="bg1"/>
        </a:buClr>
        <a:buChar char="»"/>
        <a:defRPr sz="1269">
          <a:solidFill>
            <a:schemeClr val="bg1"/>
          </a:solidFill>
          <a:latin typeface="Arial" charset="0"/>
        </a:defRPr>
      </a:lvl7pPr>
      <a:lvl8pPr marL="2308831" indent="-129668" algn="l" rtl="0" eaLnBrk="1" fontAlgn="base" hangingPunct="1">
        <a:spcBef>
          <a:spcPct val="20000"/>
        </a:spcBef>
        <a:spcAft>
          <a:spcPct val="0"/>
        </a:spcAft>
        <a:buClr>
          <a:schemeClr val="bg1"/>
        </a:buClr>
        <a:buChar char="»"/>
        <a:defRPr sz="1269">
          <a:solidFill>
            <a:schemeClr val="bg1"/>
          </a:solidFill>
          <a:latin typeface="Arial" charset="0"/>
        </a:defRPr>
      </a:lvl8pPr>
      <a:lvl9pPr marL="2671396" indent="-129668" algn="l" rtl="0" eaLnBrk="1" fontAlgn="base" hangingPunct="1">
        <a:spcBef>
          <a:spcPct val="20000"/>
        </a:spcBef>
        <a:spcAft>
          <a:spcPct val="0"/>
        </a:spcAft>
        <a:buClr>
          <a:schemeClr val="bg1"/>
        </a:buClr>
        <a:buChar char="»"/>
        <a:defRPr sz="1269">
          <a:solidFill>
            <a:schemeClr val="bg1"/>
          </a:solidFill>
          <a:latin typeface="Arial" charset="0"/>
        </a:defRPr>
      </a:lvl9pPr>
    </p:bodyStyle>
    <p:otherStyle>
      <a:defPPr>
        <a:defRPr lang="en-US"/>
      </a:defPPr>
      <a:lvl1pPr marL="0" algn="l" defTabSz="725130" rtl="0" eaLnBrk="1" latinLnBrk="0" hangingPunct="1">
        <a:defRPr sz="1428" kern="1200">
          <a:solidFill>
            <a:schemeClr val="tx1"/>
          </a:solidFill>
          <a:latin typeface="+mn-lt"/>
          <a:ea typeface="+mn-ea"/>
          <a:cs typeface="+mn-cs"/>
        </a:defRPr>
      </a:lvl1pPr>
      <a:lvl2pPr marL="362564" algn="l" defTabSz="725130" rtl="0" eaLnBrk="1" latinLnBrk="0" hangingPunct="1">
        <a:defRPr sz="1428" kern="1200">
          <a:solidFill>
            <a:schemeClr val="tx1"/>
          </a:solidFill>
          <a:latin typeface="+mn-lt"/>
          <a:ea typeface="+mn-ea"/>
          <a:cs typeface="+mn-cs"/>
        </a:defRPr>
      </a:lvl2pPr>
      <a:lvl3pPr marL="725130" algn="l" defTabSz="725130" rtl="0" eaLnBrk="1" latinLnBrk="0" hangingPunct="1">
        <a:defRPr sz="1428" kern="1200">
          <a:solidFill>
            <a:schemeClr val="tx1"/>
          </a:solidFill>
          <a:latin typeface="+mn-lt"/>
          <a:ea typeface="+mn-ea"/>
          <a:cs typeface="+mn-cs"/>
        </a:defRPr>
      </a:lvl3pPr>
      <a:lvl4pPr marL="1087693" algn="l" defTabSz="725130" rtl="0" eaLnBrk="1" latinLnBrk="0" hangingPunct="1">
        <a:defRPr sz="1428" kern="1200">
          <a:solidFill>
            <a:schemeClr val="tx1"/>
          </a:solidFill>
          <a:latin typeface="+mn-lt"/>
          <a:ea typeface="+mn-ea"/>
          <a:cs typeface="+mn-cs"/>
        </a:defRPr>
      </a:lvl4pPr>
      <a:lvl5pPr marL="1450258" algn="l" defTabSz="725130" rtl="0" eaLnBrk="1" latinLnBrk="0" hangingPunct="1">
        <a:defRPr sz="1428" kern="1200">
          <a:solidFill>
            <a:schemeClr val="tx1"/>
          </a:solidFill>
          <a:latin typeface="+mn-lt"/>
          <a:ea typeface="+mn-ea"/>
          <a:cs typeface="+mn-cs"/>
        </a:defRPr>
      </a:lvl5pPr>
      <a:lvl6pPr marL="1812823" algn="l" defTabSz="725130" rtl="0" eaLnBrk="1" latinLnBrk="0" hangingPunct="1">
        <a:defRPr sz="1428" kern="1200">
          <a:solidFill>
            <a:schemeClr val="tx1"/>
          </a:solidFill>
          <a:latin typeface="+mn-lt"/>
          <a:ea typeface="+mn-ea"/>
          <a:cs typeface="+mn-cs"/>
        </a:defRPr>
      </a:lvl6pPr>
      <a:lvl7pPr marL="2175387" algn="l" defTabSz="725130" rtl="0" eaLnBrk="1" latinLnBrk="0" hangingPunct="1">
        <a:defRPr sz="1428" kern="1200">
          <a:solidFill>
            <a:schemeClr val="tx1"/>
          </a:solidFill>
          <a:latin typeface="+mn-lt"/>
          <a:ea typeface="+mn-ea"/>
          <a:cs typeface="+mn-cs"/>
        </a:defRPr>
      </a:lvl7pPr>
      <a:lvl8pPr marL="2537951" algn="l" defTabSz="725130" rtl="0" eaLnBrk="1" latinLnBrk="0" hangingPunct="1">
        <a:defRPr sz="1428" kern="1200">
          <a:solidFill>
            <a:schemeClr val="tx1"/>
          </a:solidFill>
          <a:latin typeface="+mn-lt"/>
          <a:ea typeface="+mn-ea"/>
          <a:cs typeface="+mn-cs"/>
        </a:defRPr>
      </a:lvl8pPr>
      <a:lvl9pPr marL="2900516" algn="l" defTabSz="725130" rtl="0" eaLnBrk="1" latinLnBrk="0" hangingPunct="1">
        <a:defRPr sz="142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 userDrawn="1">
          <p15:clr>
            <a:srgbClr val="F26B43"/>
          </p15:clr>
        </p15:guide>
        <p15:guide id="2" pos="144">
          <p15:clr>
            <a:srgbClr val="F26B43"/>
          </p15:clr>
        </p15:guide>
        <p15:guide id="3" pos="5616">
          <p15:clr>
            <a:srgbClr val="F26B43"/>
          </p15:clr>
        </p15:guide>
        <p15:guide id="4" orient="horz" pos="2832" userDrawn="1">
          <p15:clr>
            <a:srgbClr val="F26B43"/>
          </p15:clr>
        </p15:guide>
        <p15:guide id="5" orient="horz" pos="3088" userDrawn="1">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userDrawn="1">
          <p15:clr>
            <a:srgbClr val="F26B43"/>
          </p15:clr>
        </p15:guide>
        <p15:guide id="17" orient="horz" pos="812" userDrawn="1">
          <p15:clr>
            <a:srgbClr val="F26B43"/>
          </p15:clr>
        </p15:guide>
        <p15:guide id="18" orient="horz" pos="1620">
          <p15:clr>
            <a:srgbClr val="F26B43"/>
          </p15:clr>
        </p15:guide>
        <p15:guide id="19" orient="horz" pos="1216" userDrawn="1">
          <p15:clr>
            <a:srgbClr val="F26B43"/>
          </p15:clr>
        </p15:guide>
        <p15:guide id="20" orient="horz" pos="2022" userDrawn="1">
          <p15:clr>
            <a:srgbClr val="F26B43"/>
          </p15:clr>
        </p15:guide>
        <p15:guide id="21" orient="horz" pos="242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a:xfrm>
            <a:off x="0" y="4913071"/>
            <a:ext cx="9144000" cy="230429"/>
          </a:xfrm>
          <a:prstGeom prst="rect">
            <a:avLst/>
          </a:prstGeom>
          <a:solidFill>
            <a:srgbClr val="1D3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215">
              <a:solidFill>
                <a:srgbClr val="FFFFFF"/>
              </a:solidFill>
            </a:endParaRPr>
          </a:p>
        </p:txBody>
      </p:sp>
      <p:sp>
        <p:nvSpPr>
          <p:cNvPr id="2" name="Title Placeholder 1"/>
          <p:cNvSpPr>
            <a:spLocks noGrp="1"/>
          </p:cNvSpPr>
          <p:nvPr userDrawn="1">
            <p:ph type="title"/>
          </p:nvPr>
        </p:nvSpPr>
        <p:spPr>
          <a:xfrm>
            <a:off x="454270" y="203369"/>
            <a:ext cx="8231583" cy="310982"/>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11" name="Footer Placeholder 10"/>
          <p:cNvSpPr>
            <a:spLocks noGrp="1"/>
          </p:cNvSpPr>
          <p:nvPr>
            <p:ph type="ftr" sz="quarter" idx="3"/>
          </p:nvPr>
        </p:nvSpPr>
        <p:spPr>
          <a:xfrm flipH="1">
            <a:off x="7048501" y="4925813"/>
            <a:ext cx="1137885" cy="164592"/>
          </a:xfrm>
          <a:prstGeom prst="rect">
            <a:avLst/>
          </a:prstGeom>
          <a:noFill/>
        </p:spPr>
        <p:txBody>
          <a:bodyPr vert="horz" wrap="none" lIns="0" tIns="0" rIns="0" bIns="0" rtlCol="0" anchor="b" anchorCtr="0">
            <a:noAutofit/>
          </a:bodyPr>
          <a:lstStyle>
            <a:lvl1pPr algn="r">
              <a:defRPr lang="en-US" sz="810" b="0" cap="all" baseline="0" dirty="0">
                <a:solidFill>
                  <a:schemeClr val="bg1"/>
                </a:solidFill>
                <a:ea typeface="+mn-ea"/>
                <a:cs typeface="Arial" panose="020B0604020202020204" pitchFamily="34" charset="0"/>
              </a:defRPr>
            </a:lvl1pPr>
          </a:lstStyle>
          <a:p>
            <a:pPr defTabSz="617220">
              <a:lnSpc>
                <a:spcPct val="90000"/>
              </a:lnSpc>
              <a:spcBef>
                <a:spcPts val="540"/>
              </a:spcBef>
              <a:buClr>
                <a:schemeClr val="tx2"/>
              </a:buClr>
            </a:pPr>
            <a:endParaRPr lang="en-US"/>
          </a:p>
        </p:txBody>
      </p:sp>
      <p:sp>
        <p:nvSpPr>
          <p:cNvPr id="156" name="Text Placeholder 155"/>
          <p:cNvSpPr>
            <a:spLocks noGrp="1"/>
          </p:cNvSpPr>
          <p:nvPr userDrawn="1">
            <p:ph type="body" idx="1"/>
          </p:nvPr>
        </p:nvSpPr>
        <p:spPr>
          <a:xfrm>
            <a:off x="457200" y="822960"/>
            <a:ext cx="8229600" cy="3700234"/>
          </a:xfrm>
          <a:prstGeom prst="rect">
            <a:avLst/>
          </a:prstGeom>
        </p:spPr>
        <p:txBody>
          <a:bodyPr vert="horz" lIns="0" tIns="54864" rIns="0" bIns="54864"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8" name="Straight Connector 17"/>
          <p:cNvCxnSpPr/>
          <p:nvPr userDrawn="1"/>
        </p:nvCxnSpPr>
        <p:spPr>
          <a:xfrm>
            <a:off x="454269" y="45165"/>
            <a:ext cx="758952" cy="0"/>
          </a:xfrm>
          <a:prstGeom prst="line">
            <a:avLst/>
          </a:prstGeom>
          <a:ln w="101600">
            <a:solidFill>
              <a:srgbClr val="FF5004"/>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114300" y="4925813"/>
            <a:ext cx="1748202" cy="164592"/>
          </a:xfrm>
          <a:prstGeom prst="rect">
            <a:avLst/>
          </a:prstGeom>
          <a:noFill/>
        </p:spPr>
        <p:txBody>
          <a:bodyPr vert="horz" wrap="none" lIns="0" tIns="0" rIns="0" bIns="0" rtlCol="0" anchor="b" anchorCtr="0">
            <a:noAutofit/>
          </a:bodyPr>
          <a:lstStyle>
            <a:defPPr>
              <a:defRPr lang="en-US"/>
            </a:defPPr>
            <a:lvl1pPr algn="r" defTabSz="685800">
              <a:lnSpc>
                <a:spcPct val="90000"/>
              </a:lnSpc>
              <a:spcBef>
                <a:spcPts val="600"/>
              </a:spcBef>
              <a:buClr>
                <a:schemeClr val="tx2"/>
              </a:buClr>
              <a:defRPr sz="800" b="0" cap="all" baseline="0">
                <a:solidFill>
                  <a:schemeClr val="bg1"/>
                </a:solidFill>
                <a:ea typeface="+mn-ea"/>
                <a:cs typeface="Arial" panose="020B0604020202020204" pitchFamily="34" charset="0"/>
              </a:defRPr>
            </a:lvl1pPr>
          </a:lstStyle>
          <a:p>
            <a:pPr algn="l" eaLnBrk="1" hangingPunct="1">
              <a:buClr>
                <a:srgbClr val="1D3649"/>
              </a:buClr>
              <a:tabLst>
                <a:tab pos="155734" algn="r"/>
                <a:tab pos="311468" algn="l"/>
              </a:tabLst>
            </a:pPr>
            <a:r>
              <a:rPr lang="en-US" sz="810" cap="none" dirty="0">
                <a:solidFill>
                  <a:srgbClr val="FFFFFF"/>
                </a:solidFill>
              </a:rPr>
              <a:t>	</a:t>
            </a:r>
            <a:fld id="{69536531-B958-4C09-B602-69D38812002E}" type="slidenum">
              <a:rPr lang="en-US" sz="810" cap="none" smtClean="0">
                <a:solidFill>
                  <a:srgbClr val="FFFFFF"/>
                </a:solidFill>
              </a:rPr>
              <a:pPr algn="l" eaLnBrk="1" hangingPunct="1">
                <a:buClr>
                  <a:srgbClr val="1D3649"/>
                </a:buClr>
                <a:tabLst>
                  <a:tab pos="155734" algn="r"/>
                  <a:tab pos="311468" algn="l"/>
                </a:tabLst>
              </a:pPr>
              <a:t>‹Nº›</a:t>
            </a:fld>
            <a:r>
              <a:rPr lang="en-US" sz="810" cap="none" dirty="0">
                <a:solidFill>
                  <a:srgbClr val="FFFFFF"/>
                </a:solidFill>
              </a:rPr>
              <a:t>	IBM Security</a:t>
            </a:r>
          </a:p>
        </p:txBody>
      </p:sp>
      <p:pic>
        <p:nvPicPr>
          <p:cNvPr id="15" name="Picture 14"/>
          <p:cNvPicPr>
            <a:picLocks noChangeAspect="1"/>
          </p:cNvPicPr>
          <p:nvPr userDrawn="1"/>
        </p:nvPicPr>
        <p:blipFill rotWithShape="1">
          <a:blip r:embed="rId21" cstate="hqprint">
            <a:extLst>
              <a:ext uri="{28A0092B-C50C-407E-A947-70E740481C1C}">
                <a14:useLocalDpi xmlns:a14="http://schemas.microsoft.com/office/drawing/2010/main"/>
              </a:ext>
            </a:extLst>
          </a:blip>
          <a:srcRect r="6184"/>
          <a:stretch/>
        </p:blipFill>
        <p:spPr>
          <a:xfrm>
            <a:off x="8563124" y="4960350"/>
            <a:ext cx="344194" cy="124033"/>
          </a:xfrm>
          <a:prstGeom prst="rect">
            <a:avLst/>
          </a:prstGeom>
        </p:spPr>
      </p:pic>
    </p:spTree>
    <p:extLst>
      <p:ext uri="{BB962C8B-B14F-4D97-AF65-F5344CB8AC3E}">
        <p14:creationId xmlns:p14="http://schemas.microsoft.com/office/powerpoint/2010/main" val="4094834796"/>
      </p:ext>
    </p:extLst>
  </p:cSld>
  <p:clrMap bg1="lt1" tx1="dk1" bg2="lt2" tx2="dk2" accent1="accent1" accent2="accent2" accent3="accent3" accent4="accent4" accent5="accent5" accent6="accent6" hlink="hlink" folHlink="folHlink"/>
  <p:sldLayoutIdLst>
    <p:sldLayoutId id="2147484121" r:id="rId1"/>
    <p:sldLayoutId id="2147484122" r:id="rId2"/>
    <p:sldLayoutId id="2147484123" r:id="rId3"/>
    <p:sldLayoutId id="2147484124" r:id="rId4"/>
    <p:sldLayoutId id="2147484125" r:id="rId5"/>
    <p:sldLayoutId id="2147484126" r:id="rId6"/>
    <p:sldLayoutId id="2147484127" r:id="rId7"/>
    <p:sldLayoutId id="2147484128" r:id="rId8"/>
    <p:sldLayoutId id="2147484129" r:id="rId9"/>
    <p:sldLayoutId id="2147484130" r:id="rId10"/>
    <p:sldLayoutId id="2147484131" r:id="rId11"/>
    <p:sldLayoutId id="2147484132" r:id="rId12"/>
    <p:sldLayoutId id="2147484133" r:id="rId13"/>
    <p:sldLayoutId id="2147484134" r:id="rId14"/>
    <p:sldLayoutId id="2147484135" r:id="rId15"/>
    <p:sldLayoutId id="2147484136" r:id="rId16"/>
    <p:sldLayoutId id="2147484137" r:id="rId17"/>
    <p:sldLayoutId id="2147484138" r:id="rId18"/>
    <p:sldLayoutId id="2147484139" r:id="rId19"/>
  </p:sldLayoutIdLst>
  <p:hf sldNum="0" hdr="0" ftr="0" dt="0"/>
  <p:txStyles>
    <p:titleStyle>
      <a:lvl1pPr algn="l" defTabSz="205740" rtl="0" eaLnBrk="1" latinLnBrk="0" hangingPunct="1">
        <a:lnSpc>
          <a:spcPts val="2070"/>
        </a:lnSpc>
        <a:spcBef>
          <a:spcPct val="0"/>
        </a:spcBef>
        <a:buNone/>
        <a:tabLst>
          <a:tab pos="205740" algn="l"/>
        </a:tabLst>
        <a:defRPr sz="1980" kern="1200" baseline="0">
          <a:solidFill>
            <a:srgbClr val="1D3649"/>
          </a:solidFill>
          <a:latin typeface="Arial" panose="020B0604020202020204" pitchFamily="34" charset="0"/>
          <a:ea typeface="+mj-ea"/>
          <a:cs typeface="Arial" panose="020B0604020202020204" pitchFamily="34" charset="0"/>
        </a:defRPr>
      </a:lvl1pPr>
    </p:titleStyle>
    <p:bodyStyle>
      <a:lvl1pPr marL="178594" indent="-178594" algn="l" defTabSz="617220" rtl="0" eaLnBrk="1" latinLnBrk="0" hangingPunct="1">
        <a:lnSpc>
          <a:spcPct val="100000"/>
        </a:lnSpc>
        <a:spcBef>
          <a:spcPts val="1080"/>
        </a:spcBef>
        <a:buClr>
          <a:srgbClr val="FF5003"/>
        </a:buClr>
        <a:buFont typeface="Arial" panose="020B0604020202020204" pitchFamily="34" charset="0"/>
        <a:buChar char="•"/>
        <a:defRPr sz="1260" kern="1200">
          <a:solidFill>
            <a:srgbClr val="1D3649"/>
          </a:solidFill>
          <a:latin typeface="Arial" panose="020B0604020202020204" pitchFamily="34" charset="0"/>
          <a:ea typeface="+mn-ea"/>
          <a:cs typeface="Arial" panose="020B0604020202020204" pitchFamily="34" charset="0"/>
        </a:defRPr>
      </a:lvl1pPr>
      <a:lvl2pPr marL="368618" marR="0" indent="-177165" algn="l" defTabSz="617220" rtl="0" eaLnBrk="1" fontAlgn="auto" latinLnBrk="0" hangingPunct="1">
        <a:lnSpc>
          <a:spcPct val="100000"/>
        </a:lnSpc>
        <a:spcBef>
          <a:spcPts val="270"/>
        </a:spcBef>
        <a:spcAft>
          <a:spcPts val="0"/>
        </a:spcAft>
        <a:buClr>
          <a:srgbClr val="FF5004"/>
        </a:buClr>
        <a:buSzTx/>
        <a:buFont typeface="Symbol" panose="05050102010706020507" pitchFamily="18" charset="2"/>
        <a:buChar char="-"/>
        <a:tabLst/>
        <a:defRPr sz="1080" kern="1200">
          <a:solidFill>
            <a:srgbClr val="1D3649"/>
          </a:solidFill>
          <a:latin typeface="Arial" panose="020B0604020202020204" pitchFamily="34" charset="0"/>
          <a:ea typeface="+mn-ea"/>
          <a:cs typeface="Arial" panose="020B0604020202020204" pitchFamily="34" charset="0"/>
        </a:defRPr>
      </a:lvl2pPr>
      <a:lvl3pPr marL="534353" marR="0" indent="-130017" algn="l" defTabSz="617220" rtl="0" eaLnBrk="1" fontAlgn="auto" latinLnBrk="0" hangingPunct="1">
        <a:lnSpc>
          <a:spcPct val="100000"/>
        </a:lnSpc>
        <a:spcBef>
          <a:spcPts val="270"/>
        </a:spcBef>
        <a:spcAft>
          <a:spcPts val="0"/>
        </a:spcAft>
        <a:buClr>
          <a:srgbClr val="FF5004"/>
        </a:buClr>
        <a:buSzTx/>
        <a:buFont typeface="Arial" panose="020B0604020202020204" pitchFamily="34" charset="0"/>
        <a:buChar char="•"/>
        <a:tabLst/>
        <a:defRPr sz="1080" kern="1200" baseline="0">
          <a:solidFill>
            <a:srgbClr val="1D3649"/>
          </a:solidFill>
          <a:latin typeface="Arial" panose="020B0604020202020204" pitchFamily="34" charset="0"/>
          <a:ea typeface="+mn-ea"/>
          <a:cs typeface="Arial" panose="020B0604020202020204" pitchFamily="34" charset="0"/>
        </a:defRPr>
      </a:lvl3pPr>
      <a:lvl4pPr marL="692944" marR="0" indent="-147162" algn="l" defTabSz="617220" rtl="0" eaLnBrk="1" fontAlgn="auto" latinLnBrk="0" hangingPunct="1">
        <a:lnSpc>
          <a:spcPct val="100000"/>
        </a:lnSpc>
        <a:spcBef>
          <a:spcPts val="270"/>
        </a:spcBef>
        <a:spcAft>
          <a:spcPts val="0"/>
        </a:spcAft>
        <a:buClr>
          <a:srgbClr val="FF5004"/>
        </a:buClr>
        <a:buSzTx/>
        <a:buFont typeface="Arial" panose="020B0604020202020204" pitchFamily="34" charset="0"/>
        <a:buChar char="•"/>
        <a:tabLst/>
        <a:defRPr sz="1080" kern="1200">
          <a:solidFill>
            <a:srgbClr val="1D3649"/>
          </a:solidFill>
          <a:latin typeface="Arial" panose="020B0604020202020204" pitchFamily="34" charset="0"/>
          <a:ea typeface="+mn-ea"/>
          <a:cs typeface="Arial" panose="020B0604020202020204" pitchFamily="34" charset="0"/>
        </a:defRPr>
      </a:lvl4pPr>
      <a:lvl5pPr marL="891540" marR="0" indent="-144304" algn="l" defTabSz="617220" rtl="0" eaLnBrk="1" fontAlgn="auto" latinLnBrk="0" hangingPunct="1">
        <a:lnSpc>
          <a:spcPct val="100000"/>
        </a:lnSpc>
        <a:spcBef>
          <a:spcPts val="270"/>
        </a:spcBef>
        <a:spcAft>
          <a:spcPts val="0"/>
        </a:spcAft>
        <a:buClr>
          <a:srgbClr val="FF5004"/>
        </a:buClr>
        <a:buSzTx/>
        <a:buFont typeface="Arial" panose="020B0604020202020204" pitchFamily="34" charset="0"/>
        <a:buChar char="•"/>
        <a:tabLst/>
        <a:defRPr sz="1080" kern="1200">
          <a:solidFill>
            <a:srgbClr val="1D3649"/>
          </a:solidFill>
          <a:latin typeface="Arial" panose="020B0604020202020204" pitchFamily="34" charset="0"/>
          <a:ea typeface="+mn-ea"/>
          <a:cs typeface="Arial" panose="020B0604020202020204" pitchFamily="34" charset="0"/>
        </a:defRPr>
      </a:lvl5pPr>
      <a:lvl6pPr marL="169735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6pPr>
      <a:lvl7pPr marL="200596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7pPr>
      <a:lvl8pPr marL="231457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8pPr>
      <a:lvl9pPr marL="262318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9pPr>
    </p:bodyStyle>
    <p:otherStyle>
      <a:defPPr>
        <a:defRPr lang="en-US"/>
      </a:defPPr>
      <a:lvl1pPr marL="0" algn="l" defTabSz="617220" rtl="0" eaLnBrk="1" latinLnBrk="0" hangingPunct="1">
        <a:defRPr sz="1215" kern="1200">
          <a:solidFill>
            <a:schemeClr val="tx1"/>
          </a:solidFill>
          <a:latin typeface="+mn-lt"/>
          <a:ea typeface="+mn-ea"/>
          <a:cs typeface="+mn-cs"/>
        </a:defRPr>
      </a:lvl1pPr>
      <a:lvl2pPr marL="308610" algn="l" defTabSz="617220" rtl="0" eaLnBrk="1" latinLnBrk="0" hangingPunct="1">
        <a:defRPr sz="1215" kern="1200">
          <a:solidFill>
            <a:schemeClr val="tx1"/>
          </a:solidFill>
          <a:latin typeface="+mn-lt"/>
          <a:ea typeface="+mn-ea"/>
          <a:cs typeface="+mn-cs"/>
        </a:defRPr>
      </a:lvl2pPr>
      <a:lvl3pPr marL="617220" algn="l" defTabSz="617220" rtl="0" eaLnBrk="1" latinLnBrk="0" hangingPunct="1">
        <a:defRPr sz="1215" kern="1200">
          <a:solidFill>
            <a:schemeClr val="tx1"/>
          </a:solidFill>
          <a:latin typeface="+mn-lt"/>
          <a:ea typeface="+mn-ea"/>
          <a:cs typeface="+mn-cs"/>
        </a:defRPr>
      </a:lvl3pPr>
      <a:lvl4pPr marL="925830" algn="l" defTabSz="617220" rtl="0" eaLnBrk="1" latinLnBrk="0" hangingPunct="1">
        <a:defRPr sz="1215" kern="1200">
          <a:solidFill>
            <a:schemeClr val="tx1"/>
          </a:solidFill>
          <a:latin typeface="+mn-lt"/>
          <a:ea typeface="+mn-ea"/>
          <a:cs typeface="+mn-cs"/>
        </a:defRPr>
      </a:lvl4pPr>
      <a:lvl5pPr marL="1234440" algn="l" defTabSz="617220" rtl="0" eaLnBrk="1" latinLnBrk="0" hangingPunct="1">
        <a:defRPr sz="1215" kern="1200">
          <a:solidFill>
            <a:schemeClr val="tx1"/>
          </a:solidFill>
          <a:latin typeface="+mn-lt"/>
          <a:ea typeface="+mn-ea"/>
          <a:cs typeface="+mn-cs"/>
        </a:defRPr>
      </a:lvl5pPr>
      <a:lvl6pPr marL="1543050" algn="l" defTabSz="617220" rtl="0" eaLnBrk="1" latinLnBrk="0" hangingPunct="1">
        <a:defRPr sz="1215" kern="1200">
          <a:solidFill>
            <a:schemeClr val="tx1"/>
          </a:solidFill>
          <a:latin typeface="+mn-lt"/>
          <a:ea typeface="+mn-ea"/>
          <a:cs typeface="+mn-cs"/>
        </a:defRPr>
      </a:lvl6pPr>
      <a:lvl7pPr marL="1851660" algn="l" defTabSz="617220" rtl="0" eaLnBrk="1" latinLnBrk="0" hangingPunct="1">
        <a:defRPr sz="1215" kern="1200">
          <a:solidFill>
            <a:schemeClr val="tx1"/>
          </a:solidFill>
          <a:latin typeface="+mn-lt"/>
          <a:ea typeface="+mn-ea"/>
          <a:cs typeface="+mn-cs"/>
        </a:defRPr>
      </a:lvl7pPr>
      <a:lvl8pPr marL="2160270" algn="l" defTabSz="617220" rtl="0" eaLnBrk="1" latinLnBrk="0" hangingPunct="1">
        <a:defRPr sz="1215" kern="1200">
          <a:solidFill>
            <a:schemeClr val="tx1"/>
          </a:solidFill>
          <a:latin typeface="+mn-lt"/>
          <a:ea typeface="+mn-ea"/>
          <a:cs typeface="+mn-cs"/>
        </a:defRPr>
      </a:lvl8pPr>
      <a:lvl9pPr marL="2468880" algn="l" defTabSz="617220" rtl="0" eaLnBrk="1" latinLnBrk="0" hangingPunct="1">
        <a:defRPr sz="1215" kern="1200">
          <a:solidFill>
            <a:schemeClr val="tx1"/>
          </a:solidFill>
          <a:latin typeface="+mn-lt"/>
          <a:ea typeface="+mn-ea"/>
          <a:cs typeface="+mn-cs"/>
        </a:defRPr>
      </a:lvl9pPr>
    </p:otherStyle>
  </p:txStyles>
  <p:extLst>
    <p:ext uri="{27BBF7A9-308A-43DC-89C8-2F10F3537804}">
      <p15:sldGuideLst xmlns:p15="http://schemas.microsoft.com/office/powerpoint/2012/main">
        <p15:guide id="2" pos="5472">
          <p15:clr>
            <a:srgbClr val="F26B43"/>
          </p15:clr>
        </p15:guide>
        <p15:guide id="3" orient="horz" pos="576">
          <p15:clr>
            <a:srgbClr val="F26B43"/>
          </p15:clr>
        </p15:guide>
        <p15:guide id="4" orient="horz" pos="3168">
          <p15:clr>
            <a:srgbClr val="F26B43"/>
          </p15:clr>
        </p15:guide>
        <p15:guide id="7" pos="288">
          <p15:clr>
            <a:srgbClr val="F26B43"/>
          </p15:clr>
        </p15:guide>
        <p15:guide id="8" pos="2880">
          <p15:clr>
            <a:srgbClr val="F26B43"/>
          </p15:clr>
        </p15:guide>
        <p15:guide id="9" orient="horz" pos="28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 name="Title Placeholder 3"/>
          <p:cNvSpPr>
            <a:spLocks noGrp="1"/>
          </p:cNvSpPr>
          <p:nvPr>
            <p:ph type="title"/>
          </p:nvPr>
        </p:nvSpPr>
        <p:spPr>
          <a:xfrm>
            <a:off x="210312" y="201168"/>
            <a:ext cx="4142232" cy="452882"/>
          </a:xfrm>
          <a:prstGeom prst="rect">
            <a:avLst/>
          </a:prstGeom>
        </p:spPr>
        <p:txBody>
          <a:bodyPr vert="horz" lIns="0" tIns="0" rIns="0" bIns="0" rtlCol="0" anchor="t">
            <a:noAutofit/>
          </a:bodyPr>
          <a:lstStyle/>
          <a:p>
            <a:r>
              <a:rPr lang="en-US"/>
              <a:t>Click to edit Master title style</a:t>
            </a:r>
            <a:endParaRPr lang="en-US" dirty="0"/>
          </a:p>
        </p:txBody>
      </p:sp>
      <p:sp>
        <p:nvSpPr>
          <p:cNvPr id="5" name="Text Placeholder 4"/>
          <p:cNvSpPr>
            <a:spLocks noGrp="1"/>
          </p:cNvSpPr>
          <p:nvPr>
            <p:ph type="body" idx="1"/>
          </p:nvPr>
        </p:nvSpPr>
        <p:spPr>
          <a:xfrm>
            <a:off x="228599" y="1289304"/>
            <a:ext cx="4123943" cy="3204969"/>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4"/>
          </p:nvPr>
        </p:nvSpPr>
        <p:spPr>
          <a:xfrm>
            <a:off x="8815946" y="4825077"/>
            <a:ext cx="99386" cy="92333"/>
          </a:xfrm>
          <a:prstGeom prst="rect">
            <a:avLst/>
          </a:prstGeom>
        </p:spPr>
        <p:txBody>
          <a:bodyPr vert="horz" wrap="none" lIns="0" tIns="0" rIns="0" bIns="0" rtlCol="0" anchor="ctr" anchorCtr="0">
            <a:spAutoFit/>
          </a:bodyPr>
          <a:lstStyle>
            <a:lvl1pPr algn="r">
              <a:defRPr sz="600" b="0" i="0">
                <a:solidFill>
                  <a:srgbClr val="868D95"/>
                </a:solidFill>
                <a:latin typeface="IBM Plex Sans Light" panose="020B0403050203000203" pitchFamily="34" charset="77"/>
              </a:defRPr>
            </a:lvl1pPr>
          </a:lstStyle>
          <a:p>
            <a:fld id="{59395FB3-9C97-154F-86B2-7E381B951268}" type="slidenum">
              <a:rPr lang="en-US" smtClean="0"/>
              <a:pPr/>
              <a:t>‹Nº›</a:t>
            </a:fld>
            <a:endParaRPr lang="en-US"/>
          </a:p>
        </p:txBody>
      </p:sp>
      <p:grpSp>
        <p:nvGrpSpPr>
          <p:cNvPr id="59" name="Group 58"/>
          <p:cNvGrpSpPr/>
          <p:nvPr userDrawn="1"/>
        </p:nvGrpSpPr>
        <p:grpSpPr>
          <a:xfrm>
            <a:off x="-109730" y="-110490"/>
            <a:ext cx="9364220" cy="536448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
        <p:nvSpPr>
          <p:cNvPr id="3" name="Footer Placeholder 2">
            <a:extLst>
              <a:ext uri="{FF2B5EF4-FFF2-40B4-BE49-F238E27FC236}">
                <a16:creationId xmlns:a16="http://schemas.microsoft.com/office/drawing/2014/main" id="{7BF6398D-7806-1B44-8D41-15A98F113185}"/>
              </a:ext>
            </a:extLst>
          </p:cNvPr>
          <p:cNvSpPr>
            <a:spLocks noGrp="1"/>
          </p:cNvSpPr>
          <p:nvPr>
            <p:ph type="ftr" sz="quarter" idx="3"/>
          </p:nvPr>
        </p:nvSpPr>
        <p:spPr>
          <a:xfrm>
            <a:off x="228599" y="4825970"/>
            <a:ext cx="1916722" cy="91440"/>
          </a:xfrm>
          <a:prstGeom prst="rect">
            <a:avLst/>
          </a:prstGeom>
        </p:spPr>
        <p:txBody>
          <a:bodyPr vert="horz" wrap="none" lIns="0" tIns="0" rIns="0" bIns="0" rtlCol="0" anchor="ctr" anchorCtr="0">
            <a:noAutofit/>
          </a:bodyPr>
          <a:lstStyle>
            <a:lvl1pPr>
              <a:defRPr lang="en-US" sz="600" b="0" i="0">
                <a:solidFill>
                  <a:srgbClr val="868D95"/>
                </a:solidFill>
                <a:latin typeface="IBM Plex Sans Light" panose="020B0403050203000203" pitchFamily="34" charset="77"/>
              </a:defRPr>
            </a:lvl1pPr>
          </a:lstStyle>
          <a:p>
            <a:r>
              <a:rPr lang="en-US" dirty="0"/>
              <a:t>IBM Security / © 2019 IBM Corporation</a:t>
            </a:r>
          </a:p>
        </p:txBody>
      </p:sp>
    </p:spTree>
    <p:extLst>
      <p:ext uri="{BB962C8B-B14F-4D97-AF65-F5344CB8AC3E}">
        <p14:creationId xmlns:p14="http://schemas.microsoft.com/office/powerpoint/2010/main" val="2039259466"/>
      </p:ext>
    </p:extLst>
  </p:cSld>
  <p:clrMap bg1="dk1" tx1="lt1" bg2="dk2" tx2="lt2" accent1="accent1" accent2="accent2" accent3="accent3" accent4="accent4" accent5="accent5" accent6="accent6" hlink="hlink" folHlink="folHlink"/>
  <p:sldLayoutIdLst>
    <p:sldLayoutId id="2147484144" r:id="rId1"/>
    <p:sldLayoutId id="2147484145" r:id="rId2"/>
    <p:sldLayoutId id="2147484146" r:id="rId3"/>
    <p:sldLayoutId id="2147484147" r:id="rId4"/>
    <p:sldLayoutId id="2147484148" r:id="rId5"/>
    <p:sldLayoutId id="2147484149" r:id="rId6"/>
    <p:sldLayoutId id="2147484150" r:id="rId7"/>
    <p:sldLayoutId id="2147484151" r:id="rId8"/>
    <p:sldLayoutId id="2147484152" r:id="rId9"/>
    <p:sldLayoutId id="2147484153" r:id="rId10"/>
    <p:sldLayoutId id="2147484154" r:id="rId11"/>
    <p:sldLayoutId id="2147484155" r:id="rId12"/>
    <p:sldLayoutId id="2147484156" r:id="rId13"/>
    <p:sldLayoutId id="2147484157" r:id="rId14"/>
    <p:sldLayoutId id="2147484158" r:id="rId15"/>
    <p:sldLayoutId id="2147484159" r:id="rId16"/>
    <p:sldLayoutId id="2147484160" r:id="rId17"/>
    <p:sldLayoutId id="2147484161" r:id="rId18"/>
    <p:sldLayoutId id="2147484162" r:id="rId19"/>
    <p:sldLayoutId id="2147484163" r:id="rId20"/>
    <p:sldLayoutId id="2147484164" r:id="rId21"/>
    <p:sldLayoutId id="2147484165" r:id="rId22"/>
    <p:sldLayoutId id="2147484166" r:id="rId23"/>
    <p:sldLayoutId id="2147484167" r:id="rId24"/>
    <p:sldLayoutId id="2147484168" r:id="rId25"/>
    <p:sldLayoutId id="2147484169" r:id="rId26"/>
    <p:sldLayoutId id="2147484170" r:id="rId27"/>
    <p:sldLayoutId id="2147484171" r:id="rId28"/>
    <p:sldLayoutId id="2147484172" r:id="rId29"/>
    <p:sldLayoutId id="2147484173" r:id="rId30"/>
    <p:sldLayoutId id="2147484174" r:id="rId31"/>
    <p:sldLayoutId id="2147484175" r:id="rId32"/>
    <p:sldLayoutId id="2147484176" r:id="rId33"/>
    <p:sldLayoutId id="2147484177" r:id="rId34"/>
    <p:sldLayoutId id="2147484178" r:id="rId35"/>
    <p:sldLayoutId id="2147484179" r:id="rId36"/>
    <p:sldLayoutId id="2147484180" r:id="rId37"/>
    <p:sldLayoutId id="2147484181" r:id="rId38"/>
    <p:sldLayoutId id="2147484182" r:id="rId39"/>
    <p:sldLayoutId id="2147484183" r:id="rId40"/>
    <p:sldLayoutId id="2147484184" r:id="rId41"/>
    <p:sldLayoutId id="2147484185" r:id="rId42"/>
    <p:sldLayoutId id="2147484186" r:id="rId43"/>
    <p:sldLayoutId id="2147484187" r:id="rId44"/>
    <p:sldLayoutId id="2147484188" r:id="rId45"/>
  </p:sldLayoutIdLst>
  <p:hf hdr="0" dt="0"/>
  <p:txStyles>
    <p:titleStyle>
      <a:lvl1pPr algn="l" rtl="0" eaLnBrk="1" fontAlgn="base" hangingPunct="1">
        <a:lnSpc>
          <a:spcPct val="90000"/>
        </a:lnSpc>
        <a:spcBef>
          <a:spcPct val="0"/>
        </a:spcBef>
        <a:spcAft>
          <a:spcPct val="0"/>
        </a:spcAft>
        <a:defRPr sz="2400" b="0">
          <a:solidFill>
            <a:schemeClr val="bg1"/>
          </a:solidFill>
          <a:latin typeface="IBM Plex Sans" charset="0"/>
          <a:ea typeface="IBM Plex Sans" charset="0"/>
          <a:cs typeface="IBM Plex Sans" charset="0"/>
        </a:defRPr>
      </a:lvl1pPr>
      <a:lvl2pPr algn="l" rtl="0" eaLnBrk="1" fontAlgn="base" hangingPunct="1">
        <a:lnSpc>
          <a:spcPct val="90000"/>
        </a:lnSpc>
        <a:spcBef>
          <a:spcPct val="0"/>
        </a:spcBef>
        <a:spcAft>
          <a:spcPct val="0"/>
        </a:spcAft>
        <a:defRPr sz="2220">
          <a:solidFill>
            <a:srgbClr val="191919"/>
          </a:solidFill>
          <a:latin typeface="HelvNeue Light for IBM" pitchFamily="34" charset="0"/>
        </a:defRPr>
      </a:lvl2pPr>
      <a:lvl3pPr algn="l" rtl="0" eaLnBrk="1" fontAlgn="base" hangingPunct="1">
        <a:lnSpc>
          <a:spcPct val="90000"/>
        </a:lnSpc>
        <a:spcBef>
          <a:spcPct val="0"/>
        </a:spcBef>
        <a:spcAft>
          <a:spcPct val="0"/>
        </a:spcAft>
        <a:defRPr sz="2220">
          <a:solidFill>
            <a:srgbClr val="191919"/>
          </a:solidFill>
          <a:latin typeface="HelvNeue Light for IBM" pitchFamily="34" charset="0"/>
        </a:defRPr>
      </a:lvl3pPr>
      <a:lvl4pPr algn="l" rtl="0" eaLnBrk="1" fontAlgn="base" hangingPunct="1">
        <a:lnSpc>
          <a:spcPct val="90000"/>
        </a:lnSpc>
        <a:spcBef>
          <a:spcPct val="0"/>
        </a:spcBef>
        <a:spcAft>
          <a:spcPct val="0"/>
        </a:spcAft>
        <a:defRPr sz="2220">
          <a:solidFill>
            <a:srgbClr val="191919"/>
          </a:solidFill>
          <a:latin typeface="HelvNeue Light for IBM" pitchFamily="34" charset="0"/>
        </a:defRPr>
      </a:lvl4pPr>
      <a:lvl5pPr algn="l" rtl="0" eaLnBrk="1" fontAlgn="base" hangingPunct="1">
        <a:lnSpc>
          <a:spcPct val="90000"/>
        </a:lnSpc>
        <a:spcBef>
          <a:spcPct val="0"/>
        </a:spcBef>
        <a:spcAft>
          <a:spcPct val="0"/>
        </a:spcAft>
        <a:defRPr sz="2220">
          <a:solidFill>
            <a:srgbClr val="191919"/>
          </a:solidFill>
          <a:latin typeface="HelvNeue Light for IBM" pitchFamily="34" charset="0"/>
        </a:defRPr>
      </a:lvl5pPr>
      <a:lvl6pPr marL="362564" algn="l" rtl="0" eaLnBrk="1" fontAlgn="base" hangingPunct="1">
        <a:lnSpc>
          <a:spcPct val="90000"/>
        </a:lnSpc>
        <a:spcBef>
          <a:spcPct val="0"/>
        </a:spcBef>
        <a:spcAft>
          <a:spcPct val="0"/>
        </a:spcAft>
        <a:defRPr sz="2220">
          <a:solidFill>
            <a:srgbClr val="191919"/>
          </a:solidFill>
          <a:latin typeface="HelvNeue Light for IBM" pitchFamily="34" charset="0"/>
        </a:defRPr>
      </a:lvl6pPr>
      <a:lvl7pPr marL="725130" algn="l" rtl="0" eaLnBrk="1" fontAlgn="base" hangingPunct="1">
        <a:lnSpc>
          <a:spcPct val="90000"/>
        </a:lnSpc>
        <a:spcBef>
          <a:spcPct val="0"/>
        </a:spcBef>
        <a:spcAft>
          <a:spcPct val="0"/>
        </a:spcAft>
        <a:defRPr sz="2220">
          <a:solidFill>
            <a:srgbClr val="191919"/>
          </a:solidFill>
          <a:latin typeface="HelvNeue Light for IBM" pitchFamily="34" charset="0"/>
        </a:defRPr>
      </a:lvl7pPr>
      <a:lvl8pPr marL="1087693" algn="l" rtl="0" eaLnBrk="1" fontAlgn="base" hangingPunct="1">
        <a:lnSpc>
          <a:spcPct val="90000"/>
        </a:lnSpc>
        <a:spcBef>
          <a:spcPct val="0"/>
        </a:spcBef>
        <a:spcAft>
          <a:spcPct val="0"/>
        </a:spcAft>
        <a:defRPr sz="2220">
          <a:solidFill>
            <a:srgbClr val="191919"/>
          </a:solidFill>
          <a:latin typeface="HelvNeue Light for IBM" pitchFamily="34" charset="0"/>
        </a:defRPr>
      </a:lvl8pPr>
      <a:lvl9pPr marL="1450258" algn="l" rtl="0" eaLnBrk="1" fontAlgn="base" hangingPunct="1">
        <a:lnSpc>
          <a:spcPct val="90000"/>
        </a:lnSpc>
        <a:spcBef>
          <a:spcPct val="0"/>
        </a:spcBef>
        <a:spcAft>
          <a:spcPct val="0"/>
        </a:spcAft>
        <a:defRPr sz="2220">
          <a:solidFill>
            <a:srgbClr val="191919"/>
          </a:solidFill>
          <a:latin typeface="HelvNeue Light for IBM" pitchFamily="34" charset="0"/>
        </a:defRPr>
      </a:lvl9pPr>
    </p:titleStyle>
    <p:bodyStyle>
      <a:lvl1pPr marL="0" indent="0" algn="l" rtl="0" eaLnBrk="1" fontAlgn="base" hangingPunct="1">
        <a:lnSpc>
          <a:spcPct val="100000"/>
        </a:lnSpc>
        <a:spcBef>
          <a:spcPts val="1200"/>
        </a:spcBef>
        <a:spcAft>
          <a:spcPct val="0"/>
        </a:spcAft>
        <a:buClr>
          <a:srgbClr val="6D6E70"/>
        </a:buClr>
        <a:buSzPct val="90000"/>
        <a:buFont typeface="Wingdings" pitchFamily="2" charset="2"/>
        <a:buNone/>
        <a:defRPr sz="1400">
          <a:solidFill>
            <a:schemeClr val="bg1"/>
          </a:solidFill>
          <a:latin typeface="IBM Plex Sans" charset="0"/>
          <a:ea typeface="IBM Plex Sans" charset="0"/>
          <a:cs typeface="IBM Plex Sans" charset="0"/>
        </a:defRPr>
      </a:lvl1pPr>
      <a:lvl2pPr marL="171450" indent="-171450" algn="l" rtl="0" eaLnBrk="1" fontAlgn="base" hangingPunct="1">
        <a:lnSpc>
          <a:spcPct val="100000"/>
        </a:lnSpc>
        <a:spcBef>
          <a:spcPts val="1200"/>
        </a:spcBef>
        <a:spcAft>
          <a:spcPct val="0"/>
        </a:spcAft>
        <a:buClr>
          <a:schemeClr val="bg1"/>
        </a:buClr>
        <a:buSzPct val="100000"/>
        <a:buFont typeface="Arial" panose="020B0604020202020204" pitchFamily="34" charset="0"/>
        <a:buChar char="•"/>
        <a:tabLst/>
        <a:defRPr sz="1400">
          <a:solidFill>
            <a:schemeClr val="bg1"/>
          </a:solidFill>
          <a:latin typeface="IBM Plex Sans" charset="0"/>
          <a:ea typeface="IBM Plex Sans" charset="0"/>
          <a:cs typeface="IBM Plex Sans" charset="0"/>
        </a:defRPr>
      </a:lvl2pPr>
      <a:lvl3pPr marL="342900" indent="-141288" algn="l" rtl="0" eaLnBrk="1" fontAlgn="base" hangingPunct="1">
        <a:lnSpc>
          <a:spcPct val="100000"/>
        </a:lnSpc>
        <a:spcBef>
          <a:spcPts val="1200"/>
        </a:spcBef>
        <a:spcAft>
          <a:spcPct val="0"/>
        </a:spcAft>
        <a:buClr>
          <a:schemeClr val="bg1"/>
        </a:buClr>
        <a:buSzPct val="100000"/>
        <a:buFont typeface="System Font Regular"/>
        <a:buChar char="–"/>
        <a:tabLst/>
        <a:defRPr sz="1400">
          <a:solidFill>
            <a:schemeClr val="bg1"/>
          </a:solidFill>
          <a:latin typeface="IBM Plex Sans" charset="0"/>
          <a:ea typeface="IBM Plex Sans" charset="0"/>
          <a:cs typeface="IBM Plex Sans" charset="0"/>
        </a:defRPr>
      </a:lvl3pPr>
      <a:lvl4pPr marL="628650" indent="-193675" algn="l" rtl="0" eaLnBrk="1" fontAlgn="base" hangingPunct="1">
        <a:lnSpc>
          <a:spcPct val="100000"/>
        </a:lnSpc>
        <a:spcBef>
          <a:spcPts val="1200"/>
        </a:spcBef>
        <a:spcAft>
          <a:spcPct val="0"/>
        </a:spcAft>
        <a:buClr>
          <a:schemeClr val="bg1"/>
        </a:buClr>
        <a:buSzPct val="100000"/>
        <a:buFont typeface="System Font Regular"/>
        <a:buChar char="»"/>
        <a:tabLst/>
        <a:defRPr sz="1400" baseline="0">
          <a:solidFill>
            <a:schemeClr val="bg1"/>
          </a:solidFill>
          <a:latin typeface="IBM Plex Sans" charset="0"/>
          <a:ea typeface="IBM Plex Sans" charset="0"/>
          <a:cs typeface="IBM Plex Sans" charset="0"/>
        </a:defRPr>
      </a:lvl4pPr>
      <a:lvl5pPr marL="803275" indent="-171450" algn="l" rtl="0" eaLnBrk="1" fontAlgn="base" hangingPunct="1">
        <a:lnSpc>
          <a:spcPct val="100000"/>
        </a:lnSpc>
        <a:spcBef>
          <a:spcPts val="1200"/>
        </a:spcBef>
        <a:spcAft>
          <a:spcPct val="0"/>
        </a:spcAft>
        <a:buClr>
          <a:schemeClr val="bg1"/>
        </a:buClr>
        <a:buFont typeface="System Font Regular"/>
        <a:buChar char="–"/>
        <a:tabLst/>
        <a:defRPr sz="1400">
          <a:solidFill>
            <a:schemeClr val="bg1"/>
          </a:solidFill>
          <a:latin typeface="IBM Plex Sans" charset="0"/>
          <a:ea typeface="IBM Plex Sans" charset="0"/>
          <a:cs typeface="IBM Plex Sans" charset="0"/>
        </a:defRPr>
      </a:lvl5pPr>
      <a:lvl6pPr marL="1583701" indent="-129668" algn="l" rtl="0" eaLnBrk="1" fontAlgn="base" hangingPunct="1">
        <a:spcBef>
          <a:spcPct val="20000"/>
        </a:spcBef>
        <a:spcAft>
          <a:spcPct val="0"/>
        </a:spcAft>
        <a:buClr>
          <a:schemeClr val="bg1"/>
        </a:buClr>
        <a:buChar char="»"/>
        <a:defRPr sz="1269">
          <a:solidFill>
            <a:schemeClr val="bg1"/>
          </a:solidFill>
          <a:latin typeface="Arial" charset="0"/>
        </a:defRPr>
      </a:lvl6pPr>
      <a:lvl7pPr marL="1946266" indent="-129668" algn="l" rtl="0" eaLnBrk="1" fontAlgn="base" hangingPunct="1">
        <a:spcBef>
          <a:spcPct val="20000"/>
        </a:spcBef>
        <a:spcAft>
          <a:spcPct val="0"/>
        </a:spcAft>
        <a:buClr>
          <a:schemeClr val="bg1"/>
        </a:buClr>
        <a:buChar char="»"/>
        <a:defRPr sz="1269">
          <a:solidFill>
            <a:schemeClr val="bg1"/>
          </a:solidFill>
          <a:latin typeface="Arial" charset="0"/>
        </a:defRPr>
      </a:lvl7pPr>
      <a:lvl8pPr marL="2308831" indent="-129668" algn="l" rtl="0" eaLnBrk="1" fontAlgn="base" hangingPunct="1">
        <a:spcBef>
          <a:spcPct val="20000"/>
        </a:spcBef>
        <a:spcAft>
          <a:spcPct val="0"/>
        </a:spcAft>
        <a:buClr>
          <a:schemeClr val="bg1"/>
        </a:buClr>
        <a:buChar char="»"/>
        <a:defRPr sz="1269">
          <a:solidFill>
            <a:schemeClr val="bg1"/>
          </a:solidFill>
          <a:latin typeface="Arial" charset="0"/>
        </a:defRPr>
      </a:lvl8pPr>
      <a:lvl9pPr marL="2671396" indent="-129668" algn="l" rtl="0" eaLnBrk="1" fontAlgn="base" hangingPunct="1">
        <a:spcBef>
          <a:spcPct val="20000"/>
        </a:spcBef>
        <a:spcAft>
          <a:spcPct val="0"/>
        </a:spcAft>
        <a:buClr>
          <a:schemeClr val="bg1"/>
        </a:buClr>
        <a:buChar char="»"/>
        <a:defRPr sz="1269">
          <a:solidFill>
            <a:schemeClr val="bg1"/>
          </a:solidFill>
          <a:latin typeface="Arial" charset="0"/>
        </a:defRPr>
      </a:lvl9pPr>
    </p:bodyStyle>
    <p:otherStyle>
      <a:defPPr>
        <a:defRPr lang="en-US"/>
      </a:defPPr>
      <a:lvl1pPr marL="0" algn="l" defTabSz="725130" rtl="0" eaLnBrk="1" latinLnBrk="0" hangingPunct="1">
        <a:defRPr sz="1428" kern="1200">
          <a:solidFill>
            <a:schemeClr val="tx1"/>
          </a:solidFill>
          <a:latin typeface="+mn-lt"/>
          <a:ea typeface="+mn-ea"/>
          <a:cs typeface="+mn-cs"/>
        </a:defRPr>
      </a:lvl1pPr>
      <a:lvl2pPr marL="362564" algn="l" defTabSz="725130" rtl="0" eaLnBrk="1" latinLnBrk="0" hangingPunct="1">
        <a:defRPr sz="1428" kern="1200">
          <a:solidFill>
            <a:schemeClr val="tx1"/>
          </a:solidFill>
          <a:latin typeface="+mn-lt"/>
          <a:ea typeface="+mn-ea"/>
          <a:cs typeface="+mn-cs"/>
        </a:defRPr>
      </a:lvl2pPr>
      <a:lvl3pPr marL="725130" algn="l" defTabSz="725130" rtl="0" eaLnBrk="1" latinLnBrk="0" hangingPunct="1">
        <a:defRPr sz="1428" kern="1200">
          <a:solidFill>
            <a:schemeClr val="tx1"/>
          </a:solidFill>
          <a:latin typeface="+mn-lt"/>
          <a:ea typeface="+mn-ea"/>
          <a:cs typeface="+mn-cs"/>
        </a:defRPr>
      </a:lvl3pPr>
      <a:lvl4pPr marL="1087693" algn="l" defTabSz="725130" rtl="0" eaLnBrk="1" latinLnBrk="0" hangingPunct="1">
        <a:defRPr sz="1428" kern="1200">
          <a:solidFill>
            <a:schemeClr val="tx1"/>
          </a:solidFill>
          <a:latin typeface="+mn-lt"/>
          <a:ea typeface="+mn-ea"/>
          <a:cs typeface="+mn-cs"/>
        </a:defRPr>
      </a:lvl4pPr>
      <a:lvl5pPr marL="1450258" algn="l" defTabSz="725130" rtl="0" eaLnBrk="1" latinLnBrk="0" hangingPunct="1">
        <a:defRPr sz="1428" kern="1200">
          <a:solidFill>
            <a:schemeClr val="tx1"/>
          </a:solidFill>
          <a:latin typeface="+mn-lt"/>
          <a:ea typeface="+mn-ea"/>
          <a:cs typeface="+mn-cs"/>
        </a:defRPr>
      </a:lvl5pPr>
      <a:lvl6pPr marL="1812823" algn="l" defTabSz="725130" rtl="0" eaLnBrk="1" latinLnBrk="0" hangingPunct="1">
        <a:defRPr sz="1428" kern="1200">
          <a:solidFill>
            <a:schemeClr val="tx1"/>
          </a:solidFill>
          <a:latin typeface="+mn-lt"/>
          <a:ea typeface="+mn-ea"/>
          <a:cs typeface="+mn-cs"/>
        </a:defRPr>
      </a:lvl6pPr>
      <a:lvl7pPr marL="2175387" algn="l" defTabSz="725130" rtl="0" eaLnBrk="1" latinLnBrk="0" hangingPunct="1">
        <a:defRPr sz="1428" kern="1200">
          <a:solidFill>
            <a:schemeClr val="tx1"/>
          </a:solidFill>
          <a:latin typeface="+mn-lt"/>
          <a:ea typeface="+mn-ea"/>
          <a:cs typeface="+mn-cs"/>
        </a:defRPr>
      </a:lvl7pPr>
      <a:lvl8pPr marL="2537951" algn="l" defTabSz="725130" rtl="0" eaLnBrk="1" latinLnBrk="0" hangingPunct="1">
        <a:defRPr sz="1428" kern="1200">
          <a:solidFill>
            <a:schemeClr val="tx1"/>
          </a:solidFill>
          <a:latin typeface="+mn-lt"/>
          <a:ea typeface="+mn-ea"/>
          <a:cs typeface="+mn-cs"/>
        </a:defRPr>
      </a:lvl8pPr>
      <a:lvl9pPr marL="2900516" algn="l" defTabSz="725130" rtl="0" eaLnBrk="1" latinLnBrk="0" hangingPunct="1">
        <a:defRPr sz="142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
          <p15:clr>
            <a:srgbClr val="F26B43"/>
          </p15:clr>
        </p15:guide>
        <p15:guide id="2" pos="144">
          <p15:clr>
            <a:srgbClr val="F26B43"/>
          </p15:clr>
        </p15:guide>
        <p15:guide id="3" pos="5616">
          <p15:clr>
            <a:srgbClr val="F26B43"/>
          </p15:clr>
        </p15:guide>
        <p15:guide id="4" orient="horz" pos="2832">
          <p15:clr>
            <a:srgbClr val="F26B43"/>
          </p15:clr>
        </p15:guide>
        <p15:guide id="5" orient="horz" pos="3088">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p15:clr>
            <a:srgbClr val="F26B43"/>
          </p15:clr>
        </p15:guide>
        <p15:guide id="17" orient="horz" pos="812">
          <p15:clr>
            <a:srgbClr val="F26B43"/>
          </p15:clr>
        </p15:guide>
        <p15:guide id="18" orient="horz" pos="1620">
          <p15:clr>
            <a:srgbClr val="F26B43"/>
          </p15:clr>
        </p15:guide>
        <p15:guide id="19" orient="horz" pos="1216">
          <p15:clr>
            <a:srgbClr val="F26B43"/>
          </p15:clr>
        </p15:guide>
        <p15:guide id="20" orient="horz" pos="2022">
          <p15:clr>
            <a:srgbClr val="F26B43"/>
          </p15:clr>
        </p15:guide>
        <p15:guide id="21" orient="horz" pos="242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 name="Title Placeholder 3"/>
          <p:cNvSpPr>
            <a:spLocks noGrp="1"/>
          </p:cNvSpPr>
          <p:nvPr>
            <p:ph type="title"/>
          </p:nvPr>
        </p:nvSpPr>
        <p:spPr>
          <a:xfrm>
            <a:off x="210312" y="201168"/>
            <a:ext cx="4142232" cy="452882"/>
          </a:xfrm>
          <a:prstGeom prst="rect">
            <a:avLst/>
          </a:prstGeom>
        </p:spPr>
        <p:txBody>
          <a:bodyPr vert="horz" lIns="0" tIns="0" rIns="0" bIns="0" rtlCol="0" anchor="t">
            <a:noAutofit/>
          </a:bodyPr>
          <a:lstStyle/>
          <a:p>
            <a:r>
              <a:rPr lang="en-US"/>
              <a:t>Click to edit Master title style</a:t>
            </a:r>
            <a:endParaRPr lang="en-US" dirty="0"/>
          </a:p>
        </p:txBody>
      </p:sp>
      <p:sp>
        <p:nvSpPr>
          <p:cNvPr id="5" name="Text Placeholder 4"/>
          <p:cNvSpPr>
            <a:spLocks noGrp="1"/>
          </p:cNvSpPr>
          <p:nvPr>
            <p:ph type="body" idx="1"/>
          </p:nvPr>
        </p:nvSpPr>
        <p:spPr>
          <a:xfrm>
            <a:off x="228599" y="1289304"/>
            <a:ext cx="4123943" cy="3204969"/>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p:cNvSpPr>
            <a:spLocks noGrp="1"/>
          </p:cNvSpPr>
          <p:nvPr>
            <p:ph type="sldNum" sz="quarter" idx="4"/>
          </p:nvPr>
        </p:nvSpPr>
        <p:spPr>
          <a:xfrm>
            <a:off x="8815946" y="4825077"/>
            <a:ext cx="99386" cy="92333"/>
          </a:xfrm>
          <a:prstGeom prst="rect">
            <a:avLst/>
          </a:prstGeom>
        </p:spPr>
        <p:txBody>
          <a:bodyPr vert="horz" wrap="none" lIns="0" tIns="0" rIns="0" bIns="0" rtlCol="0" anchor="ctr" anchorCtr="0">
            <a:spAutoFit/>
          </a:bodyPr>
          <a:lstStyle>
            <a:lvl1pPr algn="r">
              <a:defRPr sz="600" b="0" i="0">
                <a:solidFill>
                  <a:srgbClr val="868D95"/>
                </a:solidFill>
                <a:latin typeface="IBM Plex Sans Light" panose="020B0403050203000203" pitchFamily="34" charset="77"/>
              </a:defRPr>
            </a:lvl1pPr>
          </a:lstStyle>
          <a:p>
            <a:fld id="{59395FB3-9C97-154F-86B2-7E381B951268}" type="slidenum">
              <a:rPr lang="en-US" smtClean="0"/>
              <a:pPr/>
              <a:t>‹Nº›</a:t>
            </a:fld>
            <a:endParaRPr lang="en-US"/>
          </a:p>
        </p:txBody>
      </p:sp>
      <p:grpSp>
        <p:nvGrpSpPr>
          <p:cNvPr id="59" name="Group 58"/>
          <p:cNvGrpSpPr/>
          <p:nvPr userDrawn="1"/>
        </p:nvGrpSpPr>
        <p:grpSpPr>
          <a:xfrm>
            <a:off x="-109730" y="-110490"/>
            <a:ext cx="9364220" cy="536448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
        <p:nvSpPr>
          <p:cNvPr id="3" name="Footer Placeholder 2">
            <a:extLst>
              <a:ext uri="{FF2B5EF4-FFF2-40B4-BE49-F238E27FC236}">
                <a16:creationId xmlns:a16="http://schemas.microsoft.com/office/drawing/2014/main" id="{7BF6398D-7806-1B44-8D41-15A98F113185}"/>
              </a:ext>
            </a:extLst>
          </p:cNvPr>
          <p:cNvSpPr>
            <a:spLocks noGrp="1"/>
          </p:cNvSpPr>
          <p:nvPr>
            <p:ph type="ftr" sz="quarter" idx="3"/>
          </p:nvPr>
        </p:nvSpPr>
        <p:spPr>
          <a:xfrm>
            <a:off x="228599" y="4825970"/>
            <a:ext cx="1916722" cy="91440"/>
          </a:xfrm>
          <a:prstGeom prst="rect">
            <a:avLst/>
          </a:prstGeom>
        </p:spPr>
        <p:txBody>
          <a:bodyPr vert="horz" wrap="none" lIns="0" tIns="0" rIns="0" bIns="0" rtlCol="0" anchor="ctr" anchorCtr="0">
            <a:noAutofit/>
          </a:bodyPr>
          <a:lstStyle>
            <a:lvl1pPr>
              <a:defRPr lang="en-US" sz="600" b="0" i="0">
                <a:solidFill>
                  <a:srgbClr val="868D95"/>
                </a:solidFill>
                <a:latin typeface="IBM Plex Sans Light" panose="020B0403050203000203" pitchFamily="34" charset="77"/>
              </a:defRPr>
            </a:lvl1pPr>
          </a:lstStyle>
          <a:p>
            <a:r>
              <a:rPr lang="en-US" dirty="0"/>
              <a:t>IBM Security / © 2019 IBM Corporation</a:t>
            </a:r>
          </a:p>
        </p:txBody>
      </p:sp>
    </p:spTree>
    <p:extLst>
      <p:ext uri="{BB962C8B-B14F-4D97-AF65-F5344CB8AC3E}">
        <p14:creationId xmlns:p14="http://schemas.microsoft.com/office/powerpoint/2010/main" val="1804585917"/>
      </p:ext>
    </p:extLst>
  </p:cSld>
  <p:clrMap bg1="dk1" tx1="lt1" bg2="dk2" tx2="lt2" accent1="accent1" accent2="accent2" accent3="accent3" accent4="accent4" accent5="accent5" accent6="accent6" hlink="hlink" folHlink="folHlink"/>
  <p:sldLayoutIdLst>
    <p:sldLayoutId id="2147484190" r:id="rId1"/>
    <p:sldLayoutId id="2147484191" r:id="rId2"/>
    <p:sldLayoutId id="2147484192" r:id="rId3"/>
    <p:sldLayoutId id="2147484193" r:id="rId4"/>
    <p:sldLayoutId id="2147484194" r:id="rId5"/>
    <p:sldLayoutId id="2147484195" r:id="rId6"/>
    <p:sldLayoutId id="2147484196" r:id="rId7"/>
    <p:sldLayoutId id="2147484197" r:id="rId8"/>
    <p:sldLayoutId id="2147484198" r:id="rId9"/>
    <p:sldLayoutId id="2147484199" r:id="rId10"/>
    <p:sldLayoutId id="2147484200" r:id="rId11"/>
    <p:sldLayoutId id="2147484201" r:id="rId12"/>
    <p:sldLayoutId id="2147484202" r:id="rId13"/>
    <p:sldLayoutId id="2147484203" r:id="rId14"/>
    <p:sldLayoutId id="2147484204" r:id="rId15"/>
    <p:sldLayoutId id="2147484205" r:id="rId16"/>
    <p:sldLayoutId id="2147484206" r:id="rId17"/>
    <p:sldLayoutId id="2147484207" r:id="rId18"/>
    <p:sldLayoutId id="2147484208" r:id="rId19"/>
    <p:sldLayoutId id="2147484209" r:id="rId20"/>
    <p:sldLayoutId id="2147484210" r:id="rId21"/>
    <p:sldLayoutId id="2147484211" r:id="rId22"/>
    <p:sldLayoutId id="2147484212" r:id="rId23"/>
    <p:sldLayoutId id="2147484213" r:id="rId24"/>
    <p:sldLayoutId id="2147484214" r:id="rId25"/>
    <p:sldLayoutId id="2147484215" r:id="rId26"/>
    <p:sldLayoutId id="2147484216" r:id="rId27"/>
    <p:sldLayoutId id="2147484217" r:id="rId28"/>
    <p:sldLayoutId id="2147484218" r:id="rId29"/>
    <p:sldLayoutId id="2147484219" r:id="rId30"/>
    <p:sldLayoutId id="2147484220" r:id="rId31"/>
    <p:sldLayoutId id="2147484221" r:id="rId32"/>
    <p:sldLayoutId id="2147484222" r:id="rId33"/>
    <p:sldLayoutId id="2147484223" r:id="rId34"/>
    <p:sldLayoutId id="2147484224" r:id="rId35"/>
    <p:sldLayoutId id="2147484225" r:id="rId36"/>
    <p:sldLayoutId id="2147484226" r:id="rId37"/>
    <p:sldLayoutId id="2147484227" r:id="rId38"/>
    <p:sldLayoutId id="2147484228" r:id="rId39"/>
  </p:sldLayoutIdLst>
  <p:hf hdr="0" dt="0"/>
  <p:txStyles>
    <p:titleStyle>
      <a:lvl1pPr algn="l" rtl="0" eaLnBrk="1" fontAlgn="base" hangingPunct="1">
        <a:lnSpc>
          <a:spcPct val="90000"/>
        </a:lnSpc>
        <a:spcBef>
          <a:spcPct val="0"/>
        </a:spcBef>
        <a:spcAft>
          <a:spcPct val="0"/>
        </a:spcAft>
        <a:defRPr sz="2400" b="0">
          <a:solidFill>
            <a:schemeClr val="bg1"/>
          </a:solidFill>
          <a:latin typeface="IBM Plex Sans" charset="0"/>
          <a:ea typeface="IBM Plex Sans" charset="0"/>
          <a:cs typeface="IBM Plex Sans" charset="0"/>
        </a:defRPr>
      </a:lvl1pPr>
      <a:lvl2pPr algn="l" rtl="0" eaLnBrk="1" fontAlgn="base" hangingPunct="1">
        <a:lnSpc>
          <a:spcPct val="90000"/>
        </a:lnSpc>
        <a:spcBef>
          <a:spcPct val="0"/>
        </a:spcBef>
        <a:spcAft>
          <a:spcPct val="0"/>
        </a:spcAft>
        <a:defRPr sz="2220">
          <a:solidFill>
            <a:srgbClr val="191919"/>
          </a:solidFill>
          <a:latin typeface="HelvNeue Light for IBM" pitchFamily="34" charset="0"/>
        </a:defRPr>
      </a:lvl2pPr>
      <a:lvl3pPr algn="l" rtl="0" eaLnBrk="1" fontAlgn="base" hangingPunct="1">
        <a:lnSpc>
          <a:spcPct val="90000"/>
        </a:lnSpc>
        <a:spcBef>
          <a:spcPct val="0"/>
        </a:spcBef>
        <a:spcAft>
          <a:spcPct val="0"/>
        </a:spcAft>
        <a:defRPr sz="2220">
          <a:solidFill>
            <a:srgbClr val="191919"/>
          </a:solidFill>
          <a:latin typeface="HelvNeue Light for IBM" pitchFamily="34" charset="0"/>
        </a:defRPr>
      </a:lvl3pPr>
      <a:lvl4pPr algn="l" rtl="0" eaLnBrk="1" fontAlgn="base" hangingPunct="1">
        <a:lnSpc>
          <a:spcPct val="90000"/>
        </a:lnSpc>
        <a:spcBef>
          <a:spcPct val="0"/>
        </a:spcBef>
        <a:spcAft>
          <a:spcPct val="0"/>
        </a:spcAft>
        <a:defRPr sz="2220">
          <a:solidFill>
            <a:srgbClr val="191919"/>
          </a:solidFill>
          <a:latin typeface="HelvNeue Light for IBM" pitchFamily="34" charset="0"/>
        </a:defRPr>
      </a:lvl4pPr>
      <a:lvl5pPr algn="l" rtl="0" eaLnBrk="1" fontAlgn="base" hangingPunct="1">
        <a:lnSpc>
          <a:spcPct val="90000"/>
        </a:lnSpc>
        <a:spcBef>
          <a:spcPct val="0"/>
        </a:spcBef>
        <a:spcAft>
          <a:spcPct val="0"/>
        </a:spcAft>
        <a:defRPr sz="2220">
          <a:solidFill>
            <a:srgbClr val="191919"/>
          </a:solidFill>
          <a:latin typeface="HelvNeue Light for IBM" pitchFamily="34" charset="0"/>
        </a:defRPr>
      </a:lvl5pPr>
      <a:lvl6pPr marL="362564" algn="l" rtl="0" eaLnBrk="1" fontAlgn="base" hangingPunct="1">
        <a:lnSpc>
          <a:spcPct val="90000"/>
        </a:lnSpc>
        <a:spcBef>
          <a:spcPct val="0"/>
        </a:spcBef>
        <a:spcAft>
          <a:spcPct val="0"/>
        </a:spcAft>
        <a:defRPr sz="2220">
          <a:solidFill>
            <a:srgbClr val="191919"/>
          </a:solidFill>
          <a:latin typeface="HelvNeue Light for IBM" pitchFamily="34" charset="0"/>
        </a:defRPr>
      </a:lvl6pPr>
      <a:lvl7pPr marL="725130" algn="l" rtl="0" eaLnBrk="1" fontAlgn="base" hangingPunct="1">
        <a:lnSpc>
          <a:spcPct val="90000"/>
        </a:lnSpc>
        <a:spcBef>
          <a:spcPct val="0"/>
        </a:spcBef>
        <a:spcAft>
          <a:spcPct val="0"/>
        </a:spcAft>
        <a:defRPr sz="2220">
          <a:solidFill>
            <a:srgbClr val="191919"/>
          </a:solidFill>
          <a:latin typeface="HelvNeue Light for IBM" pitchFamily="34" charset="0"/>
        </a:defRPr>
      </a:lvl7pPr>
      <a:lvl8pPr marL="1087693" algn="l" rtl="0" eaLnBrk="1" fontAlgn="base" hangingPunct="1">
        <a:lnSpc>
          <a:spcPct val="90000"/>
        </a:lnSpc>
        <a:spcBef>
          <a:spcPct val="0"/>
        </a:spcBef>
        <a:spcAft>
          <a:spcPct val="0"/>
        </a:spcAft>
        <a:defRPr sz="2220">
          <a:solidFill>
            <a:srgbClr val="191919"/>
          </a:solidFill>
          <a:latin typeface="HelvNeue Light for IBM" pitchFamily="34" charset="0"/>
        </a:defRPr>
      </a:lvl8pPr>
      <a:lvl9pPr marL="1450258" algn="l" rtl="0" eaLnBrk="1" fontAlgn="base" hangingPunct="1">
        <a:lnSpc>
          <a:spcPct val="90000"/>
        </a:lnSpc>
        <a:spcBef>
          <a:spcPct val="0"/>
        </a:spcBef>
        <a:spcAft>
          <a:spcPct val="0"/>
        </a:spcAft>
        <a:defRPr sz="2220">
          <a:solidFill>
            <a:srgbClr val="191919"/>
          </a:solidFill>
          <a:latin typeface="HelvNeue Light for IBM" pitchFamily="34" charset="0"/>
        </a:defRPr>
      </a:lvl9pPr>
    </p:titleStyle>
    <p:bodyStyle>
      <a:lvl1pPr marL="0" indent="0" algn="l" rtl="0" eaLnBrk="1" fontAlgn="base" hangingPunct="1">
        <a:lnSpc>
          <a:spcPct val="100000"/>
        </a:lnSpc>
        <a:spcBef>
          <a:spcPts val="1200"/>
        </a:spcBef>
        <a:spcAft>
          <a:spcPct val="0"/>
        </a:spcAft>
        <a:buClr>
          <a:srgbClr val="6D6E70"/>
        </a:buClr>
        <a:buSzPct val="90000"/>
        <a:buFont typeface="Wingdings" pitchFamily="2" charset="2"/>
        <a:buNone/>
        <a:defRPr sz="1400">
          <a:solidFill>
            <a:schemeClr val="bg1"/>
          </a:solidFill>
          <a:latin typeface="IBM Plex Sans" charset="0"/>
          <a:ea typeface="IBM Plex Sans" charset="0"/>
          <a:cs typeface="IBM Plex Sans" charset="0"/>
        </a:defRPr>
      </a:lvl1pPr>
      <a:lvl2pPr marL="171450" indent="-171450" algn="l" rtl="0" eaLnBrk="1" fontAlgn="base" hangingPunct="1">
        <a:lnSpc>
          <a:spcPct val="100000"/>
        </a:lnSpc>
        <a:spcBef>
          <a:spcPts val="1200"/>
        </a:spcBef>
        <a:spcAft>
          <a:spcPct val="0"/>
        </a:spcAft>
        <a:buClr>
          <a:schemeClr val="bg1"/>
        </a:buClr>
        <a:buSzPct val="100000"/>
        <a:buFont typeface="Arial" panose="020B0604020202020204" pitchFamily="34" charset="0"/>
        <a:buChar char="•"/>
        <a:tabLst/>
        <a:defRPr sz="1400">
          <a:solidFill>
            <a:schemeClr val="bg1"/>
          </a:solidFill>
          <a:latin typeface="IBM Plex Sans" charset="0"/>
          <a:ea typeface="IBM Plex Sans" charset="0"/>
          <a:cs typeface="IBM Plex Sans" charset="0"/>
        </a:defRPr>
      </a:lvl2pPr>
      <a:lvl3pPr marL="342900" indent="-141288" algn="l" rtl="0" eaLnBrk="1" fontAlgn="base" hangingPunct="1">
        <a:lnSpc>
          <a:spcPct val="100000"/>
        </a:lnSpc>
        <a:spcBef>
          <a:spcPts val="1200"/>
        </a:spcBef>
        <a:spcAft>
          <a:spcPct val="0"/>
        </a:spcAft>
        <a:buClr>
          <a:schemeClr val="bg1"/>
        </a:buClr>
        <a:buSzPct val="100000"/>
        <a:buFont typeface="System Font Regular"/>
        <a:buChar char="–"/>
        <a:tabLst/>
        <a:defRPr sz="1400">
          <a:solidFill>
            <a:schemeClr val="bg1"/>
          </a:solidFill>
          <a:latin typeface="IBM Plex Sans" charset="0"/>
          <a:ea typeface="IBM Plex Sans" charset="0"/>
          <a:cs typeface="IBM Plex Sans" charset="0"/>
        </a:defRPr>
      </a:lvl3pPr>
      <a:lvl4pPr marL="628650" indent="-193675" algn="l" rtl="0" eaLnBrk="1" fontAlgn="base" hangingPunct="1">
        <a:lnSpc>
          <a:spcPct val="100000"/>
        </a:lnSpc>
        <a:spcBef>
          <a:spcPts val="1200"/>
        </a:spcBef>
        <a:spcAft>
          <a:spcPct val="0"/>
        </a:spcAft>
        <a:buClr>
          <a:schemeClr val="bg1"/>
        </a:buClr>
        <a:buSzPct val="100000"/>
        <a:buFont typeface="System Font Regular"/>
        <a:buChar char="»"/>
        <a:tabLst/>
        <a:defRPr sz="1400" baseline="0">
          <a:solidFill>
            <a:schemeClr val="bg1"/>
          </a:solidFill>
          <a:latin typeface="IBM Plex Sans" charset="0"/>
          <a:ea typeface="IBM Plex Sans" charset="0"/>
          <a:cs typeface="IBM Plex Sans" charset="0"/>
        </a:defRPr>
      </a:lvl4pPr>
      <a:lvl5pPr marL="803275" indent="-171450" algn="l" rtl="0" eaLnBrk="1" fontAlgn="base" hangingPunct="1">
        <a:lnSpc>
          <a:spcPct val="100000"/>
        </a:lnSpc>
        <a:spcBef>
          <a:spcPts val="1200"/>
        </a:spcBef>
        <a:spcAft>
          <a:spcPct val="0"/>
        </a:spcAft>
        <a:buClr>
          <a:schemeClr val="bg1"/>
        </a:buClr>
        <a:buFont typeface="System Font Regular"/>
        <a:buChar char="–"/>
        <a:tabLst/>
        <a:defRPr sz="1400">
          <a:solidFill>
            <a:schemeClr val="bg1"/>
          </a:solidFill>
          <a:latin typeface="IBM Plex Sans" charset="0"/>
          <a:ea typeface="IBM Plex Sans" charset="0"/>
          <a:cs typeface="IBM Plex Sans" charset="0"/>
        </a:defRPr>
      </a:lvl5pPr>
      <a:lvl6pPr marL="1583701" indent="-129668" algn="l" rtl="0" eaLnBrk="1" fontAlgn="base" hangingPunct="1">
        <a:spcBef>
          <a:spcPct val="20000"/>
        </a:spcBef>
        <a:spcAft>
          <a:spcPct val="0"/>
        </a:spcAft>
        <a:buClr>
          <a:schemeClr val="bg1"/>
        </a:buClr>
        <a:buChar char="»"/>
        <a:defRPr sz="1269">
          <a:solidFill>
            <a:schemeClr val="bg1"/>
          </a:solidFill>
          <a:latin typeface="Arial" charset="0"/>
        </a:defRPr>
      </a:lvl6pPr>
      <a:lvl7pPr marL="1946266" indent="-129668" algn="l" rtl="0" eaLnBrk="1" fontAlgn="base" hangingPunct="1">
        <a:spcBef>
          <a:spcPct val="20000"/>
        </a:spcBef>
        <a:spcAft>
          <a:spcPct val="0"/>
        </a:spcAft>
        <a:buClr>
          <a:schemeClr val="bg1"/>
        </a:buClr>
        <a:buChar char="»"/>
        <a:defRPr sz="1269">
          <a:solidFill>
            <a:schemeClr val="bg1"/>
          </a:solidFill>
          <a:latin typeface="Arial" charset="0"/>
        </a:defRPr>
      </a:lvl7pPr>
      <a:lvl8pPr marL="2308831" indent="-129668" algn="l" rtl="0" eaLnBrk="1" fontAlgn="base" hangingPunct="1">
        <a:spcBef>
          <a:spcPct val="20000"/>
        </a:spcBef>
        <a:spcAft>
          <a:spcPct val="0"/>
        </a:spcAft>
        <a:buClr>
          <a:schemeClr val="bg1"/>
        </a:buClr>
        <a:buChar char="»"/>
        <a:defRPr sz="1269">
          <a:solidFill>
            <a:schemeClr val="bg1"/>
          </a:solidFill>
          <a:latin typeface="Arial" charset="0"/>
        </a:defRPr>
      </a:lvl8pPr>
      <a:lvl9pPr marL="2671396" indent="-129668" algn="l" rtl="0" eaLnBrk="1" fontAlgn="base" hangingPunct="1">
        <a:spcBef>
          <a:spcPct val="20000"/>
        </a:spcBef>
        <a:spcAft>
          <a:spcPct val="0"/>
        </a:spcAft>
        <a:buClr>
          <a:schemeClr val="bg1"/>
        </a:buClr>
        <a:buChar char="»"/>
        <a:defRPr sz="1269">
          <a:solidFill>
            <a:schemeClr val="bg1"/>
          </a:solidFill>
          <a:latin typeface="Arial" charset="0"/>
        </a:defRPr>
      </a:lvl9pPr>
    </p:bodyStyle>
    <p:otherStyle>
      <a:defPPr>
        <a:defRPr lang="en-US"/>
      </a:defPPr>
      <a:lvl1pPr marL="0" algn="l" defTabSz="725130" rtl="0" eaLnBrk="1" latinLnBrk="0" hangingPunct="1">
        <a:defRPr sz="1428" kern="1200">
          <a:solidFill>
            <a:schemeClr val="tx1"/>
          </a:solidFill>
          <a:latin typeface="+mn-lt"/>
          <a:ea typeface="+mn-ea"/>
          <a:cs typeface="+mn-cs"/>
        </a:defRPr>
      </a:lvl1pPr>
      <a:lvl2pPr marL="362564" algn="l" defTabSz="725130" rtl="0" eaLnBrk="1" latinLnBrk="0" hangingPunct="1">
        <a:defRPr sz="1428" kern="1200">
          <a:solidFill>
            <a:schemeClr val="tx1"/>
          </a:solidFill>
          <a:latin typeface="+mn-lt"/>
          <a:ea typeface="+mn-ea"/>
          <a:cs typeface="+mn-cs"/>
        </a:defRPr>
      </a:lvl2pPr>
      <a:lvl3pPr marL="725130" algn="l" defTabSz="725130" rtl="0" eaLnBrk="1" latinLnBrk="0" hangingPunct="1">
        <a:defRPr sz="1428" kern="1200">
          <a:solidFill>
            <a:schemeClr val="tx1"/>
          </a:solidFill>
          <a:latin typeface="+mn-lt"/>
          <a:ea typeface="+mn-ea"/>
          <a:cs typeface="+mn-cs"/>
        </a:defRPr>
      </a:lvl3pPr>
      <a:lvl4pPr marL="1087693" algn="l" defTabSz="725130" rtl="0" eaLnBrk="1" latinLnBrk="0" hangingPunct="1">
        <a:defRPr sz="1428" kern="1200">
          <a:solidFill>
            <a:schemeClr val="tx1"/>
          </a:solidFill>
          <a:latin typeface="+mn-lt"/>
          <a:ea typeface="+mn-ea"/>
          <a:cs typeface="+mn-cs"/>
        </a:defRPr>
      </a:lvl4pPr>
      <a:lvl5pPr marL="1450258" algn="l" defTabSz="725130" rtl="0" eaLnBrk="1" latinLnBrk="0" hangingPunct="1">
        <a:defRPr sz="1428" kern="1200">
          <a:solidFill>
            <a:schemeClr val="tx1"/>
          </a:solidFill>
          <a:latin typeface="+mn-lt"/>
          <a:ea typeface="+mn-ea"/>
          <a:cs typeface="+mn-cs"/>
        </a:defRPr>
      </a:lvl5pPr>
      <a:lvl6pPr marL="1812823" algn="l" defTabSz="725130" rtl="0" eaLnBrk="1" latinLnBrk="0" hangingPunct="1">
        <a:defRPr sz="1428" kern="1200">
          <a:solidFill>
            <a:schemeClr val="tx1"/>
          </a:solidFill>
          <a:latin typeface="+mn-lt"/>
          <a:ea typeface="+mn-ea"/>
          <a:cs typeface="+mn-cs"/>
        </a:defRPr>
      </a:lvl6pPr>
      <a:lvl7pPr marL="2175387" algn="l" defTabSz="725130" rtl="0" eaLnBrk="1" latinLnBrk="0" hangingPunct="1">
        <a:defRPr sz="1428" kern="1200">
          <a:solidFill>
            <a:schemeClr val="tx1"/>
          </a:solidFill>
          <a:latin typeface="+mn-lt"/>
          <a:ea typeface="+mn-ea"/>
          <a:cs typeface="+mn-cs"/>
        </a:defRPr>
      </a:lvl7pPr>
      <a:lvl8pPr marL="2537951" algn="l" defTabSz="725130" rtl="0" eaLnBrk="1" latinLnBrk="0" hangingPunct="1">
        <a:defRPr sz="1428" kern="1200">
          <a:solidFill>
            <a:schemeClr val="tx1"/>
          </a:solidFill>
          <a:latin typeface="+mn-lt"/>
          <a:ea typeface="+mn-ea"/>
          <a:cs typeface="+mn-cs"/>
        </a:defRPr>
      </a:lvl8pPr>
      <a:lvl9pPr marL="2900516" algn="l" defTabSz="725130" rtl="0" eaLnBrk="1" latinLnBrk="0" hangingPunct="1">
        <a:defRPr sz="142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
          <p15:clr>
            <a:srgbClr val="F26B43"/>
          </p15:clr>
        </p15:guide>
        <p15:guide id="2" pos="144">
          <p15:clr>
            <a:srgbClr val="F26B43"/>
          </p15:clr>
        </p15:guide>
        <p15:guide id="3" pos="5616">
          <p15:clr>
            <a:srgbClr val="F26B43"/>
          </p15:clr>
        </p15:guide>
        <p15:guide id="4" orient="horz" pos="2832">
          <p15:clr>
            <a:srgbClr val="F26B43"/>
          </p15:clr>
        </p15:guide>
        <p15:guide id="5" orient="horz" pos="3088">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p15:clr>
            <a:srgbClr val="F26B43"/>
          </p15:clr>
        </p15:guide>
        <p15:guide id="17" orient="horz" pos="812">
          <p15:clr>
            <a:srgbClr val="F26B43"/>
          </p15:clr>
        </p15:guide>
        <p15:guide id="18" orient="horz" pos="1620">
          <p15:clr>
            <a:srgbClr val="F26B43"/>
          </p15:clr>
        </p15:guide>
        <p15:guide id="19" orient="horz" pos="1216">
          <p15:clr>
            <a:srgbClr val="F26B43"/>
          </p15:clr>
        </p15:guide>
        <p15:guide id="20" orient="horz" pos="2022">
          <p15:clr>
            <a:srgbClr val="F26B43"/>
          </p15:clr>
        </p15:guide>
        <p15:guide id="21" orient="horz" pos="242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27.xml"/><Relationship Id="rId5" Type="http://schemas.openxmlformats.org/officeDocument/2006/relationships/image" Target="../media/image47.emf"/><Relationship Id="rId4" Type="http://schemas.openxmlformats.org/officeDocument/2006/relationships/image" Target="../media/image46.emf"/></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17.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49.svg"/></Relationships>
</file>

<file path=ppt/slides/_rels/slide18.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sv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55.svg"/><Relationship Id="rId11" Type="http://schemas.openxmlformats.org/officeDocument/2006/relationships/image" Target="../media/image56.png"/><Relationship Id="rId5" Type="http://schemas.openxmlformats.org/officeDocument/2006/relationships/image" Target="../media/image54.png"/><Relationship Id="rId10" Type="http://schemas.openxmlformats.org/officeDocument/2006/relationships/image" Target="../media/image51.svg"/><Relationship Id="rId4" Type="http://schemas.openxmlformats.org/officeDocument/2006/relationships/image" Target="../media/image49.svg"/><Relationship Id="rId9" Type="http://schemas.openxmlformats.org/officeDocument/2006/relationships/image" Target="../media/image50.png"/><Relationship Id="rId14" Type="http://schemas.openxmlformats.org/officeDocument/2006/relationships/image" Target="../media/image59.sv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9.xml"/></Relationships>
</file>

<file path=ppt/slides/_rels/slide2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2.png"/><Relationship Id="rId5" Type="http://schemas.openxmlformats.org/officeDocument/2006/relationships/image" Target="../media/image45.jpeg"/><Relationship Id="rId4" Type="http://schemas.openxmlformats.org/officeDocument/2006/relationships/notesSlide" Target="../notesSlides/notesSlide21.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8.xml"/><Relationship Id="rId1" Type="http://schemas.openxmlformats.org/officeDocument/2006/relationships/slideLayout" Target="../slideLayouts/slideLayout27.xml"/><Relationship Id="rId4" Type="http://schemas.openxmlformats.org/officeDocument/2006/relationships/image" Target="../media/image64.jpeg"/></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9.xml"/><Relationship Id="rId1" Type="http://schemas.openxmlformats.org/officeDocument/2006/relationships/slideLayout" Target="../slideLayouts/slideLayout27.xml"/><Relationship Id="rId5" Type="http://schemas.openxmlformats.org/officeDocument/2006/relationships/image" Target="../media/image65.png"/><Relationship Id="rId4" Type="http://schemas.openxmlformats.org/officeDocument/2006/relationships/image" Target="../media/image64.jpeg"/></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0.xml"/><Relationship Id="rId1" Type="http://schemas.openxmlformats.org/officeDocument/2006/relationships/slideLayout" Target="../slideLayouts/slideLayout26.xml"/><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2.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66.png"/><Relationship Id="rId4" Type="http://schemas.openxmlformats.org/officeDocument/2006/relationships/notesSlide" Target="../notesSlides/notesSlide33.xml"/></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133.xml"/></Relationships>
</file>

<file path=ppt/slides/_rels/slide4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5.xml"/><Relationship Id="rId1" Type="http://schemas.openxmlformats.org/officeDocument/2006/relationships/slideLayout" Target="../slideLayouts/slideLayout133.xml"/></Relationships>
</file>

<file path=ppt/slides/_rels/slide43.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svg"/><Relationship Id="rId2" Type="http://schemas.openxmlformats.org/officeDocument/2006/relationships/notesSlide" Target="../notesSlides/notesSlide36.xml"/><Relationship Id="rId1" Type="http://schemas.openxmlformats.org/officeDocument/2006/relationships/slideLayout" Target="../slideLayouts/slideLayout133.xml"/><Relationship Id="rId6" Type="http://schemas.openxmlformats.org/officeDocument/2006/relationships/image" Target="../media/image72.sv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svg"/><Relationship Id="rId4" Type="http://schemas.openxmlformats.org/officeDocument/2006/relationships/image" Target="../media/image70.svg"/><Relationship Id="rId9" Type="http://schemas.openxmlformats.org/officeDocument/2006/relationships/image" Target="../media/image75.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8.xml"/><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13" Type="http://schemas.openxmlformats.org/officeDocument/2006/relationships/image" Target="../media/image89.svg"/><Relationship Id="rId18" Type="http://schemas.openxmlformats.org/officeDocument/2006/relationships/image" Target="../media/image94.svg"/><Relationship Id="rId26" Type="http://schemas.openxmlformats.org/officeDocument/2006/relationships/image" Target="../media/image102.svg"/><Relationship Id="rId39" Type="http://schemas.openxmlformats.org/officeDocument/2006/relationships/image" Target="../media/image115.emf"/><Relationship Id="rId21" Type="http://schemas.openxmlformats.org/officeDocument/2006/relationships/image" Target="../media/image97.png"/><Relationship Id="rId34" Type="http://schemas.openxmlformats.org/officeDocument/2006/relationships/image" Target="../media/image110.png"/><Relationship Id="rId42" Type="http://schemas.openxmlformats.org/officeDocument/2006/relationships/image" Target="../media/image118.png"/><Relationship Id="rId47" Type="http://schemas.openxmlformats.org/officeDocument/2006/relationships/image" Target="../media/image123.svg"/><Relationship Id="rId50" Type="http://schemas.openxmlformats.org/officeDocument/2006/relationships/image" Target="../media/image126.png"/><Relationship Id="rId55" Type="http://schemas.openxmlformats.org/officeDocument/2006/relationships/image" Target="../media/image131.svg"/><Relationship Id="rId7" Type="http://schemas.openxmlformats.org/officeDocument/2006/relationships/image" Target="../media/image83.svg"/><Relationship Id="rId2" Type="http://schemas.openxmlformats.org/officeDocument/2006/relationships/notesSlide" Target="../notesSlides/notesSlide39.xml"/><Relationship Id="rId16" Type="http://schemas.openxmlformats.org/officeDocument/2006/relationships/image" Target="../media/image92.emf"/><Relationship Id="rId29" Type="http://schemas.openxmlformats.org/officeDocument/2006/relationships/image" Target="../media/image105.emf"/><Relationship Id="rId11" Type="http://schemas.openxmlformats.org/officeDocument/2006/relationships/image" Target="../media/image87.svg"/><Relationship Id="rId24" Type="http://schemas.openxmlformats.org/officeDocument/2006/relationships/image" Target="../media/image100.svg"/><Relationship Id="rId32" Type="http://schemas.openxmlformats.org/officeDocument/2006/relationships/image" Target="../media/image108.png"/><Relationship Id="rId37" Type="http://schemas.openxmlformats.org/officeDocument/2006/relationships/image" Target="../media/image113.emf"/><Relationship Id="rId40" Type="http://schemas.openxmlformats.org/officeDocument/2006/relationships/image" Target="../media/image116.emf"/><Relationship Id="rId45" Type="http://schemas.openxmlformats.org/officeDocument/2006/relationships/image" Target="../media/image121.svg"/><Relationship Id="rId53" Type="http://schemas.openxmlformats.org/officeDocument/2006/relationships/image" Target="../media/image129.svg"/><Relationship Id="rId58" Type="http://schemas.openxmlformats.org/officeDocument/2006/relationships/image" Target="../media/image134.emf"/><Relationship Id="rId5" Type="http://schemas.openxmlformats.org/officeDocument/2006/relationships/image" Target="../media/image81.svg"/><Relationship Id="rId19" Type="http://schemas.openxmlformats.org/officeDocument/2006/relationships/image" Target="../media/image95.png"/><Relationship Id="rId4" Type="http://schemas.openxmlformats.org/officeDocument/2006/relationships/image" Target="../media/image80.png"/><Relationship Id="rId9" Type="http://schemas.openxmlformats.org/officeDocument/2006/relationships/image" Target="../media/image85.svg"/><Relationship Id="rId14" Type="http://schemas.openxmlformats.org/officeDocument/2006/relationships/image" Target="../media/image90.png"/><Relationship Id="rId22" Type="http://schemas.openxmlformats.org/officeDocument/2006/relationships/image" Target="../media/image98.svg"/><Relationship Id="rId27" Type="http://schemas.openxmlformats.org/officeDocument/2006/relationships/image" Target="../media/image103.png"/><Relationship Id="rId30" Type="http://schemas.openxmlformats.org/officeDocument/2006/relationships/image" Target="../media/image106.png"/><Relationship Id="rId35" Type="http://schemas.openxmlformats.org/officeDocument/2006/relationships/image" Target="../media/image111.png"/><Relationship Id="rId43" Type="http://schemas.openxmlformats.org/officeDocument/2006/relationships/image" Target="../media/image119.svg"/><Relationship Id="rId48" Type="http://schemas.openxmlformats.org/officeDocument/2006/relationships/image" Target="../media/image124.png"/><Relationship Id="rId56" Type="http://schemas.openxmlformats.org/officeDocument/2006/relationships/image" Target="../media/image132.png"/><Relationship Id="rId8" Type="http://schemas.openxmlformats.org/officeDocument/2006/relationships/image" Target="../media/image84.png"/><Relationship Id="rId51" Type="http://schemas.openxmlformats.org/officeDocument/2006/relationships/image" Target="../media/image127.svg"/><Relationship Id="rId3" Type="http://schemas.openxmlformats.org/officeDocument/2006/relationships/image" Target="../media/image79.gif"/><Relationship Id="rId12" Type="http://schemas.openxmlformats.org/officeDocument/2006/relationships/image" Target="../media/image88.png"/><Relationship Id="rId17" Type="http://schemas.openxmlformats.org/officeDocument/2006/relationships/image" Target="../media/image93.png"/><Relationship Id="rId25" Type="http://schemas.openxmlformats.org/officeDocument/2006/relationships/image" Target="../media/image101.png"/><Relationship Id="rId33" Type="http://schemas.openxmlformats.org/officeDocument/2006/relationships/image" Target="../media/image109.png"/><Relationship Id="rId38" Type="http://schemas.openxmlformats.org/officeDocument/2006/relationships/image" Target="../media/image114.emf"/><Relationship Id="rId46" Type="http://schemas.openxmlformats.org/officeDocument/2006/relationships/image" Target="../media/image122.png"/><Relationship Id="rId20" Type="http://schemas.openxmlformats.org/officeDocument/2006/relationships/image" Target="../media/image96.svg"/><Relationship Id="rId41" Type="http://schemas.openxmlformats.org/officeDocument/2006/relationships/image" Target="../media/image117.emf"/><Relationship Id="rId54" Type="http://schemas.openxmlformats.org/officeDocument/2006/relationships/image" Target="../media/image130.png"/><Relationship Id="rId1" Type="http://schemas.openxmlformats.org/officeDocument/2006/relationships/slideLayout" Target="../slideLayouts/slideLayout34.xml"/><Relationship Id="rId6" Type="http://schemas.openxmlformats.org/officeDocument/2006/relationships/image" Target="../media/image82.png"/><Relationship Id="rId15" Type="http://schemas.openxmlformats.org/officeDocument/2006/relationships/image" Target="../media/image91.svg"/><Relationship Id="rId23" Type="http://schemas.openxmlformats.org/officeDocument/2006/relationships/image" Target="../media/image99.png"/><Relationship Id="rId28" Type="http://schemas.openxmlformats.org/officeDocument/2006/relationships/image" Target="../media/image104.svg"/><Relationship Id="rId36" Type="http://schemas.openxmlformats.org/officeDocument/2006/relationships/image" Target="../media/image112.png"/><Relationship Id="rId49" Type="http://schemas.openxmlformats.org/officeDocument/2006/relationships/image" Target="../media/image125.svg"/><Relationship Id="rId57" Type="http://schemas.openxmlformats.org/officeDocument/2006/relationships/image" Target="../media/image133.svg"/><Relationship Id="rId10" Type="http://schemas.openxmlformats.org/officeDocument/2006/relationships/image" Target="../media/image86.png"/><Relationship Id="rId31" Type="http://schemas.openxmlformats.org/officeDocument/2006/relationships/image" Target="../media/image107.png"/><Relationship Id="rId44" Type="http://schemas.openxmlformats.org/officeDocument/2006/relationships/image" Target="../media/image120.png"/><Relationship Id="rId52" Type="http://schemas.openxmlformats.org/officeDocument/2006/relationships/image" Target="../media/image128.png"/></Relationships>
</file>

<file path=ppt/slides/_rels/slide47.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27.svg"/><Relationship Id="rId18" Type="http://schemas.openxmlformats.org/officeDocument/2006/relationships/image" Target="../media/image92.emf"/><Relationship Id="rId3" Type="http://schemas.openxmlformats.org/officeDocument/2006/relationships/image" Target="../media/image15.tiff"/><Relationship Id="rId21" Type="http://schemas.openxmlformats.org/officeDocument/2006/relationships/image" Target="../media/image97.png"/><Relationship Id="rId7" Type="http://schemas.openxmlformats.org/officeDocument/2006/relationships/image" Target="../media/image121.svg"/><Relationship Id="rId12" Type="http://schemas.openxmlformats.org/officeDocument/2006/relationships/image" Target="../media/image126.png"/><Relationship Id="rId17" Type="http://schemas.openxmlformats.org/officeDocument/2006/relationships/image" Target="../media/image131.svg"/><Relationship Id="rId2" Type="http://schemas.openxmlformats.org/officeDocument/2006/relationships/notesSlide" Target="../notesSlides/notesSlide40.xml"/><Relationship Id="rId16" Type="http://schemas.openxmlformats.org/officeDocument/2006/relationships/image" Target="../media/image130.png"/><Relationship Id="rId20" Type="http://schemas.openxmlformats.org/officeDocument/2006/relationships/image" Target="../media/image104.svg"/><Relationship Id="rId1" Type="http://schemas.openxmlformats.org/officeDocument/2006/relationships/slideLayout" Target="../slideLayouts/slideLayout34.xml"/><Relationship Id="rId6" Type="http://schemas.openxmlformats.org/officeDocument/2006/relationships/image" Target="../media/image120.png"/><Relationship Id="rId11" Type="http://schemas.openxmlformats.org/officeDocument/2006/relationships/image" Target="../media/image125.svg"/><Relationship Id="rId24" Type="http://schemas.openxmlformats.org/officeDocument/2006/relationships/image" Target="../media/image133.svg"/><Relationship Id="rId5" Type="http://schemas.openxmlformats.org/officeDocument/2006/relationships/image" Target="../media/image119.svg"/><Relationship Id="rId15" Type="http://schemas.openxmlformats.org/officeDocument/2006/relationships/image" Target="../media/image129.svg"/><Relationship Id="rId23" Type="http://schemas.openxmlformats.org/officeDocument/2006/relationships/image" Target="../media/image132.png"/><Relationship Id="rId10" Type="http://schemas.openxmlformats.org/officeDocument/2006/relationships/image" Target="../media/image124.png"/><Relationship Id="rId19" Type="http://schemas.openxmlformats.org/officeDocument/2006/relationships/image" Target="../media/image103.png"/><Relationship Id="rId4" Type="http://schemas.openxmlformats.org/officeDocument/2006/relationships/image" Target="../media/image118.png"/><Relationship Id="rId9" Type="http://schemas.openxmlformats.org/officeDocument/2006/relationships/image" Target="../media/image123.svg"/><Relationship Id="rId14" Type="http://schemas.openxmlformats.org/officeDocument/2006/relationships/image" Target="../media/image128.png"/><Relationship Id="rId22" Type="http://schemas.openxmlformats.org/officeDocument/2006/relationships/image" Target="../media/image98.svg"/></Relationships>
</file>

<file path=ppt/slides/_rels/slide48.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27.svg"/><Relationship Id="rId18" Type="http://schemas.openxmlformats.org/officeDocument/2006/relationships/image" Target="../media/image92.emf"/><Relationship Id="rId3" Type="http://schemas.openxmlformats.org/officeDocument/2006/relationships/image" Target="../media/image15.tiff"/><Relationship Id="rId21" Type="http://schemas.openxmlformats.org/officeDocument/2006/relationships/image" Target="../media/image97.png"/><Relationship Id="rId7" Type="http://schemas.openxmlformats.org/officeDocument/2006/relationships/image" Target="../media/image121.svg"/><Relationship Id="rId12" Type="http://schemas.openxmlformats.org/officeDocument/2006/relationships/image" Target="../media/image126.png"/><Relationship Id="rId17" Type="http://schemas.openxmlformats.org/officeDocument/2006/relationships/image" Target="../media/image131.svg"/><Relationship Id="rId2" Type="http://schemas.openxmlformats.org/officeDocument/2006/relationships/notesSlide" Target="../notesSlides/notesSlide41.xml"/><Relationship Id="rId16" Type="http://schemas.openxmlformats.org/officeDocument/2006/relationships/image" Target="../media/image130.png"/><Relationship Id="rId20" Type="http://schemas.openxmlformats.org/officeDocument/2006/relationships/image" Target="../media/image104.svg"/><Relationship Id="rId1" Type="http://schemas.openxmlformats.org/officeDocument/2006/relationships/slideLayout" Target="../slideLayouts/slideLayout34.xml"/><Relationship Id="rId6" Type="http://schemas.openxmlformats.org/officeDocument/2006/relationships/image" Target="../media/image120.png"/><Relationship Id="rId11" Type="http://schemas.openxmlformats.org/officeDocument/2006/relationships/image" Target="../media/image125.svg"/><Relationship Id="rId24" Type="http://schemas.openxmlformats.org/officeDocument/2006/relationships/image" Target="../media/image133.svg"/><Relationship Id="rId5" Type="http://schemas.openxmlformats.org/officeDocument/2006/relationships/image" Target="../media/image119.svg"/><Relationship Id="rId15" Type="http://schemas.openxmlformats.org/officeDocument/2006/relationships/image" Target="../media/image129.svg"/><Relationship Id="rId23" Type="http://schemas.openxmlformats.org/officeDocument/2006/relationships/image" Target="../media/image132.png"/><Relationship Id="rId10" Type="http://schemas.openxmlformats.org/officeDocument/2006/relationships/image" Target="../media/image124.png"/><Relationship Id="rId19" Type="http://schemas.openxmlformats.org/officeDocument/2006/relationships/image" Target="../media/image103.png"/><Relationship Id="rId4" Type="http://schemas.openxmlformats.org/officeDocument/2006/relationships/image" Target="../media/image118.png"/><Relationship Id="rId9" Type="http://schemas.openxmlformats.org/officeDocument/2006/relationships/image" Target="../media/image123.svg"/><Relationship Id="rId14" Type="http://schemas.openxmlformats.org/officeDocument/2006/relationships/image" Target="../media/image128.png"/><Relationship Id="rId22" Type="http://schemas.openxmlformats.org/officeDocument/2006/relationships/image" Target="../media/image98.svg"/></Relationships>
</file>

<file path=ppt/slides/_rels/slide49.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27.svg"/><Relationship Id="rId18" Type="http://schemas.openxmlformats.org/officeDocument/2006/relationships/image" Target="../media/image92.emf"/><Relationship Id="rId3" Type="http://schemas.openxmlformats.org/officeDocument/2006/relationships/image" Target="../media/image15.tiff"/><Relationship Id="rId21" Type="http://schemas.openxmlformats.org/officeDocument/2006/relationships/image" Target="../media/image97.png"/><Relationship Id="rId7" Type="http://schemas.openxmlformats.org/officeDocument/2006/relationships/image" Target="../media/image121.svg"/><Relationship Id="rId12" Type="http://schemas.openxmlformats.org/officeDocument/2006/relationships/image" Target="../media/image126.png"/><Relationship Id="rId17" Type="http://schemas.openxmlformats.org/officeDocument/2006/relationships/image" Target="../media/image131.svg"/><Relationship Id="rId2" Type="http://schemas.openxmlformats.org/officeDocument/2006/relationships/notesSlide" Target="../notesSlides/notesSlide42.xml"/><Relationship Id="rId16" Type="http://schemas.openxmlformats.org/officeDocument/2006/relationships/image" Target="../media/image130.png"/><Relationship Id="rId20" Type="http://schemas.openxmlformats.org/officeDocument/2006/relationships/image" Target="../media/image104.svg"/><Relationship Id="rId1" Type="http://schemas.openxmlformats.org/officeDocument/2006/relationships/slideLayout" Target="../slideLayouts/slideLayout34.xml"/><Relationship Id="rId6" Type="http://schemas.openxmlformats.org/officeDocument/2006/relationships/image" Target="../media/image120.png"/><Relationship Id="rId11" Type="http://schemas.openxmlformats.org/officeDocument/2006/relationships/image" Target="../media/image125.svg"/><Relationship Id="rId24" Type="http://schemas.openxmlformats.org/officeDocument/2006/relationships/image" Target="../media/image133.svg"/><Relationship Id="rId5" Type="http://schemas.openxmlformats.org/officeDocument/2006/relationships/image" Target="../media/image119.svg"/><Relationship Id="rId15" Type="http://schemas.openxmlformats.org/officeDocument/2006/relationships/image" Target="../media/image129.svg"/><Relationship Id="rId23" Type="http://schemas.openxmlformats.org/officeDocument/2006/relationships/image" Target="../media/image132.png"/><Relationship Id="rId10" Type="http://schemas.openxmlformats.org/officeDocument/2006/relationships/image" Target="../media/image124.png"/><Relationship Id="rId19" Type="http://schemas.openxmlformats.org/officeDocument/2006/relationships/image" Target="../media/image103.png"/><Relationship Id="rId4" Type="http://schemas.openxmlformats.org/officeDocument/2006/relationships/image" Target="../media/image118.png"/><Relationship Id="rId9" Type="http://schemas.openxmlformats.org/officeDocument/2006/relationships/image" Target="../media/image123.svg"/><Relationship Id="rId14" Type="http://schemas.openxmlformats.org/officeDocument/2006/relationships/image" Target="../media/image128.png"/><Relationship Id="rId22" Type="http://schemas.openxmlformats.org/officeDocument/2006/relationships/image" Target="../media/image98.svg"/></Relationships>
</file>

<file path=ppt/slides/_rels/slide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35.tiff"/><Relationship Id="rId1" Type="http://schemas.openxmlformats.org/officeDocument/2006/relationships/slideLayout" Target="../slideLayouts/slideLayout4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9.xml"/><Relationship Id="rId5" Type="http://schemas.openxmlformats.org/officeDocument/2006/relationships/image" Target="../media/image41.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858" y="423358"/>
            <a:ext cx="6206326" cy="2877625"/>
          </a:xfrm>
        </p:spPr>
        <p:txBody>
          <a:bodyPr/>
          <a:lstStyle/>
          <a:p>
            <a:r>
              <a:rPr lang="en-US" sz="1600" dirty="0"/>
              <a:t>IBM Security</a:t>
            </a:r>
            <a:br>
              <a:rPr lang="en-US" sz="1600" dirty="0"/>
            </a:br>
            <a:r>
              <a:rPr lang="en-US" sz="1400" dirty="0"/>
              <a:t>Mexico</a:t>
            </a:r>
            <a:br>
              <a:rPr lang="en-US" dirty="0"/>
            </a:br>
            <a:br>
              <a:rPr lang="en-US" dirty="0"/>
            </a:br>
            <a:br>
              <a:rPr lang="en-US" dirty="0"/>
            </a:br>
            <a:r>
              <a:rPr lang="en-US" dirty="0" err="1"/>
              <a:t>Seguridad</a:t>
            </a:r>
            <a:r>
              <a:rPr lang="en-US" dirty="0"/>
              <a:t> y </a:t>
            </a:r>
            <a:r>
              <a:rPr lang="en-US" dirty="0" err="1"/>
              <a:t>Privacidad</a:t>
            </a:r>
            <a:r>
              <a:rPr lang="en-US" dirty="0"/>
              <a:t> ¿</a:t>
            </a:r>
            <a:r>
              <a:rPr lang="en-US" dirty="0" err="1"/>
              <a:t>Estas</a:t>
            </a:r>
            <a:r>
              <a:rPr lang="en-US" dirty="0"/>
              <a:t> </a:t>
            </a:r>
            <a:r>
              <a:rPr lang="en-US" dirty="0" err="1"/>
              <a:t>Cubierto</a:t>
            </a:r>
            <a:r>
              <a:rPr lang="en-US" dirty="0"/>
              <a:t>?</a:t>
            </a:r>
            <a:br>
              <a:rPr lang="en-US" dirty="0"/>
            </a:br>
            <a:br>
              <a:rPr lang="en-US" dirty="0"/>
            </a:br>
            <a:r>
              <a:rPr lang="en-US" dirty="0"/>
              <a:t>Juan Carlos Carrillo</a:t>
            </a:r>
            <a:br>
              <a:rPr lang="en-US" dirty="0"/>
            </a:br>
            <a:r>
              <a:rPr lang="en-US" dirty="0"/>
              <a:t>IBM México</a:t>
            </a:r>
            <a:br>
              <a:rPr lang="en-US" dirty="0"/>
            </a:br>
            <a:r>
              <a:rPr lang="en-US" sz="1800" spc="-150" dirty="0">
                <a:gradFill>
                  <a:gsLst>
                    <a:gs pos="0">
                      <a:srgbClr val="0069FF"/>
                    </a:gs>
                    <a:gs pos="100000">
                      <a:srgbClr val="A96AFF"/>
                    </a:gs>
                  </a:gsLst>
                  <a:lin ang="5400000" scaled="1"/>
                </a:gradFill>
                <a:latin typeface="IBM Plex Sans Light" panose="020B0403050203000203" pitchFamily="34" charset="77"/>
                <a:ea typeface="+mn-ea"/>
                <a:cs typeface="+mn-cs"/>
              </a:rPr>
              <a:t>@</a:t>
            </a:r>
            <a:r>
              <a:rPr lang="en-US" sz="1800" spc="-150" dirty="0" err="1">
                <a:gradFill>
                  <a:gsLst>
                    <a:gs pos="0">
                      <a:srgbClr val="0069FF"/>
                    </a:gs>
                    <a:gs pos="100000">
                      <a:srgbClr val="A96AFF"/>
                    </a:gs>
                  </a:gsLst>
                  <a:lin ang="5400000" scaled="1"/>
                </a:gradFill>
                <a:latin typeface="IBM Plex Sans Light" panose="020B0403050203000203" pitchFamily="34" charset="77"/>
                <a:ea typeface="+mn-ea"/>
                <a:cs typeface="+mn-cs"/>
              </a:rPr>
              <a:t>juan_carrillo</a:t>
            </a:r>
            <a:endParaRPr lang="en-US" sz="1800" spc="-150" dirty="0">
              <a:gradFill>
                <a:gsLst>
                  <a:gs pos="0">
                    <a:srgbClr val="0069FF"/>
                  </a:gs>
                  <a:gs pos="100000">
                    <a:srgbClr val="A96AFF"/>
                  </a:gs>
                </a:gsLst>
                <a:lin ang="5400000" scaled="1"/>
              </a:gradFill>
              <a:latin typeface="IBM Plex Sans Light" panose="020B0403050203000203" pitchFamily="34" charset="77"/>
              <a:ea typeface="+mn-ea"/>
              <a:cs typeface="+mn-cs"/>
            </a:endParaRPr>
          </a:p>
        </p:txBody>
      </p:sp>
    </p:spTree>
    <p:extLst>
      <p:ext uri="{BB962C8B-B14F-4D97-AF65-F5344CB8AC3E}">
        <p14:creationId xmlns:p14="http://schemas.microsoft.com/office/powerpoint/2010/main" val="1404201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z="7200" dirty="0"/>
              <a:t>Vivimos a la velocidad y escala de la nube.</a:t>
            </a:r>
          </a:p>
        </p:txBody>
      </p:sp>
    </p:spTree>
    <p:extLst>
      <p:ext uri="{BB962C8B-B14F-4D97-AF65-F5344CB8AC3E}">
        <p14:creationId xmlns:p14="http://schemas.microsoft.com/office/powerpoint/2010/main" val="1015920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E7553D1-5474-E447-87B4-2923AD8FFC30}"/>
              </a:ext>
            </a:extLst>
          </p:cNvPr>
          <p:cNvPicPr>
            <a:picLocks noChangeAspect="1"/>
          </p:cNvPicPr>
          <p:nvPr/>
        </p:nvPicPr>
        <p:blipFill>
          <a:blip r:embed="rId2"/>
          <a:stretch>
            <a:fillRect/>
          </a:stretch>
        </p:blipFill>
        <p:spPr>
          <a:xfrm>
            <a:off x="0" y="61133"/>
            <a:ext cx="9144000" cy="5021235"/>
          </a:xfrm>
          <a:prstGeom prst="rect">
            <a:avLst/>
          </a:prstGeom>
        </p:spPr>
      </p:pic>
      <p:sp>
        <p:nvSpPr>
          <p:cNvPr id="2" name="Título 1">
            <a:extLst>
              <a:ext uri="{FF2B5EF4-FFF2-40B4-BE49-F238E27FC236}">
                <a16:creationId xmlns:a16="http://schemas.microsoft.com/office/drawing/2014/main" id="{50A73358-CC9A-8043-9BE4-D3CA85DD08A5}"/>
              </a:ext>
            </a:extLst>
          </p:cNvPr>
          <p:cNvSpPr>
            <a:spLocks noGrp="1"/>
          </p:cNvSpPr>
          <p:nvPr>
            <p:ph type="title"/>
          </p:nvPr>
        </p:nvSpPr>
        <p:spPr>
          <a:xfrm>
            <a:off x="285750" y="273844"/>
            <a:ext cx="8544351" cy="714375"/>
          </a:xfrm>
        </p:spPr>
        <p:txBody>
          <a:bodyPr/>
          <a:lstStyle/>
          <a:p>
            <a:r>
              <a:rPr lang="es-US" sz="4000" dirty="0">
                <a:solidFill>
                  <a:schemeClr val="tx1"/>
                </a:solidFill>
                <a:latin typeface="+mj-lt"/>
              </a:rPr>
              <a:t>¿Puedes confiar en lo que “</a:t>
            </a:r>
            <a:r>
              <a:rPr lang="es-US" sz="4000" spc="-150" dirty="0">
                <a:gradFill>
                  <a:gsLst>
                    <a:gs pos="0">
                      <a:srgbClr val="0069FF"/>
                    </a:gs>
                    <a:gs pos="100000">
                      <a:srgbClr val="A96AFF"/>
                    </a:gs>
                  </a:gsLst>
                  <a:lin ang="5400000" scaled="1"/>
                </a:gradFill>
                <a:latin typeface="IBM Plex Sans Light" panose="020B0403050203000203" pitchFamily="34" charset="77"/>
                <a:ea typeface="+mn-ea"/>
                <a:cs typeface="+mn-cs"/>
              </a:rPr>
              <a:t>ves</a:t>
            </a:r>
            <a:r>
              <a:rPr lang="es-US" sz="4000" dirty="0">
                <a:solidFill>
                  <a:schemeClr val="tx1"/>
                </a:solidFill>
                <a:latin typeface="+mj-lt"/>
              </a:rPr>
              <a:t>”?</a:t>
            </a:r>
          </a:p>
        </p:txBody>
      </p:sp>
    </p:spTree>
    <p:extLst>
      <p:ext uri="{BB962C8B-B14F-4D97-AF65-F5344CB8AC3E}">
        <p14:creationId xmlns:p14="http://schemas.microsoft.com/office/powerpoint/2010/main" val="3375089943"/>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B1867EA-7384-3640-9EA0-C9A01FDD3B30}"/>
              </a:ext>
            </a:extLst>
          </p:cNvPr>
          <p:cNvPicPr>
            <a:picLocks noChangeAspect="1"/>
          </p:cNvPicPr>
          <p:nvPr/>
        </p:nvPicPr>
        <p:blipFill>
          <a:blip r:embed="rId2"/>
          <a:stretch>
            <a:fillRect/>
          </a:stretch>
        </p:blipFill>
        <p:spPr>
          <a:xfrm>
            <a:off x="0" y="54761"/>
            <a:ext cx="9144000" cy="5033979"/>
          </a:xfrm>
          <a:prstGeom prst="rect">
            <a:avLst/>
          </a:prstGeom>
        </p:spPr>
      </p:pic>
      <p:sp>
        <p:nvSpPr>
          <p:cNvPr id="6" name="Título 1">
            <a:extLst>
              <a:ext uri="{FF2B5EF4-FFF2-40B4-BE49-F238E27FC236}">
                <a16:creationId xmlns:a16="http://schemas.microsoft.com/office/drawing/2014/main" id="{00870C6F-69AE-A546-A757-AE1ABE367FC5}"/>
              </a:ext>
            </a:extLst>
          </p:cNvPr>
          <p:cNvSpPr txBox="1">
            <a:spLocks/>
          </p:cNvSpPr>
          <p:nvPr/>
        </p:nvSpPr>
        <p:spPr>
          <a:xfrm>
            <a:off x="285750" y="273844"/>
            <a:ext cx="8544351" cy="714375"/>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2400" b="0">
                <a:solidFill>
                  <a:schemeClr val="bg1"/>
                </a:solidFill>
                <a:latin typeface="IBM Plex Sans" charset="0"/>
                <a:ea typeface="IBM Plex Sans" charset="0"/>
                <a:cs typeface="IBM Plex Sans" charset="0"/>
              </a:defRPr>
            </a:lvl1pPr>
            <a:lvl2pPr algn="l" rtl="0" eaLnBrk="1" fontAlgn="base" hangingPunct="1">
              <a:lnSpc>
                <a:spcPct val="90000"/>
              </a:lnSpc>
              <a:spcBef>
                <a:spcPct val="0"/>
              </a:spcBef>
              <a:spcAft>
                <a:spcPct val="0"/>
              </a:spcAft>
              <a:defRPr sz="2220">
                <a:solidFill>
                  <a:srgbClr val="191919"/>
                </a:solidFill>
                <a:latin typeface="HelvNeue Light for IBM" pitchFamily="34" charset="0"/>
              </a:defRPr>
            </a:lvl2pPr>
            <a:lvl3pPr algn="l" rtl="0" eaLnBrk="1" fontAlgn="base" hangingPunct="1">
              <a:lnSpc>
                <a:spcPct val="90000"/>
              </a:lnSpc>
              <a:spcBef>
                <a:spcPct val="0"/>
              </a:spcBef>
              <a:spcAft>
                <a:spcPct val="0"/>
              </a:spcAft>
              <a:defRPr sz="2220">
                <a:solidFill>
                  <a:srgbClr val="191919"/>
                </a:solidFill>
                <a:latin typeface="HelvNeue Light for IBM" pitchFamily="34" charset="0"/>
              </a:defRPr>
            </a:lvl3pPr>
            <a:lvl4pPr algn="l" rtl="0" eaLnBrk="1" fontAlgn="base" hangingPunct="1">
              <a:lnSpc>
                <a:spcPct val="90000"/>
              </a:lnSpc>
              <a:spcBef>
                <a:spcPct val="0"/>
              </a:spcBef>
              <a:spcAft>
                <a:spcPct val="0"/>
              </a:spcAft>
              <a:defRPr sz="2220">
                <a:solidFill>
                  <a:srgbClr val="191919"/>
                </a:solidFill>
                <a:latin typeface="HelvNeue Light for IBM" pitchFamily="34" charset="0"/>
              </a:defRPr>
            </a:lvl4pPr>
            <a:lvl5pPr algn="l" rtl="0" eaLnBrk="1" fontAlgn="base" hangingPunct="1">
              <a:lnSpc>
                <a:spcPct val="90000"/>
              </a:lnSpc>
              <a:spcBef>
                <a:spcPct val="0"/>
              </a:spcBef>
              <a:spcAft>
                <a:spcPct val="0"/>
              </a:spcAft>
              <a:defRPr sz="2220">
                <a:solidFill>
                  <a:srgbClr val="191919"/>
                </a:solidFill>
                <a:latin typeface="HelvNeue Light for IBM" pitchFamily="34" charset="0"/>
              </a:defRPr>
            </a:lvl5pPr>
            <a:lvl6pPr marL="362564" algn="l" rtl="0" eaLnBrk="1" fontAlgn="base" hangingPunct="1">
              <a:lnSpc>
                <a:spcPct val="90000"/>
              </a:lnSpc>
              <a:spcBef>
                <a:spcPct val="0"/>
              </a:spcBef>
              <a:spcAft>
                <a:spcPct val="0"/>
              </a:spcAft>
              <a:defRPr sz="2220">
                <a:solidFill>
                  <a:srgbClr val="191919"/>
                </a:solidFill>
                <a:latin typeface="HelvNeue Light for IBM" pitchFamily="34" charset="0"/>
              </a:defRPr>
            </a:lvl6pPr>
            <a:lvl7pPr marL="725130" algn="l" rtl="0" eaLnBrk="1" fontAlgn="base" hangingPunct="1">
              <a:lnSpc>
                <a:spcPct val="90000"/>
              </a:lnSpc>
              <a:spcBef>
                <a:spcPct val="0"/>
              </a:spcBef>
              <a:spcAft>
                <a:spcPct val="0"/>
              </a:spcAft>
              <a:defRPr sz="2220">
                <a:solidFill>
                  <a:srgbClr val="191919"/>
                </a:solidFill>
                <a:latin typeface="HelvNeue Light for IBM" pitchFamily="34" charset="0"/>
              </a:defRPr>
            </a:lvl7pPr>
            <a:lvl8pPr marL="1087693" algn="l" rtl="0" eaLnBrk="1" fontAlgn="base" hangingPunct="1">
              <a:lnSpc>
                <a:spcPct val="90000"/>
              </a:lnSpc>
              <a:spcBef>
                <a:spcPct val="0"/>
              </a:spcBef>
              <a:spcAft>
                <a:spcPct val="0"/>
              </a:spcAft>
              <a:defRPr sz="2220">
                <a:solidFill>
                  <a:srgbClr val="191919"/>
                </a:solidFill>
                <a:latin typeface="HelvNeue Light for IBM" pitchFamily="34" charset="0"/>
              </a:defRPr>
            </a:lvl8pPr>
            <a:lvl9pPr marL="1450258" algn="l" rtl="0" eaLnBrk="1" fontAlgn="base" hangingPunct="1">
              <a:lnSpc>
                <a:spcPct val="90000"/>
              </a:lnSpc>
              <a:spcBef>
                <a:spcPct val="0"/>
              </a:spcBef>
              <a:spcAft>
                <a:spcPct val="0"/>
              </a:spcAft>
              <a:defRPr sz="2220">
                <a:solidFill>
                  <a:srgbClr val="191919"/>
                </a:solidFill>
                <a:latin typeface="HelvNeue Light for IBM" pitchFamily="34" charset="0"/>
              </a:defRPr>
            </a:lvl9pPr>
          </a:lstStyle>
          <a:p>
            <a:pPr defTabSz="914400"/>
            <a:r>
              <a:rPr lang="es-US" sz="4000" kern="0">
                <a:latin typeface="+mj-lt"/>
              </a:rPr>
              <a:t>¿Puedes confiar en lo que “</a:t>
            </a:r>
            <a:r>
              <a:rPr lang="es-US" sz="4000" kern="0" spc="-150">
                <a:gradFill>
                  <a:gsLst>
                    <a:gs pos="0">
                      <a:srgbClr val="0069FF"/>
                    </a:gs>
                    <a:gs pos="100000">
                      <a:srgbClr val="A96AFF"/>
                    </a:gs>
                  </a:gsLst>
                  <a:lin ang="5400000" scaled="1"/>
                </a:gradFill>
                <a:latin typeface="IBM Plex Sans Light" panose="020B0403050203000203" pitchFamily="34" charset="77"/>
                <a:ea typeface="+mn-ea"/>
                <a:cs typeface="+mn-cs"/>
              </a:rPr>
              <a:t>ves</a:t>
            </a:r>
            <a:r>
              <a:rPr lang="es-US" sz="4000" kern="0">
                <a:latin typeface="+mj-lt"/>
              </a:rPr>
              <a:t>”?</a:t>
            </a:r>
          </a:p>
        </p:txBody>
      </p:sp>
    </p:spTree>
    <p:extLst>
      <p:ext uri="{BB962C8B-B14F-4D97-AF65-F5344CB8AC3E}">
        <p14:creationId xmlns:p14="http://schemas.microsoft.com/office/powerpoint/2010/main" val="1028652256"/>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40B8B8-D6E3-7E4D-A67F-5BE85C62D58B}"/>
              </a:ext>
            </a:extLst>
          </p:cNvPr>
          <p:cNvSpPr>
            <a:spLocks noGrp="1"/>
          </p:cNvSpPr>
          <p:nvPr>
            <p:ph type="title"/>
          </p:nvPr>
        </p:nvSpPr>
        <p:spPr>
          <a:xfrm>
            <a:off x="417399" y="482601"/>
            <a:ext cx="8408194" cy="558627"/>
          </a:xfrm>
        </p:spPr>
        <p:txBody>
          <a:bodyPr>
            <a:normAutofit/>
          </a:bodyPr>
          <a:lstStyle/>
          <a:p>
            <a:pPr algn="ctr"/>
            <a:r>
              <a:rPr lang="es-US" sz="4000">
                <a:latin typeface="+mj-lt"/>
              </a:rPr>
              <a:t>¿Qué es lo que estas “</a:t>
            </a:r>
            <a:r>
              <a:rPr lang="es-US" sz="4000" spc="-150">
                <a:gradFill>
                  <a:gsLst>
                    <a:gs pos="0">
                      <a:srgbClr val="0069FF"/>
                    </a:gs>
                    <a:gs pos="100000">
                      <a:srgbClr val="A96AFF"/>
                    </a:gs>
                  </a:gsLst>
                  <a:lin ang="5400000" scaled="1"/>
                </a:gradFill>
                <a:latin typeface="IBM Plex Sans Light" panose="020B0403050203000203" pitchFamily="34" charset="77"/>
                <a:ea typeface="+mn-ea"/>
                <a:cs typeface="+mn-cs"/>
              </a:rPr>
              <a:t>viendo</a:t>
            </a:r>
            <a:r>
              <a:rPr lang="es-US" sz="4000">
                <a:latin typeface="+mj-lt"/>
              </a:rPr>
              <a:t>”?</a:t>
            </a:r>
          </a:p>
        </p:txBody>
      </p:sp>
      <p:pic>
        <p:nvPicPr>
          <p:cNvPr id="3" name="Imagen 2">
            <a:extLst>
              <a:ext uri="{FF2B5EF4-FFF2-40B4-BE49-F238E27FC236}">
                <a16:creationId xmlns:a16="http://schemas.microsoft.com/office/drawing/2014/main" id="{A6A3DA1B-B089-7A40-8668-F4FC8E66FD07}"/>
              </a:ext>
            </a:extLst>
          </p:cNvPr>
          <p:cNvPicPr>
            <a:picLocks noChangeAspect="1"/>
          </p:cNvPicPr>
          <p:nvPr/>
        </p:nvPicPr>
        <p:blipFill>
          <a:blip r:embed="rId2"/>
          <a:stretch>
            <a:fillRect/>
          </a:stretch>
        </p:blipFill>
        <p:spPr>
          <a:xfrm>
            <a:off x="482601" y="1389192"/>
            <a:ext cx="8178799" cy="2453639"/>
          </a:xfrm>
          <a:prstGeom prst="rect">
            <a:avLst/>
          </a:prstGeom>
        </p:spPr>
      </p:pic>
    </p:spTree>
    <p:extLst>
      <p:ext uri="{BB962C8B-B14F-4D97-AF65-F5344CB8AC3E}">
        <p14:creationId xmlns:p14="http://schemas.microsoft.com/office/powerpoint/2010/main" val="3737821290"/>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1010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3F3C279-A5AA-AB4E-A9EA-2FB6F8A300AB}"/>
              </a:ext>
            </a:extLst>
          </p:cNvPr>
          <p:cNvPicPr>
            <a:picLocks noChangeAspect="1"/>
          </p:cNvPicPr>
          <p:nvPr/>
        </p:nvPicPr>
        <p:blipFill>
          <a:blip r:embed="rId3" cstate="hqprint">
            <a:alphaModFix amt="0"/>
            <a:extLst>
              <a:ext uri="{28A0092B-C50C-407E-A947-70E740481C1C}">
                <a14:useLocalDpi xmlns:a14="http://schemas.microsoft.com/office/drawing/2010/main"/>
              </a:ext>
            </a:extLst>
          </a:blip>
          <a:stretch>
            <a:fillRect/>
          </a:stretch>
        </p:blipFill>
        <p:spPr>
          <a:xfrm>
            <a:off x="0" y="0"/>
            <a:ext cx="9136856" cy="5143500"/>
          </a:xfrm>
          <a:prstGeom prst="rect">
            <a:avLst/>
          </a:prstGeom>
        </p:spPr>
      </p:pic>
      <p:sp>
        <p:nvSpPr>
          <p:cNvPr id="3" name="Rectangle 2">
            <a:extLst>
              <a:ext uri="{FF2B5EF4-FFF2-40B4-BE49-F238E27FC236}">
                <a16:creationId xmlns:a16="http://schemas.microsoft.com/office/drawing/2014/main" id="{47AF8302-0ACD-AC4E-977D-A64DECC51A15}"/>
              </a:ext>
            </a:extLst>
          </p:cNvPr>
          <p:cNvSpPr/>
          <p:nvPr/>
        </p:nvSpPr>
        <p:spPr>
          <a:xfrm>
            <a:off x="289466" y="473593"/>
            <a:ext cx="3490058" cy="461665"/>
          </a:xfrm>
          <a:prstGeom prst="rect">
            <a:avLst/>
          </a:prstGeom>
        </p:spPr>
        <p:txBody>
          <a:bodyPr wrap="none">
            <a:spAutoFit/>
          </a:bodyPr>
          <a:lstStyle/>
          <a:p>
            <a:r>
              <a:rPr lang="es-ES_tradnl" sz="2400">
                <a:solidFill>
                  <a:schemeClr val="bg1"/>
                </a:solidFill>
                <a:latin typeface="IBM Plex Sans ExtraLight" panose="020B0303050203000203" pitchFamily="34" charset="0"/>
                <a:ea typeface="IBM Plex Sans" charset="0"/>
                <a:cs typeface="IBM Plex Sans" charset="0"/>
              </a:rPr>
              <a:t>Aplicaciones Monolíticas</a:t>
            </a:r>
          </a:p>
        </p:txBody>
      </p:sp>
      <p:sp>
        <p:nvSpPr>
          <p:cNvPr id="7" name="Rectangle 6">
            <a:extLst>
              <a:ext uri="{FF2B5EF4-FFF2-40B4-BE49-F238E27FC236}">
                <a16:creationId xmlns:a16="http://schemas.microsoft.com/office/drawing/2014/main" id="{59DAA37E-6F1B-1745-ACCA-2D85A2590D70}"/>
              </a:ext>
            </a:extLst>
          </p:cNvPr>
          <p:cNvSpPr/>
          <p:nvPr/>
        </p:nvSpPr>
        <p:spPr>
          <a:xfrm>
            <a:off x="289466" y="1183287"/>
            <a:ext cx="2815194" cy="461665"/>
          </a:xfrm>
          <a:prstGeom prst="rect">
            <a:avLst/>
          </a:prstGeom>
        </p:spPr>
        <p:txBody>
          <a:bodyPr wrap="none">
            <a:spAutoFit/>
          </a:bodyPr>
          <a:lstStyle/>
          <a:p>
            <a:r>
              <a:rPr lang="es-ES_tradnl" sz="2400">
                <a:solidFill>
                  <a:schemeClr val="bg1"/>
                </a:solidFill>
                <a:latin typeface="IBM Plex Sans ExtraLight" panose="020B0303050203000203" pitchFamily="34" charset="0"/>
                <a:ea typeface="IBM Plex Sans" charset="0"/>
                <a:cs typeface="IBM Plex Sans" charset="0"/>
              </a:rPr>
              <a:t>Entrega en cascada</a:t>
            </a:r>
          </a:p>
        </p:txBody>
      </p:sp>
      <p:sp>
        <p:nvSpPr>
          <p:cNvPr id="8" name="Rectangle 7">
            <a:extLst>
              <a:ext uri="{FF2B5EF4-FFF2-40B4-BE49-F238E27FC236}">
                <a16:creationId xmlns:a16="http://schemas.microsoft.com/office/drawing/2014/main" id="{608024F1-5062-0E4A-9C78-F644FFA5049A}"/>
              </a:ext>
            </a:extLst>
          </p:cNvPr>
          <p:cNvSpPr/>
          <p:nvPr/>
        </p:nvSpPr>
        <p:spPr>
          <a:xfrm>
            <a:off x="289466" y="1892981"/>
            <a:ext cx="4384534" cy="461665"/>
          </a:xfrm>
          <a:prstGeom prst="rect">
            <a:avLst/>
          </a:prstGeom>
        </p:spPr>
        <p:txBody>
          <a:bodyPr wrap="none">
            <a:spAutoFit/>
          </a:bodyPr>
          <a:lstStyle/>
          <a:p>
            <a:r>
              <a:rPr lang="es-ES_tradnl" sz="2400">
                <a:solidFill>
                  <a:schemeClr val="bg1"/>
                </a:solidFill>
                <a:latin typeface="IBM Plex Sans ExtraLight" panose="020B0303050203000203" pitchFamily="34" charset="0"/>
                <a:ea typeface="IBM Plex Sans" charset="0"/>
                <a:cs typeface="IBM Plex Sans" charset="0"/>
              </a:rPr>
              <a:t>Alojamiento en centro de datos</a:t>
            </a:r>
          </a:p>
        </p:txBody>
      </p:sp>
      <p:sp>
        <p:nvSpPr>
          <p:cNvPr id="10" name="Rectangle 9">
            <a:extLst>
              <a:ext uri="{FF2B5EF4-FFF2-40B4-BE49-F238E27FC236}">
                <a16:creationId xmlns:a16="http://schemas.microsoft.com/office/drawing/2014/main" id="{1F84A3D3-0D02-9240-9650-C54EDA79D406}"/>
              </a:ext>
            </a:extLst>
          </p:cNvPr>
          <p:cNvSpPr/>
          <p:nvPr/>
        </p:nvSpPr>
        <p:spPr>
          <a:xfrm>
            <a:off x="289466" y="2602675"/>
            <a:ext cx="2016899" cy="461665"/>
          </a:xfrm>
          <a:prstGeom prst="rect">
            <a:avLst/>
          </a:prstGeom>
        </p:spPr>
        <p:txBody>
          <a:bodyPr wrap="none">
            <a:spAutoFit/>
          </a:bodyPr>
          <a:lstStyle/>
          <a:p>
            <a:r>
              <a:rPr lang="es-ES_tradnl" sz="2400">
                <a:solidFill>
                  <a:schemeClr val="bg1"/>
                </a:solidFill>
                <a:latin typeface="IBM Plex Sans ExtraLight" panose="020B0303050203000203" pitchFamily="34" charset="0"/>
                <a:ea typeface="IBM Plex Sans" charset="0"/>
                <a:cs typeface="IBM Plex Sans" charset="0"/>
              </a:rPr>
              <a:t>Soporte de TI</a:t>
            </a:r>
          </a:p>
        </p:txBody>
      </p:sp>
      <p:sp>
        <p:nvSpPr>
          <p:cNvPr id="11" name="Rectangle 10">
            <a:extLst>
              <a:ext uri="{FF2B5EF4-FFF2-40B4-BE49-F238E27FC236}">
                <a16:creationId xmlns:a16="http://schemas.microsoft.com/office/drawing/2014/main" id="{3C4F1041-E5FF-0A42-A563-2CED287F0077}"/>
              </a:ext>
            </a:extLst>
          </p:cNvPr>
          <p:cNvSpPr/>
          <p:nvPr/>
        </p:nvSpPr>
        <p:spPr>
          <a:xfrm>
            <a:off x="16682328" y="1008902"/>
            <a:ext cx="3696846" cy="769441"/>
          </a:xfrm>
          <a:prstGeom prst="rect">
            <a:avLst/>
          </a:prstGeom>
        </p:spPr>
        <p:txBody>
          <a:bodyPr wrap="none">
            <a:spAutoFit/>
          </a:bodyPr>
          <a:lstStyle/>
          <a:p>
            <a:r>
              <a:rPr lang="en-US" sz="4400">
                <a:solidFill>
                  <a:schemeClr val="bg1"/>
                </a:solidFill>
                <a:latin typeface="IBM Plex Sans ExtraLight" panose="020B0303050203000203" pitchFamily="34" charset="0"/>
                <a:ea typeface="IBM Plex Sans" charset="0"/>
                <a:cs typeface="IBM Plex Sans" charset="0"/>
              </a:rPr>
              <a:t>Microservices</a:t>
            </a:r>
          </a:p>
        </p:txBody>
      </p:sp>
      <p:sp>
        <p:nvSpPr>
          <p:cNvPr id="12" name="Rectangle 11">
            <a:extLst>
              <a:ext uri="{FF2B5EF4-FFF2-40B4-BE49-F238E27FC236}">
                <a16:creationId xmlns:a16="http://schemas.microsoft.com/office/drawing/2014/main" id="{013D8CDC-7048-F54D-A48A-8E10DA20F357}"/>
              </a:ext>
            </a:extLst>
          </p:cNvPr>
          <p:cNvSpPr/>
          <p:nvPr/>
        </p:nvSpPr>
        <p:spPr>
          <a:xfrm>
            <a:off x="19147232" y="1789725"/>
            <a:ext cx="3972562" cy="769441"/>
          </a:xfrm>
          <a:prstGeom prst="rect">
            <a:avLst/>
          </a:prstGeom>
        </p:spPr>
        <p:txBody>
          <a:bodyPr wrap="none">
            <a:spAutoFit/>
          </a:bodyPr>
          <a:lstStyle/>
          <a:p>
            <a:r>
              <a:rPr lang="en-US" sz="4400">
                <a:solidFill>
                  <a:schemeClr val="bg1"/>
                </a:solidFill>
                <a:latin typeface="IBM Plex Sans ExtraLight" panose="020B0303050203000203" pitchFamily="34" charset="0"/>
                <a:ea typeface="IBM Plex Sans" charset="0"/>
                <a:cs typeface="IBM Plex Sans" charset="0"/>
              </a:rPr>
              <a:t>Agile Practices</a:t>
            </a:r>
          </a:p>
        </p:txBody>
      </p:sp>
      <p:sp>
        <p:nvSpPr>
          <p:cNvPr id="13" name="Rectangle 12">
            <a:extLst>
              <a:ext uri="{FF2B5EF4-FFF2-40B4-BE49-F238E27FC236}">
                <a16:creationId xmlns:a16="http://schemas.microsoft.com/office/drawing/2014/main" id="{55D7BBCE-E8CD-3C41-92C0-945329962744}"/>
              </a:ext>
            </a:extLst>
          </p:cNvPr>
          <p:cNvSpPr/>
          <p:nvPr/>
        </p:nvSpPr>
        <p:spPr>
          <a:xfrm>
            <a:off x="21632015" y="2570548"/>
            <a:ext cx="5392823" cy="769441"/>
          </a:xfrm>
          <a:prstGeom prst="rect">
            <a:avLst/>
          </a:prstGeom>
        </p:spPr>
        <p:txBody>
          <a:bodyPr wrap="none">
            <a:spAutoFit/>
          </a:bodyPr>
          <a:lstStyle/>
          <a:p>
            <a:r>
              <a:rPr lang="en-US" sz="4400">
                <a:solidFill>
                  <a:schemeClr val="bg1"/>
                </a:solidFill>
                <a:latin typeface="IBM Plex Sans ExtraLight" panose="020B0303050203000203" pitchFamily="34" charset="0"/>
                <a:ea typeface="IBM Plex Sans" charset="0"/>
                <a:cs typeface="IBM Plex Sans" charset="0"/>
              </a:rPr>
              <a:t>Cloud Infrastructure</a:t>
            </a:r>
          </a:p>
        </p:txBody>
      </p:sp>
      <p:sp>
        <p:nvSpPr>
          <p:cNvPr id="14" name="Rectangle 13">
            <a:extLst>
              <a:ext uri="{FF2B5EF4-FFF2-40B4-BE49-F238E27FC236}">
                <a16:creationId xmlns:a16="http://schemas.microsoft.com/office/drawing/2014/main" id="{C49DE174-F745-074A-8C61-B3810107DC73}"/>
              </a:ext>
            </a:extLst>
          </p:cNvPr>
          <p:cNvSpPr/>
          <p:nvPr/>
        </p:nvSpPr>
        <p:spPr>
          <a:xfrm>
            <a:off x="25036884" y="3351372"/>
            <a:ext cx="2161169" cy="769441"/>
          </a:xfrm>
          <a:prstGeom prst="rect">
            <a:avLst/>
          </a:prstGeom>
        </p:spPr>
        <p:txBody>
          <a:bodyPr wrap="none">
            <a:spAutoFit/>
          </a:bodyPr>
          <a:lstStyle/>
          <a:p>
            <a:r>
              <a:rPr lang="en-US" sz="4400">
                <a:solidFill>
                  <a:schemeClr val="bg1"/>
                </a:solidFill>
                <a:latin typeface="IBM Plex Sans ExtraLight" panose="020B0303050203000203" pitchFamily="34" charset="0"/>
                <a:ea typeface="IBM Plex Sans" charset="0"/>
                <a:cs typeface="IBM Plex Sans" charset="0"/>
              </a:rPr>
              <a:t>DevOps</a:t>
            </a:r>
          </a:p>
        </p:txBody>
      </p:sp>
      <p:pic>
        <p:nvPicPr>
          <p:cNvPr id="4" name="Picture 3">
            <a:extLst>
              <a:ext uri="{FF2B5EF4-FFF2-40B4-BE49-F238E27FC236}">
                <a16:creationId xmlns:a16="http://schemas.microsoft.com/office/drawing/2014/main" id="{646CC154-7AC2-DB4A-BC52-5A916C9FC826}"/>
              </a:ext>
            </a:extLst>
          </p:cNvPr>
          <p:cNvPicPr>
            <a:picLocks noChangeAspect="1"/>
          </p:cNvPicPr>
          <p:nvPr/>
        </p:nvPicPr>
        <p:blipFill>
          <a:blip r:embed="rId4"/>
          <a:stretch>
            <a:fillRect/>
          </a:stretch>
        </p:blipFill>
        <p:spPr>
          <a:xfrm>
            <a:off x="1251106" y="3624267"/>
            <a:ext cx="2161170" cy="1234954"/>
          </a:xfrm>
          <a:prstGeom prst="rect">
            <a:avLst/>
          </a:prstGeom>
        </p:spPr>
      </p:pic>
      <p:pic>
        <p:nvPicPr>
          <p:cNvPr id="17" name="Picture 16">
            <a:extLst>
              <a:ext uri="{FF2B5EF4-FFF2-40B4-BE49-F238E27FC236}">
                <a16:creationId xmlns:a16="http://schemas.microsoft.com/office/drawing/2014/main" id="{4F36CC8F-D0F5-CD45-B07E-0F776564E299}"/>
              </a:ext>
            </a:extLst>
          </p:cNvPr>
          <p:cNvPicPr>
            <a:picLocks noChangeAspect="1"/>
          </p:cNvPicPr>
          <p:nvPr/>
        </p:nvPicPr>
        <p:blipFill>
          <a:blip r:embed="rId5"/>
          <a:stretch>
            <a:fillRect/>
          </a:stretch>
        </p:blipFill>
        <p:spPr>
          <a:xfrm>
            <a:off x="29303300" y="1801108"/>
            <a:ext cx="2376369" cy="1397864"/>
          </a:xfrm>
          <a:prstGeom prst="rect">
            <a:avLst/>
          </a:prstGeom>
          <a:ln w="38100">
            <a:noFill/>
          </a:ln>
        </p:spPr>
      </p:pic>
      <p:grpSp>
        <p:nvGrpSpPr>
          <p:cNvPr id="18" name="Group 17">
            <a:extLst>
              <a:ext uri="{FF2B5EF4-FFF2-40B4-BE49-F238E27FC236}">
                <a16:creationId xmlns:a16="http://schemas.microsoft.com/office/drawing/2014/main" id="{A2477B14-3CE8-244A-A2FA-A00B3D522A8B}"/>
              </a:ext>
            </a:extLst>
          </p:cNvPr>
          <p:cNvGrpSpPr/>
          <p:nvPr/>
        </p:nvGrpSpPr>
        <p:grpSpPr>
          <a:xfrm>
            <a:off x="30119630" y="2198937"/>
            <a:ext cx="740030" cy="740030"/>
            <a:chOff x="7602279" y="2296633"/>
            <a:chExt cx="467832" cy="467832"/>
          </a:xfrm>
        </p:grpSpPr>
        <p:sp>
          <p:nvSpPr>
            <p:cNvPr id="19" name="Arc 18">
              <a:extLst>
                <a:ext uri="{FF2B5EF4-FFF2-40B4-BE49-F238E27FC236}">
                  <a16:creationId xmlns:a16="http://schemas.microsoft.com/office/drawing/2014/main" id="{31F0AFCD-0343-AE42-B904-915E83602B6D}"/>
                </a:ext>
              </a:extLst>
            </p:cNvPr>
            <p:cNvSpPr/>
            <p:nvPr/>
          </p:nvSpPr>
          <p:spPr bwMode="auto">
            <a:xfrm>
              <a:off x="7602279" y="2296633"/>
              <a:ext cx="467832" cy="467832"/>
            </a:xfrm>
            <a:prstGeom prst="arc">
              <a:avLst>
                <a:gd name="adj1" fmla="val 16200000"/>
                <a:gd name="adj2" fmla="val 5442515"/>
              </a:avLst>
            </a:prstGeom>
            <a:ln w="34925">
              <a:gradFill flip="none" rotWithShape="1">
                <a:gsLst>
                  <a:gs pos="0">
                    <a:schemeClr val="bg1">
                      <a:alpha val="0"/>
                    </a:schemeClr>
                  </a:gs>
                  <a:gs pos="26000">
                    <a:schemeClr val="bg1"/>
                  </a:gs>
                </a:gsLst>
                <a:lin ang="5400000" scaled="1"/>
                <a:tileRect/>
              </a:gradFill>
              <a:headEnd type="none" w="med" len="med"/>
              <a:tailEnd type="triangle" w="med" len="med"/>
            </a:ln>
            <a:effectLst/>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0" name="Arc 19">
              <a:extLst>
                <a:ext uri="{FF2B5EF4-FFF2-40B4-BE49-F238E27FC236}">
                  <a16:creationId xmlns:a16="http://schemas.microsoft.com/office/drawing/2014/main" id="{6EA3110C-C834-0144-ADBC-78D224D5CB49}"/>
                </a:ext>
              </a:extLst>
            </p:cNvPr>
            <p:cNvSpPr/>
            <p:nvPr/>
          </p:nvSpPr>
          <p:spPr bwMode="auto">
            <a:xfrm flipH="1" flipV="1">
              <a:off x="7602279" y="2296633"/>
              <a:ext cx="467832" cy="467832"/>
            </a:xfrm>
            <a:prstGeom prst="arc">
              <a:avLst>
                <a:gd name="adj1" fmla="val 16200000"/>
                <a:gd name="adj2" fmla="val 5442515"/>
              </a:avLst>
            </a:prstGeom>
            <a:ln w="34925">
              <a:gradFill flip="none" rotWithShape="1">
                <a:gsLst>
                  <a:gs pos="0">
                    <a:schemeClr val="bg1">
                      <a:alpha val="0"/>
                    </a:schemeClr>
                  </a:gs>
                  <a:gs pos="26000">
                    <a:schemeClr val="bg1"/>
                  </a:gs>
                </a:gsLst>
                <a:lin ang="5400000" scaled="1"/>
                <a:tileRect/>
              </a:gradFill>
              <a:headEnd type="none" w="med" len="med"/>
              <a:tailEnd type="triangle" w="med" len="med"/>
            </a:ln>
            <a:effectLst/>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sp>
        <p:nvSpPr>
          <p:cNvPr id="16" name="Rectangle 5">
            <a:extLst>
              <a:ext uri="{FF2B5EF4-FFF2-40B4-BE49-F238E27FC236}">
                <a16:creationId xmlns:a16="http://schemas.microsoft.com/office/drawing/2014/main" id="{1AB71584-DE03-674A-9B2E-871B19108117}"/>
              </a:ext>
            </a:extLst>
          </p:cNvPr>
          <p:cNvSpPr/>
          <p:nvPr/>
        </p:nvSpPr>
        <p:spPr>
          <a:xfrm>
            <a:off x="4820178" y="473593"/>
            <a:ext cx="2246128" cy="523220"/>
          </a:xfrm>
          <a:prstGeom prst="rect">
            <a:avLst/>
          </a:prstGeom>
        </p:spPr>
        <p:txBody>
          <a:bodyPr wrap="none">
            <a:spAutoFit/>
          </a:bodyPr>
          <a:lstStyle/>
          <a:p>
            <a:r>
              <a:rPr lang="es-ES_tradnl" sz="2800" spc="-150">
                <a:gradFill>
                  <a:gsLst>
                    <a:gs pos="0">
                      <a:srgbClr val="0069FF"/>
                    </a:gs>
                    <a:gs pos="100000">
                      <a:srgbClr val="A96AFF"/>
                    </a:gs>
                  </a:gsLst>
                  <a:lin ang="5400000" scaled="1"/>
                </a:gradFill>
                <a:latin typeface="IBM Plex Sans Light" panose="020B0403050203000203" pitchFamily="34" charset="77"/>
              </a:rPr>
              <a:t>Micro servicios</a:t>
            </a:r>
          </a:p>
        </p:txBody>
      </p:sp>
      <p:sp>
        <p:nvSpPr>
          <p:cNvPr id="21" name="Rectangle 8">
            <a:extLst>
              <a:ext uri="{FF2B5EF4-FFF2-40B4-BE49-F238E27FC236}">
                <a16:creationId xmlns:a16="http://schemas.microsoft.com/office/drawing/2014/main" id="{FECEAB59-CF6F-1C43-B234-7849466BF642}"/>
              </a:ext>
            </a:extLst>
          </p:cNvPr>
          <p:cNvSpPr/>
          <p:nvPr/>
        </p:nvSpPr>
        <p:spPr>
          <a:xfrm>
            <a:off x="4820178" y="1183287"/>
            <a:ext cx="2228495" cy="523220"/>
          </a:xfrm>
          <a:prstGeom prst="rect">
            <a:avLst/>
          </a:prstGeom>
        </p:spPr>
        <p:txBody>
          <a:bodyPr wrap="none">
            <a:spAutoFit/>
          </a:bodyPr>
          <a:lstStyle/>
          <a:p>
            <a:r>
              <a:rPr lang="es-ES_tradnl" sz="2800" spc="-150">
                <a:gradFill>
                  <a:gsLst>
                    <a:gs pos="0">
                      <a:srgbClr val="0069FF"/>
                    </a:gs>
                    <a:gs pos="100000">
                      <a:srgbClr val="A96AFF"/>
                    </a:gs>
                  </a:gsLst>
                  <a:lin ang="5400000" scaled="1"/>
                </a:gradFill>
                <a:latin typeface="IBM Plex Sans Light" panose="020B0403050203000203" pitchFamily="34" charset="77"/>
              </a:rPr>
              <a:t>Practicas Agile</a:t>
            </a:r>
          </a:p>
        </p:txBody>
      </p:sp>
      <p:sp>
        <p:nvSpPr>
          <p:cNvPr id="22" name="Rectangle 10">
            <a:extLst>
              <a:ext uri="{FF2B5EF4-FFF2-40B4-BE49-F238E27FC236}">
                <a16:creationId xmlns:a16="http://schemas.microsoft.com/office/drawing/2014/main" id="{D09EA3FF-B862-B14D-8819-37C0EE79B450}"/>
              </a:ext>
            </a:extLst>
          </p:cNvPr>
          <p:cNvSpPr/>
          <p:nvPr/>
        </p:nvSpPr>
        <p:spPr>
          <a:xfrm>
            <a:off x="4820178" y="1892981"/>
            <a:ext cx="3191899" cy="523220"/>
          </a:xfrm>
          <a:prstGeom prst="rect">
            <a:avLst/>
          </a:prstGeom>
        </p:spPr>
        <p:txBody>
          <a:bodyPr wrap="none">
            <a:spAutoFit/>
          </a:bodyPr>
          <a:lstStyle/>
          <a:p>
            <a:r>
              <a:rPr lang="es-ES_tradnl" sz="2800" spc="-150">
                <a:gradFill>
                  <a:gsLst>
                    <a:gs pos="0">
                      <a:srgbClr val="0069FF"/>
                    </a:gs>
                    <a:gs pos="100000">
                      <a:srgbClr val="A96AFF"/>
                    </a:gs>
                  </a:gsLst>
                  <a:lin ang="5400000" scaled="1"/>
                </a:gradFill>
                <a:latin typeface="IBM Plex Sans Light" panose="020B0403050203000203" pitchFamily="34" charset="77"/>
              </a:rPr>
              <a:t>Infraestructura Cloud</a:t>
            </a:r>
          </a:p>
        </p:txBody>
      </p:sp>
      <p:pic>
        <p:nvPicPr>
          <p:cNvPr id="23" name="Picture 1">
            <a:extLst>
              <a:ext uri="{FF2B5EF4-FFF2-40B4-BE49-F238E27FC236}">
                <a16:creationId xmlns:a16="http://schemas.microsoft.com/office/drawing/2014/main" id="{33AD4945-7B89-8041-95C4-1D649C2C7C38}"/>
              </a:ext>
            </a:extLst>
          </p:cNvPr>
          <p:cNvPicPr>
            <a:picLocks noChangeAspect="1"/>
          </p:cNvPicPr>
          <p:nvPr/>
        </p:nvPicPr>
        <p:blipFill>
          <a:blip r:embed="rId5"/>
          <a:stretch>
            <a:fillRect/>
          </a:stretch>
        </p:blipFill>
        <p:spPr>
          <a:xfrm>
            <a:off x="5443105" y="3461357"/>
            <a:ext cx="2376369" cy="1397864"/>
          </a:xfrm>
          <a:prstGeom prst="rect">
            <a:avLst/>
          </a:prstGeom>
          <a:solidFill>
            <a:schemeClr val="tx1"/>
          </a:solidFill>
          <a:ln w="38100">
            <a:noFill/>
          </a:ln>
        </p:spPr>
      </p:pic>
      <p:sp>
        <p:nvSpPr>
          <p:cNvPr id="24" name="Rectangle 5">
            <a:extLst>
              <a:ext uri="{FF2B5EF4-FFF2-40B4-BE49-F238E27FC236}">
                <a16:creationId xmlns:a16="http://schemas.microsoft.com/office/drawing/2014/main" id="{F1DE2341-9EEE-164B-B180-25AB06573C2A}"/>
              </a:ext>
            </a:extLst>
          </p:cNvPr>
          <p:cNvSpPr/>
          <p:nvPr/>
        </p:nvSpPr>
        <p:spPr>
          <a:xfrm>
            <a:off x="4820178" y="2606227"/>
            <a:ext cx="1303562" cy="523220"/>
          </a:xfrm>
          <a:prstGeom prst="rect">
            <a:avLst/>
          </a:prstGeom>
        </p:spPr>
        <p:txBody>
          <a:bodyPr wrap="none">
            <a:spAutoFit/>
          </a:bodyPr>
          <a:lstStyle/>
          <a:p>
            <a:r>
              <a:rPr lang="es-ES_tradnl" sz="2800" spc="-150" dirty="0" err="1">
                <a:gradFill>
                  <a:gsLst>
                    <a:gs pos="0">
                      <a:srgbClr val="0069FF"/>
                    </a:gs>
                    <a:gs pos="100000">
                      <a:srgbClr val="A96AFF"/>
                    </a:gs>
                  </a:gsLst>
                  <a:lin ang="5400000" scaled="1"/>
                </a:gradFill>
                <a:latin typeface="IBM Plex Sans Light" panose="020B0403050203000203" pitchFamily="34" charset="77"/>
              </a:rPr>
              <a:t>DevOps</a:t>
            </a:r>
            <a:endParaRPr lang="es-ES_tradnl" sz="2800" spc="-150" dirty="0">
              <a:gradFill>
                <a:gsLst>
                  <a:gs pos="0">
                    <a:srgbClr val="0069FF"/>
                  </a:gs>
                  <a:gs pos="100000">
                    <a:srgbClr val="A96AFF"/>
                  </a:gs>
                </a:gsLst>
                <a:lin ang="5400000" scaled="1"/>
              </a:gradFill>
              <a:latin typeface="IBM Plex Sans Light" panose="020B0403050203000203" pitchFamily="34" charset="77"/>
            </a:endParaRPr>
          </a:p>
        </p:txBody>
      </p:sp>
    </p:spTree>
    <p:extLst>
      <p:ext uri="{BB962C8B-B14F-4D97-AF65-F5344CB8AC3E}">
        <p14:creationId xmlns:p14="http://schemas.microsoft.com/office/powerpoint/2010/main" val="7479002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1+#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1000" fill="hold"/>
                                        <p:tgtEl>
                                          <p:spTgt spid="21"/>
                                        </p:tgtEl>
                                        <p:attrNameLst>
                                          <p:attrName>ppt_x</p:attrName>
                                        </p:attrNameLst>
                                      </p:cBhvr>
                                      <p:tavLst>
                                        <p:tav tm="0">
                                          <p:val>
                                            <p:strVal val="1+#ppt_w/2"/>
                                          </p:val>
                                        </p:tav>
                                        <p:tav tm="100000">
                                          <p:val>
                                            <p:strVal val="#ppt_x"/>
                                          </p:val>
                                        </p:tav>
                                      </p:tavLst>
                                    </p:anim>
                                    <p:anim calcmode="lin" valueType="num">
                                      <p:cBhvr additive="base">
                                        <p:cTn id="12" dur="1000" fill="hold"/>
                                        <p:tgtEl>
                                          <p:spTgt spid="21"/>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1000" fill="hold"/>
                                        <p:tgtEl>
                                          <p:spTgt spid="22"/>
                                        </p:tgtEl>
                                        <p:attrNameLst>
                                          <p:attrName>ppt_x</p:attrName>
                                        </p:attrNameLst>
                                      </p:cBhvr>
                                      <p:tavLst>
                                        <p:tav tm="0">
                                          <p:val>
                                            <p:strVal val="1+#ppt_w/2"/>
                                          </p:val>
                                        </p:tav>
                                        <p:tav tm="100000">
                                          <p:val>
                                            <p:strVal val="#ppt_x"/>
                                          </p:val>
                                        </p:tav>
                                      </p:tavLst>
                                    </p:anim>
                                    <p:anim calcmode="lin" valueType="num">
                                      <p:cBhvr additive="base">
                                        <p:cTn id="16" dur="1000" fill="hold"/>
                                        <p:tgtEl>
                                          <p:spTgt spid="22"/>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1000" fill="hold"/>
                                        <p:tgtEl>
                                          <p:spTgt spid="24"/>
                                        </p:tgtEl>
                                        <p:attrNameLst>
                                          <p:attrName>ppt_x</p:attrName>
                                        </p:attrNameLst>
                                      </p:cBhvr>
                                      <p:tavLst>
                                        <p:tav tm="0">
                                          <p:val>
                                            <p:strVal val="1+#ppt_w/2"/>
                                          </p:val>
                                        </p:tav>
                                        <p:tav tm="100000">
                                          <p:val>
                                            <p:strVal val="#ppt_x"/>
                                          </p:val>
                                        </p:tav>
                                      </p:tavLst>
                                    </p:anim>
                                    <p:anim calcmode="lin" valueType="num">
                                      <p:cBhvr additive="base">
                                        <p:cTn id="20" dur="1000" fill="hold"/>
                                        <p:tgtEl>
                                          <p:spTgt spid="24"/>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1000" fill="hold"/>
                                        <p:tgtEl>
                                          <p:spTgt spid="23"/>
                                        </p:tgtEl>
                                        <p:attrNameLst>
                                          <p:attrName>ppt_x</p:attrName>
                                        </p:attrNameLst>
                                      </p:cBhvr>
                                      <p:tavLst>
                                        <p:tav tm="0">
                                          <p:val>
                                            <p:strVal val="1+#ppt_w/2"/>
                                          </p:val>
                                        </p:tav>
                                        <p:tav tm="100000">
                                          <p:val>
                                            <p:strVal val="#ppt_x"/>
                                          </p:val>
                                        </p:tav>
                                      </p:tavLst>
                                    </p:anim>
                                    <p:anim calcmode="lin" valueType="num">
                                      <p:cBhvr additive="base">
                                        <p:cTn id="24" dur="1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P spid="22"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F9DB752-05BD-4492-9568-FB8A096B8C8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572" y="0"/>
            <a:ext cx="9136856" cy="5143500"/>
          </a:xfrm>
          <a:prstGeom prst="rect">
            <a:avLst/>
          </a:prstGeom>
        </p:spPr>
      </p:pic>
      <p:sp>
        <p:nvSpPr>
          <p:cNvPr id="3" name="Rectangle 2">
            <a:extLst>
              <a:ext uri="{FF2B5EF4-FFF2-40B4-BE49-F238E27FC236}">
                <a16:creationId xmlns:a16="http://schemas.microsoft.com/office/drawing/2014/main" id="{4A050DE3-A29A-A04D-8435-E1354CD9F20A}"/>
              </a:ext>
            </a:extLst>
          </p:cNvPr>
          <p:cNvSpPr/>
          <p:nvPr/>
        </p:nvSpPr>
        <p:spPr>
          <a:xfrm>
            <a:off x="228600" y="182143"/>
            <a:ext cx="4044950" cy="1231106"/>
          </a:xfrm>
          <a:prstGeom prst="rect">
            <a:avLst/>
          </a:prstGeom>
        </p:spPr>
        <p:txBody>
          <a:bodyPr wrap="square" lIns="0" tIns="0" rIns="0" bIns="0">
            <a:spAutoFit/>
          </a:bodyPr>
          <a:lstStyle/>
          <a:p>
            <a:pPr defTabSz="914400"/>
            <a:r>
              <a:rPr lang="en-US" sz="8000" kern="0" spc="-150">
                <a:gradFill>
                  <a:gsLst>
                    <a:gs pos="0">
                      <a:srgbClr val="0069FF"/>
                    </a:gs>
                    <a:gs pos="100000">
                      <a:srgbClr val="A96AFF"/>
                    </a:gs>
                  </a:gsLst>
                  <a:lin ang="5400000" scaled="1"/>
                </a:gradFill>
                <a:latin typeface="IBM Plex Sans Light" panose="020B0403050203000203" pitchFamily="34" charset="77"/>
              </a:rPr>
              <a:t>80%</a:t>
            </a:r>
          </a:p>
        </p:txBody>
      </p:sp>
      <p:sp>
        <p:nvSpPr>
          <p:cNvPr id="6" name="Rectangle 5">
            <a:extLst>
              <a:ext uri="{FF2B5EF4-FFF2-40B4-BE49-F238E27FC236}">
                <a16:creationId xmlns:a16="http://schemas.microsoft.com/office/drawing/2014/main" id="{94564A41-27C1-8646-8DFF-8A3588C349EA}"/>
              </a:ext>
            </a:extLst>
          </p:cNvPr>
          <p:cNvSpPr/>
          <p:nvPr/>
        </p:nvSpPr>
        <p:spPr>
          <a:xfrm>
            <a:off x="228600" y="1416583"/>
            <a:ext cx="4044950" cy="1495794"/>
          </a:xfrm>
          <a:prstGeom prst="rect">
            <a:avLst/>
          </a:prstGeom>
        </p:spPr>
        <p:txBody>
          <a:bodyPr wrap="square" lIns="0" tIns="0" rIns="0" bIns="0">
            <a:spAutoFit/>
          </a:bodyPr>
          <a:lstStyle/>
          <a:p>
            <a:pPr>
              <a:lnSpc>
                <a:spcPct val="90000"/>
              </a:lnSpc>
            </a:pPr>
            <a:r>
              <a:rPr lang="es-ES_tradnl" sz="3600">
                <a:solidFill>
                  <a:schemeClr val="bg2"/>
                </a:solidFill>
                <a:latin typeface="IBM Plex Sans Light" panose="020B0403050000000000" pitchFamily="34" charset="77"/>
              </a:rPr>
              <a:t>de las cargas de trabajo aún no han migrado a la nube</a:t>
            </a:r>
          </a:p>
        </p:txBody>
      </p:sp>
      <p:sp>
        <p:nvSpPr>
          <p:cNvPr id="7" name="Rectangle 6">
            <a:extLst>
              <a:ext uri="{FF2B5EF4-FFF2-40B4-BE49-F238E27FC236}">
                <a16:creationId xmlns:a16="http://schemas.microsoft.com/office/drawing/2014/main" id="{E7CB9585-E721-4B6E-8DC8-356EDD99A294}"/>
              </a:ext>
            </a:extLst>
          </p:cNvPr>
          <p:cNvSpPr/>
          <p:nvPr/>
        </p:nvSpPr>
        <p:spPr>
          <a:xfrm>
            <a:off x="4870450" y="185477"/>
            <a:ext cx="4044950" cy="1231106"/>
          </a:xfrm>
          <a:prstGeom prst="rect">
            <a:avLst/>
          </a:prstGeom>
        </p:spPr>
        <p:txBody>
          <a:bodyPr wrap="square" lIns="0" tIns="0" rIns="0" bIns="0">
            <a:spAutoFit/>
          </a:bodyPr>
          <a:lstStyle/>
          <a:p>
            <a:pPr defTabSz="914400"/>
            <a:r>
              <a:rPr lang="en-US" sz="8000" kern="0" spc="-150">
                <a:gradFill>
                  <a:gsLst>
                    <a:gs pos="0">
                      <a:srgbClr val="0069FF"/>
                    </a:gs>
                    <a:gs pos="100000">
                      <a:srgbClr val="A96AFF"/>
                    </a:gs>
                  </a:gsLst>
                  <a:lin ang="5400000" scaled="1"/>
                </a:gradFill>
                <a:latin typeface="IBM Plex Sans Light" panose="020B0403050203000203" pitchFamily="34" charset="77"/>
              </a:rPr>
              <a:t>75%</a:t>
            </a:r>
          </a:p>
        </p:txBody>
      </p:sp>
      <p:sp>
        <p:nvSpPr>
          <p:cNvPr id="8" name="Rectangle 7">
            <a:extLst>
              <a:ext uri="{FF2B5EF4-FFF2-40B4-BE49-F238E27FC236}">
                <a16:creationId xmlns:a16="http://schemas.microsoft.com/office/drawing/2014/main" id="{598D3FA2-8D05-4ABE-AD02-1A93E9DF6C0A}"/>
              </a:ext>
            </a:extLst>
          </p:cNvPr>
          <p:cNvSpPr/>
          <p:nvPr/>
        </p:nvSpPr>
        <p:spPr>
          <a:xfrm>
            <a:off x="4870450" y="1419917"/>
            <a:ext cx="4044950" cy="2991588"/>
          </a:xfrm>
          <a:prstGeom prst="rect">
            <a:avLst/>
          </a:prstGeom>
        </p:spPr>
        <p:txBody>
          <a:bodyPr wrap="square" lIns="0" tIns="0" rIns="0" bIns="0">
            <a:spAutoFit/>
          </a:bodyPr>
          <a:lstStyle/>
          <a:p>
            <a:pPr>
              <a:lnSpc>
                <a:spcPct val="90000"/>
              </a:lnSpc>
            </a:pPr>
            <a:r>
              <a:rPr lang="en-US" sz="3600">
                <a:solidFill>
                  <a:schemeClr val="bg2"/>
                </a:solidFill>
                <a:latin typeface="IBM Plex Sans Light" panose="020B0403050000000000" pitchFamily="34" charset="77"/>
              </a:rPr>
              <a:t>de </a:t>
            </a:r>
            <a:r>
              <a:rPr lang="en-US" sz="3600" err="1">
                <a:solidFill>
                  <a:schemeClr val="bg2"/>
                </a:solidFill>
                <a:latin typeface="IBM Plex Sans Light" panose="020B0403050000000000" pitchFamily="34" charset="77"/>
              </a:rPr>
              <a:t>todas</a:t>
            </a:r>
            <a:r>
              <a:rPr lang="en-US" sz="3600">
                <a:solidFill>
                  <a:schemeClr val="bg2"/>
                </a:solidFill>
                <a:latin typeface="IBM Plex Sans Light" panose="020B0403050000000000" pitchFamily="34" charset="77"/>
              </a:rPr>
              <a:t> las </a:t>
            </a:r>
            <a:r>
              <a:rPr lang="en-US" sz="3600" err="1">
                <a:solidFill>
                  <a:schemeClr val="bg2"/>
                </a:solidFill>
                <a:latin typeface="IBM Plex Sans Light" panose="020B0403050000000000" pitchFamily="34" charset="77"/>
              </a:rPr>
              <a:t>organizaciones</a:t>
            </a:r>
            <a:r>
              <a:rPr lang="en-US" sz="3600">
                <a:solidFill>
                  <a:schemeClr val="bg2"/>
                </a:solidFill>
                <a:latin typeface="IBM Plex Sans Light" panose="020B0403050000000000" pitchFamily="34" charset="77"/>
              </a:rPr>
              <a:t> </a:t>
            </a:r>
            <a:r>
              <a:rPr lang="en-US" sz="3600" err="1">
                <a:solidFill>
                  <a:schemeClr val="bg2"/>
                </a:solidFill>
                <a:latin typeface="IBM Plex Sans Light" panose="020B0403050000000000" pitchFamily="34" charset="77"/>
              </a:rPr>
              <a:t>habrán</a:t>
            </a:r>
            <a:r>
              <a:rPr lang="en-US" sz="3600">
                <a:solidFill>
                  <a:schemeClr val="bg2"/>
                </a:solidFill>
                <a:latin typeface="IBM Plex Sans Light" panose="020B0403050000000000" pitchFamily="34" charset="77"/>
              </a:rPr>
              <a:t> </a:t>
            </a:r>
            <a:r>
              <a:rPr lang="en-US" sz="3600" err="1">
                <a:solidFill>
                  <a:schemeClr val="bg2"/>
                </a:solidFill>
                <a:latin typeface="IBM Plex Sans Light" panose="020B0403050000000000" pitchFamily="34" charset="77"/>
              </a:rPr>
              <a:t>desplegado</a:t>
            </a:r>
            <a:r>
              <a:rPr lang="en-US" sz="3600">
                <a:solidFill>
                  <a:schemeClr val="bg2"/>
                </a:solidFill>
                <a:latin typeface="IBM Plex Sans Light" panose="020B0403050000000000" pitchFamily="34" charset="77"/>
              </a:rPr>
              <a:t> un </a:t>
            </a:r>
            <a:r>
              <a:rPr lang="en-US" sz="3600" err="1">
                <a:solidFill>
                  <a:schemeClr val="bg2"/>
                </a:solidFill>
                <a:latin typeface="IBM Plex Sans Light" panose="020B0403050000000000" pitchFamily="34" charset="77"/>
              </a:rPr>
              <a:t>modelo</a:t>
            </a:r>
            <a:r>
              <a:rPr lang="en-US" sz="3600">
                <a:solidFill>
                  <a:schemeClr val="bg2"/>
                </a:solidFill>
                <a:latin typeface="IBM Plex Sans Light" panose="020B0403050000000000" pitchFamily="34" charset="77"/>
              </a:rPr>
              <a:t> </a:t>
            </a:r>
            <a:r>
              <a:rPr lang="en-US" sz="3600" err="1">
                <a:solidFill>
                  <a:schemeClr val="bg2"/>
                </a:solidFill>
                <a:latin typeface="IBM Plex Sans Light" panose="020B0403050000000000" pitchFamily="34" charset="77"/>
              </a:rPr>
              <a:t>multinube</a:t>
            </a:r>
            <a:r>
              <a:rPr lang="en-US" sz="3600">
                <a:solidFill>
                  <a:schemeClr val="bg2"/>
                </a:solidFill>
                <a:latin typeface="IBM Plex Sans Light" panose="020B0403050000000000" pitchFamily="34" charset="77"/>
              </a:rPr>
              <a:t> para 2020</a:t>
            </a:r>
          </a:p>
        </p:txBody>
      </p:sp>
    </p:spTree>
    <p:extLst>
      <p:ext uri="{BB962C8B-B14F-4D97-AF65-F5344CB8AC3E}">
        <p14:creationId xmlns:p14="http://schemas.microsoft.com/office/powerpoint/2010/main" val="190656837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8" name="Group 77">
            <a:extLst>
              <a:ext uri="{FF2B5EF4-FFF2-40B4-BE49-F238E27FC236}">
                <a16:creationId xmlns:a16="http://schemas.microsoft.com/office/drawing/2014/main" id="{FBC922CA-8A29-A34E-B429-F020567B81B9}"/>
              </a:ext>
            </a:extLst>
          </p:cNvPr>
          <p:cNvGrpSpPr/>
          <p:nvPr/>
        </p:nvGrpSpPr>
        <p:grpSpPr>
          <a:xfrm>
            <a:off x="287437" y="2380434"/>
            <a:ext cx="1319698" cy="1064207"/>
            <a:chOff x="5604655" y="2066355"/>
            <a:chExt cx="1319698" cy="1895114"/>
          </a:xfrm>
        </p:grpSpPr>
        <p:cxnSp>
          <p:nvCxnSpPr>
            <p:cNvPr id="79" name="Straight Connector 78">
              <a:extLst>
                <a:ext uri="{FF2B5EF4-FFF2-40B4-BE49-F238E27FC236}">
                  <a16:creationId xmlns:a16="http://schemas.microsoft.com/office/drawing/2014/main" id="{777C5AB7-1E1F-DC49-A114-6D6C39AC7983}"/>
                </a:ext>
              </a:extLst>
            </p:cNvPr>
            <p:cNvCxnSpPr>
              <a:cxnSpLocks/>
            </p:cNvCxnSpPr>
            <p:nvPr/>
          </p:nvCxnSpPr>
          <p:spPr bwMode="auto">
            <a:xfrm>
              <a:off x="6060017" y="2066355"/>
              <a:ext cx="0" cy="1895114"/>
            </a:xfrm>
            <a:prstGeom prst="line">
              <a:avLst/>
            </a:prstGeom>
            <a:ln w="92075" cap="rnd">
              <a:solidFill>
                <a:schemeClr val="accent4">
                  <a:alpha val="40000"/>
                </a:schemeClr>
              </a:solidFill>
              <a:prstDash val="sysDot"/>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0" name="Straight Connector 79">
              <a:extLst>
                <a:ext uri="{FF2B5EF4-FFF2-40B4-BE49-F238E27FC236}">
                  <a16:creationId xmlns:a16="http://schemas.microsoft.com/office/drawing/2014/main" id="{880CE509-C65A-554E-9F8E-88E6ECBCEFDC}"/>
                </a:ext>
              </a:extLst>
            </p:cNvPr>
            <p:cNvCxnSpPr>
              <a:cxnSpLocks/>
            </p:cNvCxnSpPr>
            <p:nvPr/>
          </p:nvCxnSpPr>
          <p:spPr bwMode="auto">
            <a:xfrm>
              <a:off x="6276101" y="2066355"/>
              <a:ext cx="0" cy="1895114"/>
            </a:xfrm>
            <a:prstGeom prst="line">
              <a:avLst/>
            </a:prstGeom>
            <a:ln w="92075" cap="rnd">
              <a:solidFill>
                <a:schemeClr val="accent4">
                  <a:alpha val="40000"/>
                </a:schemeClr>
              </a:solidFill>
              <a:prstDash val="sysDot"/>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1" name="Straight Connector 80">
              <a:extLst>
                <a:ext uri="{FF2B5EF4-FFF2-40B4-BE49-F238E27FC236}">
                  <a16:creationId xmlns:a16="http://schemas.microsoft.com/office/drawing/2014/main" id="{7F0561B4-D4C3-4140-8161-4C96FE039C39}"/>
                </a:ext>
              </a:extLst>
            </p:cNvPr>
            <p:cNvCxnSpPr>
              <a:cxnSpLocks/>
            </p:cNvCxnSpPr>
            <p:nvPr/>
          </p:nvCxnSpPr>
          <p:spPr bwMode="auto">
            <a:xfrm>
              <a:off x="6492185" y="2066355"/>
              <a:ext cx="0" cy="1895114"/>
            </a:xfrm>
            <a:prstGeom prst="line">
              <a:avLst/>
            </a:prstGeom>
            <a:ln w="92075" cap="rnd">
              <a:solidFill>
                <a:schemeClr val="accent4">
                  <a:alpha val="40000"/>
                </a:schemeClr>
              </a:solidFill>
              <a:prstDash val="sysDot"/>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2" name="Straight Connector 81">
              <a:extLst>
                <a:ext uri="{FF2B5EF4-FFF2-40B4-BE49-F238E27FC236}">
                  <a16:creationId xmlns:a16="http://schemas.microsoft.com/office/drawing/2014/main" id="{04412F66-0247-4D4B-AFF3-2AB47C11180B}"/>
                </a:ext>
              </a:extLst>
            </p:cNvPr>
            <p:cNvCxnSpPr>
              <a:cxnSpLocks/>
            </p:cNvCxnSpPr>
            <p:nvPr/>
          </p:nvCxnSpPr>
          <p:spPr bwMode="auto">
            <a:xfrm>
              <a:off x="6708269" y="2066355"/>
              <a:ext cx="0" cy="1895114"/>
            </a:xfrm>
            <a:prstGeom prst="line">
              <a:avLst/>
            </a:prstGeom>
            <a:ln w="92075" cap="rnd">
              <a:solidFill>
                <a:schemeClr val="accent4">
                  <a:alpha val="40000"/>
                </a:schemeClr>
              </a:solidFill>
              <a:prstDash val="sysDot"/>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3" name="Straight Connector 82">
              <a:extLst>
                <a:ext uri="{FF2B5EF4-FFF2-40B4-BE49-F238E27FC236}">
                  <a16:creationId xmlns:a16="http://schemas.microsoft.com/office/drawing/2014/main" id="{64076F05-7315-FF4F-8DD6-1DC8478BA3D0}"/>
                </a:ext>
              </a:extLst>
            </p:cNvPr>
            <p:cNvCxnSpPr>
              <a:cxnSpLocks/>
            </p:cNvCxnSpPr>
            <p:nvPr/>
          </p:nvCxnSpPr>
          <p:spPr bwMode="auto">
            <a:xfrm>
              <a:off x="6924353" y="2066355"/>
              <a:ext cx="0" cy="1895114"/>
            </a:xfrm>
            <a:prstGeom prst="line">
              <a:avLst/>
            </a:prstGeom>
            <a:ln w="92075" cap="rnd">
              <a:solidFill>
                <a:schemeClr val="accent4">
                  <a:alpha val="40000"/>
                </a:schemeClr>
              </a:solidFill>
              <a:prstDash val="sysDot"/>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4" name="Straight Connector 83">
              <a:extLst>
                <a:ext uri="{FF2B5EF4-FFF2-40B4-BE49-F238E27FC236}">
                  <a16:creationId xmlns:a16="http://schemas.microsoft.com/office/drawing/2014/main" id="{99B1C5F5-0DA9-804D-8622-F843D020308A}"/>
                </a:ext>
              </a:extLst>
            </p:cNvPr>
            <p:cNvCxnSpPr>
              <a:cxnSpLocks/>
            </p:cNvCxnSpPr>
            <p:nvPr/>
          </p:nvCxnSpPr>
          <p:spPr bwMode="auto">
            <a:xfrm>
              <a:off x="5832336" y="2066355"/>
              <a:ext cx="0" cy="1895114"/>
            </a:xfrm>
            <a:prstGeom prst="line">
              <a:avLst/>
            </a:prstGeom>
            <a:ln w="92075" cap="rnd">
              <a:solidFill>
                <a:schemeClr val="accent4">
                  <a:alpha val="40000"/>
                </a:schemeClr>
              </a:solidFill>
              <a:prstDash val="sysDot"/>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5" name="Straight Connector 84">
              <a:extLst>
                <a:ext uri="{FF2B5EF4-FFF2-40B4-BE49-F238E27FC236}">
                  <a16:creationId xmlns:a16="http://schemas.microsoft.com/office/drawing/2014/main" id="{6AFE4206-B976-4240-9421-56FDE23F3A9E}"/>
                </a:ext>
              </a:extLst>
            </p:cNvPr>
            <p:cNvCxnSpPr>
              <a:cxnSpLocks/>
            </p:cNvCxnSpPr>
            <p:nvPr/>
          </p:nvCxnSpPr>
          <p:spPr bwMode="auto">
            <a:xfrm>
              <a:off x="5604655" y="2066355"/>
              <a:ext cx="0" cy="1895114"/>
            </a:xfrm>
            <a:prstGeom prst="line">
              <a:avLst/>
            </a:prstGeom>
            <a:ln w="92075" cap="rnd">
              <a:solidFill>
                <a:schemeClr val="accent4">
                  <a:alpha val="40000"/>
                </a:schemeClr>
              </a:solidFill>
              <a:prstDash val="sysDot"/>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nvGrpSpPr>
          <p:cNvPr id="7" name="Group 6">
            <a:extLst>
              <a:ext uri="{FF2B5EF4-FFF2-40B4-BE49-F238E27FC236}">
                <a16:creationId xmlns:a16="http://schemas.microsoft.com/office/drawing/2014/main" id="{F7029750-BF1E-3B41-8DD5-7DA9229ACD43}"/>
              </a:ext>
            </a:extLst>
          </p:cNvPr>
          <p:cNvGrpSpPr/>
          <p:nvPr/>
        </p:nvGrpSpPr>
        <p:grpSpPr>
          <a:xfrm>
            <a:off x="7527234" y="533567"/>
            <a:ext cx="1319698" cy="2980647"/>
            <a:chOff x="7467600" y="2066355"/>
            <a:chExt cx="1319698" cy="1895114"/>
          </a:xfrm>
        </p:grpSpPr>
        <p:cxnSp>
          <p:nvCxnSpPr>
            <p:cNvPr id="25" name="Straight Connector 24">
              <a:extLst>
                <a:ext uri="{FF2B5EF4-FFF2-40B4-BE49-F238E27FC236}">
                  <a16:creationId xmlns:a16="http://schemas.microsoft.com/office/drawing/2014/main" id="{AF066422-BEC0-604D-8FB3-69B33798CD78}"/>
                </a:ext>
              </a:extLst>
            </p:cNvPr>
            <p:cNvCxnSpPr>
              <a:cxnSpLocks/>
            </p:cNvCxnSpPr>
            <p:nvPr/>
          </p:nvCxnSpPr>
          <p:spPr bwMode="auto">
            <a:xfrm>
              <a:off x="7922962" y="2066355"/>
              <a:ext cx="0" cy="1895114"/>
            </a:xfrm>
            <a:prstGeom prst="line">
              <a:avLst/>
            </a:prstGeom>
            <a:ln w="92075" cap="rnd">
              <a:solidFill>
                <a:schemeClr val="accent4">
                  <a:alpha val="40000"/>
                </a:schemeClr>
              </a:solidFill>
              <a:prstDash val="sysDot"/>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56F417DF-6766-794A-8A1A-9EEC061D4ACB}"/>
                </a:ext>
              </a:extLst>
            </p:cNvPr>
            <p:cNvCxnSpPr>
              <a:cxnSpLocks/>
            </p:cNvCxnSpPr>
            <p:nvPr/>
          </p:nvCxnSpPr>
          <p:spPr bwMode="auto">
            <a:xfrm>
              <a:off x="8139046" y="2066355"/>
              <a:ext cx="0" cy="1895114"/>
            </a:xfrm>
            <a:prstGeom prst="line">
              <a:avLst/>
            </a:prstGeom>
            <a:ln w="92075" cap="rnd">
              <a:solidFill>
                <a:schemeClr val="accent4">
                  <a:alpha val="40000"/>
                </a:schemeClr>
              </a:solidFill>
              <a:prstDash val="sysDot"/>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2EBA5B69-C4B1-9E44-8711-3664706EE11F}"/>
                </a:ext>
              </a:extLst>
            </p:cNvPr>
            <p:cNvCxnSpPr>
              <a:cxnSpLocks/>
            </p:cNvCxnSpPr>
            <p:nvPr/>
          </p:nvCxnSpPr>
          <p:spPr bwMode="auto">
            <a:xfrm>
              <a:off x="8355130" y="2066355"/>
              <a:ext cx="0" cy="1895114"/>
            </a:xfrm>
            <a:prstGeom prst="line">
              <a:avLst/>
            </a:prstGeom>
            <a:ln w="92075" cap="rnd">
              <a:solidFill>
                <a:schemeClr val="accent4">
                  <a:alpha val="40000"/>
                </a:schemeClr>
              </a:solidFill>
              <a:prstDash val="sysDot"/>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D4AA6E5F-E4F0-4A42-95EC-CFC37E870D3A}"/>
                </a:ext>
              </a:extLst>
            </p:cNvPr>
            <p:cNvCxnSpPr>
              <a:cxnSpLocks/>
            </p:cNvCxnSpPr>
            <p:nvPr/>
          </p:nvCxnSpPr>
          <p:spPr bwMode="auto">
            <a:xfrm>
              <a:off x="8571214" y="2066355"/>
              <a:ext cx="0" cy="1895114"/>
            </a:xfrm>
            <a:prstGeom prst="line">
              <a:avLst/>
            </a:prstGeom>
            <a:ln w="92075" cap="rnd">
              <a:solidFill>
                <a:schemeClr val="accent4">
                  <a:alpha val="40000"/>
                </a:schemeClr>
              </a:solidFill>
              <a:prstDash val="sysDot"/>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26DEA982-E81F-9549-9F0C-A81C900129CD}"/>
                </a:ext>
              </a:extLst>
            </p:cNvPr>
            <p:cNvCxnSpPr>
              <a:cxnSpLocks/>
            </p:cNvCxnSpPr>
            <p:nvPr/>
          </p:nvCxnSpPr>
          <p:spPr bwMode="auto">
            <a:xfrm>
              <a:off x="8787298" y="2066355"/>
              <a:ext cx="0" cy="1895114"/>
            </a:xfrm>
            <a:prstGeom prst="line">
              <a:avLst/>
            </a:prstGeom>
            <a:ln w="92075" cap="rnd">
              <a:solidFill>
                <a:schemeClr val="accent4">
                  <a:alpha val="40000"/>
                </a:schemeClr>
              </a:solidFill>
              <a:prstDash val="sysDot"/>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953FCE9B-E82C-7F45-81B8-8CC0B53B3A22}"/>
                </a:ext>
              </a:extLst>
            </p:cNvPr>
            <p:cNvCxnSpPr>
              <a:cxnSpLocks/>
            </p:cNvCxnSpPr>
            <p:nvPr/>
          </p:nvCxnSpPr>
          <p:spPr bwMode="auto">
            <a:xfrm>
              <a:off x="7695281" y="2066355"/>
              <a:ext cx="0" cy="1895114"/>
            </a:xfrm>
            <a:prstGeom prst="line">
              <a:avLst/>
            </a:prstGeom>
            <a:ln w="92075" cap="rnd">
              <a:solidFill>
                <a:schemeClr val="accent4">
                  <a:alpha val="40000"/>
                </a:schemeClr>
              </a:solidFill>
              <a:prstDash val="sysDot"/>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F688DA06-6E32-1E46-B4A1-A2499FF063AA}"/>
                </a:ext>
              </a:extLst>
            </p:cNvPr>
            <p:cNvCxnSpPr>
              <a:cxnSpLocks/>
            </p:cNvCxnSpPr>
            <p:nvPr/>
          </p:nvCxnSpPr>
          <p:spPr bwMode="auto">
            <a:xfrm>
              <a:off x="7467600" y="2066355"/>
              <a:ext cx="0" cy="1895114"/>
            </a:xfrm>
            <a:prstGeom prst="line">
              <a:avLst/>
            </a:prstGeom>
            <a:ln w="92075" cap="rnd">
              <a:solidFill>
                <a:schemeClr val="accent4">
                  <a:alpha val="40000"/>
                </a:schemeClr>
              </a:solidFill>
              <a:prstDash val="sysDot"/>
              <a:headEnd type="none" w="med" len="med"/>
              <a:tailEnd type="none" w="med" len="med"/>
            </a:ln>
            <a:effectLst/>
          </p:spPr>
          <p:style>
            <a:lnRef idx="1">
              <a:schemeClr val="dk1"/>
            </a:lnRef>
            <a:fillRef idx="0">
              <a:schemeClr val="dk1"/>
            </a:fillRef>
            <a:effectRef idx="0">
              <a:schemeClr val="dk1"/>
            </a:effectRef>
            <a:fontRef idx="minor">
              <a:schemeClr val="tx1"/>
            </a:fontRef>
          </p:style>
        </p:cxnSp>
      </p:grpSp>
      <p:sp>
        <p:nvSpPr>
          <p:cNvPr id="3" name="Rectangle 2">
            <a:extLst>
              <a:ext uri="{FF2B5EF4-FFF2-40B4-BE49-F238E27FC236}">
                <a16:creationId xmlns:a16="http://schemas.microsoft.com/office/drawing/2014/main" id="{4363ACBD-B99E-1542-BC37-2896C5EF8248}"/>
              </a:ext>
            </a:extLst>
          </p:cNvPr>
          <p:cNvSpPr/>
          <p:nvPr/>
        </p:nvSpPr>
        <p:spPr>
          <a:xfrm>
            <a:off x="1" y="2196555"/>
            <a:ext cx="9144000" cy="1280160"/>
          </a:xfrm>
          <a:prstGeom prst="rect">
            <a:avLst/>
          </a:prstGeom>
          <a:gradFill flip="none" rotWithShape="1">
            <a:gsLst>
              <a:gs pos="0">
                <a:schemeClr val="tx1"/>
              </a:gs>
              <a:gs pos="99000">
                <a:schemeClr val="tx1">
                  <a:alpha val="0"/>
                </a:schemeClr>
              </a:gs>
            </a:gsLst>
            <a:lin ang="16200000" scaled="1"/>
            <a:tileRect/>
          </a:gradFill>
        </p:spPr>
        <p:txBody>
          <a:bodyPr wrap="square" rtlCol="0" anchor="ctr">
            <a:spAutoFit/>
          </a:bodyPr>
          <a:lstStyle/>
          <a:p>
            <a:pPr algn="l"/>
            <a:endParaRPr lang="en-US" sz="1000">
              <a:solidFill>
                <a:schemeClr val="tx2">
                  <a:lumMod val="20000"/>
                  <a:lumOff val="80000"/>
                </a:schemeClr>
              </a:solidFill>
              <a:latin typeface="IBM Plex Sans" charset="0"/>
            </a:endParaRPr>
          </a:p>
        </p:txBody>
      </p:sp>
      <p:cxnSp>
        <p:nvCxnSpPr>
          <p:cNvPr id="73" name="Straight Connector 72">
            <a:extLst>
              <a:ext uri="{FF2B5EF4-FFF2-40B4-BE49-F238E27FC236}">
                <a16:creationId xmlns:a16="http://schemas.microsoft.com/office/drawing/2014/main" id="{9D5EB74F-351E-024F-9788-DC81612D42B3}"/>
              </a:ext>
            </a:extLst>
          </p:cNvPr>
          <p:cNvCxnSpPr/>
          <p:nvPr/>
        </p:nvCxnSpPr>
        <p:spPr bwMode="auto">
          <a:xfrm>
            <a:off x="1056015" y="3448130"/>
            <a:ext cx="7094482" cy="0"/>
          </a:xfrm>
          <a:prstGeom prst="line">
            <a:avLst/>
          </a:prstGeom>
          <a:ln w="50800">
            <a:gradFill>
              <a:gsLst>
                <a:gs pos="48000">
                  <a:schemeClr val="accent2">
                    <a:alpha val="72000"/>
                  </a:schemeClr>
                </a:gs>
                <a:gs pos="19000">
                  <a:schemeClr val="accent3"/>
                </a:gs>
                <a:gs pos="84000">
                  <a:schemeClr val="accent3"/>
                </a:gs>
              </a:gsLst>
              <a:lin ang="5400000" scaled="1"/>
            </a:gra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4" name="Title 3">
            <a:extLst>
              <a:ext uri="{FF2B5EF4-FFF2-40B4-BE49-F238E27FC236}">
                <a16:creationId xmlns:a16="http://schemas.microsoft.com/office/drawing/2014/main" id="{97D6E299-8DD0-FF4D-9C5C-CB35FBB31A43}"/>
              </a:ext>
            </a:extLst>
          </p:cNvPr>
          <p:cNvSpPr>
            <a:spLocks noGrp="1"/>
          </p:cNvSpPr>
          <p:nvPr>
            <p:ph type="title"/>
          </p:nvPr>
        </p:nvSpPr>
        <p:spPr/>
        <p:txBody>
          <a:bodyPr/>
          <a:lstStyle/>
          <a:p>
            <a:r>
              <a:rPr lang="es-ES_tradnl"/>
              <a:t>¿Dónde están nuestros datos críticos?</a:t>
            </a:r>
          </a:p>
        </p:txBody>
      </p:sp>
      <p:sp>
        <p:nvSpPr>
          <p:cNvPr id="5" name="Text Placeholder 4">
            <a:extLst>
              <a:ext uri="{FF2B5EF4-FFF2-40B4-BE49-F238E27FC236}">
                <a16:creationId xmlns:a16="http://schemas.microsoft.com/office/drawing/2014/main" id="{76812DE0-2A54-9246-8781-909834D8877D}"/>
              </a:ext>
            </a:extLst>
          </p:cNvPr>
          <p:cNvSpPr>
            <a:spLocks noGrp="1"/>
          </p:cNvSpPr>
          <p:nvPr>
            <p:ph type="body" sz="quarter" idx="12"/>
          </p:nvPr>
        </p:nvSpPr>
        <p:spPr/>
        <p:txBody>
          <a:bodyPr/>
          <a:lstStyle/>
          <a:p>
            <a:r>
              <a:rPr lang="es-ES_tradnl" sz="2400"/>
              <a:t>Antes</a:t>
            </a:r>
          </a:p>
        </p:txBody>
      </p:sp>
      <p:pic>
        <p:nvPicPr>
          <p:cNvPr id="44" name="Graphic 43">
            <a:extLst>
              <a:ext uri="{FF2B5EF4-FFF2-40B4-BE49-F238E27FC236}">
                <a16:creationId xmlns:a16="http://schemas.microsoft.com/office/drawing/2014/main" id="{5EE6591D-221C-CF42-B96D-8888C394BD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3522" y="2817305"/>
            <a:ext cx="1025587" cy="1064207"/>
          </a:xfrm>
          <a:prstGeom prst="rect">
            <a:avLst/>
          </a:prstGeom>
        </p:spPr>
      </p:pic>
      <p:pic>
        <p:nvPicPr>
          <p:cNvPr id="53" name="Graphic 52">
            <a:extLst>
              <a:ext uri="{FF2B5EF4-FFF2-40B4-BE49-F238E27FC236}">
                <a16:creationId xmlns:a16="http://schemas.microsoft.com/office/drawing/2014/main" id="{B06B784D-F458-6949-9EC7-B540FAAA505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90492" y="2848793"/>
            <a:ext cx="1042416" cy="1032719"/>
          </a:xfrm>
          <a:prstGeom prst="rect">
            <a:avLst/>
          </a:prstGeom>
        </p:spPr>
      </p:pic>
      <p:sp>
        <p:nvSpPr>
          <p:cNvPr id="55" name="TextBox 54">
            <a:extLst>
              <a:ext uri="{FF2B5EF4-FFF2-40B4-BE49-F238E27FC236}">
                <a16:creationId xmlns:a16="http://schemas.microsoft.com/office/drawing/2014/main" id="{418BFD57-F1B5-3544-A3EC-F1A5C7D7F05C}"/>
              </a:ext>
            </a:extLst>
          </p:cNvPr>
          <p:cNvSpPr txBox="1"/>
          <p:nvPr/>
        </p:nvSpPr>
        <p:spPr>
          <a:xfrm>
            <a:off x="371245" y="4012404"/>
            <a:ext cx="1030141" cy="338554"/>
          </a:xfrm>
          <a:prstGeom prst="rect">
            <a:avLst/>
          </a:prstGeom>
          <a:noFill/>
        </p:spPr>
        <p:txBody>
          <a:bodyPr wrap="square" rtlCol="0">
            <a:spAutoFit/>
          </a:bodyPr>
          <a:lstStyle/>
          <a:p>
            <a:pPr algn="ctr"/>
            <a:r>
              <a:rPr lang="en-US" sz="1600">
                <a:solidFill>
                  <a:schemeClr val="bg1"/>
                </a:solidFill>
                <a:latin typeface="IBM Plex Sans" charset="0"/>
                <a:ea typeface="IBM Plex Sans" charset="0"/>
                <a:cs typeface="IBM Plex Sans" charset="0"/>
              </a:rPr>
              <a:t>Device</a:t>
            </a:r>
          </a:p>
        </p:txBody>
      </p:sp>
      <p:sp>
        <p:nvSpPr>
          <p:cNvPr id="59" name="TextBox 58">
            <a:extLst>
              <a:ext uri="{FF2B5EF4-FFF2-40B4-BE49-F238E27FC236}">
                <a16:creationId xmlns:a16="http://schemas.microsoft.com/office/drawing/2014/main" id="{E0DE0BAF-1EEC-F644-9F4B-5DEF8DBF5DB1}"/>
              </a:ext>
            </a:extLst>
          </p:cNvPr>
          <p:cNvSpPr txBox="1"/>
          <p:nvPr/>
        </p:nvSpPr>
        <p:spPr>
          <a:xfrm>
            <a:off x="7527234" y="4012404"/>
            <a:ext cx="1368932" cy="338554"/>
          </a:xfrm>
          <a:prstGeom prst="rect">
            <a:avLst/>
          </a:prstGeom>
          <a:noFill/>
        </p:spPr>
        <p:txBody>
          <a:bodyPr wrap="square" rtlCol="0">
            <a:spAutoFit/>
          </a:bodyPr>
          <a:lstStyle/>
          <a:p>
            <a:pPr algn="ctr"/>
            <a:r>
              <a:rPr lang="en-US" sz="1600">
                <a:solidFill>
                  <a:schemeClr val="bg1"/>
                </a:solidFill>
                <a:latin typeface="IBM Plex Sans" charset="0"/>
                <a:ea typeface="IBM Plex Sans" charset="0"/>
                <a:cs typeface="IBM Plex Sans" charset="0"/>
              </a:rPr>
              <a:t>Datacenter</a:t>
            </a:r>
          </a:p>
        </p:txBody>
      </p:sp>
    </p:spTree>
    <p:extLst>
      <p:ext uri="{BB962C8B-B14F-4D97-AF65-F5344CB8AC3E}">
        <p14:creationId xmlns:p14="http://schemas.microsoft.com/office/powerpoint/2010/main" val="21559262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01FEAB87-C284-804F-AAA6-0C63778897C1}"/>
              </a:ext>
            </a:extLst>
          </p:cNvPr>
          <p:cNvGrpSpPr/>
          <p:nvPr/>
        </p:nvGrpSpPr>
        <p:grpSpPr>
          <a:xfrm>
            <a:off x="3907335" y="2077248"/>
            <a:ext cx="1319698" cy="1367393"/>
            <a:chOff x="5604655" y="2066355"/>
            <a:chExt cx="1319698" cy="1895114"/>
          </a:xfrm>
        </p:grpSpPr>
        <p:cxnSp>
          <p:nvCxnSpPr>
            <p:cNvPr id="43" name="Straight Connector 42">
              <a:extLst>
                <a:ext uri="{FF2B5EF4-FFF2-40B4-BE49-F238E27FC236}">
                  <a16:creationId xmlns:a16="http://schemas.microsoft.com/office/drawing/2014/main" id="{896C64C4-5E82-CB43-A4F4-C68695F47C66}"/>
                </a:ext>
              </a:extLst>
            </p:cNvPr>
            <p:cNvCxnSpPr>
              <a:cxnSpLocks/>
            </p:cNvCxnSpPr>
            <p:nvPr/>
          </p:nvCxnSpPr>
          <p:spPr bwMode="auto">
            <a:xfrm>
              <a:off x="6060017" y="2066355"/>
              <a:ext cx="0" cy="1895114"/>
            </a:xfrm>
            <a:prstGeom prst="line">
              <a:avLst/>
            </a:prstGeom>
            <a:ln w="92075" cap="rnd">
              <a:solidFill>
                <a:schemeClr val="accent4">
                  <a:alpha val="40000"/>
                </a:schemeClr>
              </a:solidFill>
              <a:prstDash val="sysDot"/>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639DD4B3-32CD-964E-8BC9-CB36CCF72EA1}"/>
                </a:ext>
              </a:extLst>
            </p:cNvPr>
            <p:cNvCxnSpPr>
              <a:cxnSpLocks/>
            </p:cNvCxnSpPr>
            <p:nvPr/>
          </p:nvCxnSpPr>
          <p:spPr bwMode="auto">
            <a:xfrm>
              <a:off x="6276101" y="2066355"/>
              <a:ext cx="0" cy="1895114"/>
            </a:xfrm>
            <a:prstGeom prst="line">
              <a:avLst/>
            </a:prstGeom>
            <a:ln w="92075" cap="rnd">
              <a:solidFill>
                <a:schemeClr val="accent4">
                  <a:alpha val="40000"/>
                </a:schemeClr>
              </a:solidFill>
              <a:prstDash val="sysDot"/>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58483D80-7E49-9F48-9ECD-4761973C3175}"/>
                </a:ext>
              </a:extLst>
            </p:cNvPr>
            <p:cNvCxnSpPr>
              <a:cxnSpLocks/>
            </p:cNvCxnSpPr>
            <p:nvPr/>
          </p:nvCxnSpPr>
          <p:spPr bwMode="auto">
            <a:xfrm>
              <a:off x="6492185" y="2066355"/>
              <a:ext cx="0" cy="1895114"/>
            </a:xfrm>
            <a:prstGeom prst="line">
              <a:avLst/>
            </a:prstGeom>
            <a:ln w="92075" cap="rnd">
              <a:solidFill>
                <a:schemeClr val="accent4">
                  <a:alpha val="40000"/>
                </a:schemeClr>
              </a:solidFill>
              <a:prstDash val="sysDot"/>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271C7B95-DC2C-C645-B821-65ECE857EA3C}"/>
                </a:ext>
              </a:extLst>
            </p:cNvPr>
            <p:cNvCxnSpPr>
              <a:cxnSpLocks/>
            </p:cNvCxnSpPr>
            <p:nvPr/>
          </p:nvCxnSpPr>
          <p:spPr bwMode="auto">
            <a:xfrm>
              <a:off x="6708269" y="2066355"/>
              <a:ext cx="0" cy="1895114"/>
            </a:xfrm>
            <a:prstGeom prst="line">
              <a:avLst/>
            </a:prstGeom>
            <a:ln w="92075" cap="rnd">
              <a:solidFill>
                <a:schemeClr val="accent4">
                  <a:alpha val="40000"/>
                </a:schemeClr>
              </a:solidFill>
              <a:prstDash val="sysDot"/>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61AB3325-8D36-6343-ADD6-F36A60E6EF82}"/>
                </a:ext>
              </a:extLst>
            </p:cNvPr>
            <p:cNvCxnSpPr>
              <a:cxnSpLocks/>
            </p:cNvCxnSpPr>
            <p:nvPr/>
          </p:nvCxnSpPr>
          <p:spPr bwMode="auto">
            <a:xfrm>
              <a:off x="6924353" y="2066355"/>
              <a:ext cx="0" cy="1895114"/>
            </a:xfrm>
            <a:prstGeom prst="line">
              <a:avLst/>
            </a:prstGeom>
            <a:ln w="92075" cap="rnd">
              <a:solidFill>
                <a:schemeClr val="accent4">
                  <a:alpha val="40000"/>
                </a:schemeClr>
              </a:solidFill>
              <a:prstDash val="sysDot"/>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B5786809-9158-364B-9511-325A7AF5D0F1}"/>
                </a:ext>
              </a:extLst>
            </p:cNvPr>
            <p:cNvCxnSpPr>
              <a:cxnSpLocks/>
            </p:cNvCxnSpPr>
            <p:nvPr/>
          </p:nvCxnSpPr>
          <p:spPr bwMode="auto">
            <a:xfrm>
              <a:off x="5832336" y="2066355"/>
              <a:ext cx="0" cy="1895114"/>
            </a:xfrm>
            <a:prstGeom prst="line">
              <a:avLst/>
            </a:prstGeom>
            <a:ln w="92075" cap="rnd">
              <a:solidFill>
                <a:schemeClr val="accent4">
                  <a:alpha val="40000"/>
                </a:schemeClr>
              </a:solidFill>
              <a:prstDash val="sysDot"/>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C02B0D1D-AE59-FF4F-B756-141663DA445D}"/>
                </a:ext>
              </a:extLst>
            </p:cNvPr>
            <p:cNvCxnSpPr>
              <a:cxnSpLocks/>
            </p:cNvCxnSpPr>
            <p:nvPr/>
          </p:nvCxnSpPr>
          <p:spPr bwMode="auto">
            <a:xfrm>
              <a:off x="5604655" y="2066355"/>
              <a:ext cx="0" cy="1895114"/>
            </a:xfrm>
            <a:prstGeom prst="line">
              <a:avLst/>
            </a:prstGeom>
            <a:ln w="92075" cap="rnd">
              <a:solidFill>
                <a:schemeClr val="accent4">
                  <a:alpha val="40000"/>
                </a:schemeClr>
              </a:solidFill>
              <a:prstDash val="sysDot"/>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nvGrpSpPr>
          <p:cNvPr id="78" name="Group 77">
            <a:extLst>
              <a:ext uri="{FF2B5EF4-FFF2-40B4-BE49-F238E27FC236}">
                <a16:creationId xmlns:a16="http://schemas.microsoft.com/office/drawing/2014/main" id="{FBC922CA-8A29-A34E-B429-F020567B81B9}"/>
              </a:ext>
            </a:extLst>
          </p:cNvPr>
          <p:cNvGrpSpPr/>
          <p:nvPr/>
        </p:nvGrpSpPr>
        <p:grpSpPr>
          <a:xfrm>
            <a:off x="287437" y="2077248"/>
            <a:ext cx="1319698" cy="1367393"/>
            <a:chOff x="5604655" y="2066355"/>
            <a:chExt cx="1319698" cy="1895114"/>
          </a:xfrm>
        </p:grpSpPr>
        <p:cxnSp>
          <p:nvCxnSpPr>
            <p:cNvPr id="79" name="Straight Connector 78">
              <a:extLst>
                <a:ext uri="{FF2B5EF4-FFF2-40B4-BE49-F238E27FC236}">
                  <a16:creationId xmlns:a16="http://schemas.microsoft.com/office/drawing/2014/main" id="{777C5AB7-1E1F-DC49-A114-6D6C39AC7983}"/>
                </a:ext>
              </a:extLst>
            </p:cNvPr>
            <p:cNvCxnSpPr>
              <a:cxnSpLocks/>
            </p:cNvCxnSpPr>
            <p:nvPr/>
          </p:nvCxnSpPr>
          <p:spPr bwMode="auto">
            <a:xfrm>
              <a:off x="6060017" y="2066355"/>
              <a:ext cx="0" cy="1895114"/>
            </a:xfrm>
            <a:prstGeom prst="line">
              <a:avLst/>
            </a:prstGeom>
            <a:ln w="92075" cap="rnd">
              <a:solidFill>
                <a:schemeClr val="accent4">
                  <a:alpha val="40000"/>
                </a:schemeClr>
              </a:solidFill>
              <a:prstDash val="sysDot"/>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0" name="Straight Connector 79">
              <a:extLst>
                <a:ext uri="{FF2B5EF4-FFF2-40B4-BE49-F238E27FC236}">
                  <a16:creationId xmlns:a16="http://schemas.microsoft.com/office/drawing/2014/main" id="{880CE509-C65A-554E-9F8E-88E6ECBCEFDC}"/>
                </a:ext>
              </a:extLst>
            </p:cNvPr>
            <p:cNvCxnSpPr>
              <a:cxnSpLocks/>
            </p:cNvCxnSpPr>
            <p:nvPr/>
          </p:nvCxnSpPr>
          <p:spPr bwMode="auto">
            <a:xfrm>
              <a:off x="6276101" y="2066355"/>
              <a:ext cx="0" cy="1895114"/>
            </a:xfrm>
            <a:prstGeom prst="line">
              <a:avLst/>
            </a:prstGeom>
            <a:ln w="92075" cap="rnd">
              <a:solidFill>
                <a:schemeClr val="accent4">
                  <a:alpha val="40000"/>
                </a:schemeClr>
              </a:solidFill>
              <a:prstDash val="sysDot"/>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1" name="Straight Connector 80">
              <a:extLst>
                <a:ext uri="{FF2B5EF4-FFF2-40B4-BE49-F238E27FC236}">
                  <a16:creationId xmlns:a16="http://schemas.microsoft.com/office/drawing/2014/main" id="{7F0561B4-D4C3-4140-8161-4C96FE039C39}"/>
                </a:ext>
              </a:extLst>
            </p:cNvPr>
            <p:cNvCxnSpPr>
              <a:cxnSpLocks/>
            </p:cNvCxnSpPr>
            <p:nvPr/>
          </p:nvCxnSpPr>
          <p:spPr bwMode="auto">
            <a:xfrm>
              <a:off x="6492185" y="2066355"/>
              <a:ext cx="0" cy="1895114"/>
            </a:xfrm>
            <a:prstGeom prst="line">
              <a:avLst/>
            </a:prstGeom>
            <a:ln w="92075" cap="rnd">
              <a:solidFill>
                <a:schemeClr val="accent4">
                  <a:alpha val="40000"/>
                </a:schemeClr>
              </a:solidFill>
              <a:prstDash val="sysDot"/>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2" name="Straight Connector 81">
              <a:extLst>
                <a:ext uri="{FF2B5EF4-FFF2-40B4-BE49-F238E27FC236}">
                  <a16:creationId xmlns:a16="http://schemas.microsoft.com/office/drawing/2014/main" id="{04412F66-0247-4D4B-AFF3-2AB47C11180B}"/>
                </a:ext>
              </a:extLst>
            </p:cNvPr>
            <p:cNvCxnSpPr>
              <a:cxnSpLocks/>
            </p:cNvCxnSpPr>
            <p:nvPr/>
          </p:nvCxnSpPr>
          <p:spPr bwMode="auto">
            <a:xfrm>
              <a:off x="6708269" y="2066355"/>
              <a:ext cx="0" cy="1895114"/>
            </a:xfrm>
            <a:prstGeom prst="line">
              <a:avLst/>
            </a:prstGeom>
            <a:ln w="92075" cap="rnd">
              <a:solidFill>
                <a:schemeClr val="accent4">
                  <a:alpha val="40000"/>
                </a:schemeClr>
              </a:solidFill>
              <a:prstDash val="sysDot"/>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3" name="Straight Connector 82">
              <a:extLst>
                <a:ext uri="{FF2B5EF4-FFF2-40B4-BE49-F238E27FC236}">
                  <a16:creationId xmlns:a16="http://schemas.microsoft.com/office/drawing/2014/main" id="{64076F05-7315-FF4F-8DD6-1DC8478BA3D0}"/>
                </a:ext>
              </a:extLst>
            </p:cNvPr>
            <p:cNvCxnSpPr>
              <a:cxnSpLocks/>
            </p:cNvCxnSpPr>
            <p:nvPr/>
          </p:nvCxnSpPr>
          <p:spPr bwMode="auto">
            <a:xfrm>
              <a:off x="6924353" y="2066355"/>
              <a:ext cx="0" cy="1895114"/>
            </a:xfrm>
            <a:prstGeom prst="line">
              <a:avLst/>
            </a:prstGeom>
            <a:ln w="92075" cap="rnd">
              <a:solidFill>
                <a:schemeClr val="accent4">
                  <a:alpha val="40000"/>
                </a:schemeClr>
              </a:solidFill>
              <a:prstDash val="sysDot"/>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4" name="Straight Connector 83">
              <a:extLst>
                <a:ext uri="{FF2B5EF4-FFF2-40B4-BE49-F238E27FC236}">
                  <a16:creationId xmlns:a16="http://schemas.microsoft.com/office/drawing/2014/main" id="{99B1C5F5-0DA9-804D-8622-F843D020308A}"/>
                </a:ext>
              </a:extLst>
            </p:cNvPr>
            <p:cNvCxnSpPr>
              <a:cxnSpLocks/>
            </p:cNvCxnSpPr>
            <p:nvPr/>
          </p:nvCxnSpPr>
          <p:spPr bwMode="auto">
            <a:xfrm>
              <a:off x="5832336" y="2066355"/>
              <a:ext cx="0" cy="1895114"/>
            </a:xfrm>
            <a:prstGeom prst="line">
              <a:avLst/>
            </a:prstGeom>
            <a:ln w="92075" cap="rnd">
              <a:solidFill>
                <a:schemeClr val="accent4">
                  <a:alpha val="40000"/>
                </a:schemeClr>
              </a:solidFill>
              <a:prstDash val="sysDot"/>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5" name="Straight Connector 84">
              <a:extLst>
                <a:ext uri="{FF2B5EF4-FFF2-40B4-BE49-F238E27FC236}">
                  <a16:creationId xmlns:a16="http://schemas.microsoft.com/office/drawing/2014/main" id="{6AFE4206-B976-4240-9421-56FDE23F3A9E}"/>
                </a:ext>
              </a:extLst>
            </p:cNvPr>
            <p:cNvCxnSpPr>
              <a:cxnSpLocks/>
            </p:cNvCxnSpPr>
            <p:nvPr/>
          </p:nvCxnSpPr>
          <p:spPr bwMode="auto">
            <a:xfrm>
              <a:off x="5604655" y="2066355"/>
              <a:ext cx="0" cy="1895114"/>
            </a:xfrm>
            <a:prstGeom prst="line">
              <a:avLst/>
            </a:prstGeom>
            <a:ln w="92075" cap="rnd">
              <a:solidFill>
                <a:schemeClr val="accent4">
                  <a:alpha val="40000"/>
                </a:schemeClr>
              </a:solidFill>
              <a:prstDash val="sysDot"/>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nvGrpSpPr>
          <p:cNvPr id="7" name="Group 6">
            <a:extLst>
              <a:ext uri="{FF2B5EF4-FFF2-40B4-BE49-F238E27FC236}">
                <a16:creationId xmlns:a16="http://schemas.microsoft.com/office/drawing/2014/main" id="{F7029750-BF1E-3B41-8DD5-7DA9229ACD43}"/>
              </a:ext>
            </a:extLst>
          </p:cNvPr>
          <p:cNvGrpSpPr/>
          <p:nvPr/>
        </p:nvGrpSpPr>
        <p:grpSpPr>
          <a:xfrm>
            <a:off x="7527234" y="821766"/>
            <a:ext cx="1319698" cy="2642754"/>
            <a:chOff x="7467600" y="2066355"/>
            <a:chExt cx="1319698" cy="1895114"/>
          </a:xfrm>
        </p:grpSpPr>
        <p:cxnSp>
          <p:nvCxnSpPr>
            <p:cNvPr id="25" name="Straight Connector 24">
              <a:extLst>
                <a:ext uri="{FF2B5EF4-FFF2-40B4-BE49-F238E27FC236}">
                  <a16:creationId xmlns:a16="http://schemas.microsoft.com/office/drawing/2014/main" id="{AF066422-BEC0-604D-8FB3-69B33798CD78}"/>
                </a:ext>
              </a:extLst>
            </p:cNvPr>
            <p:cNvCxnSpPr>
              <a:cxnSpLocks/>
            </p:cNvCxnSpPr>
            <p:nvPr/>
          </p:nvCxnSpPr>
          <p:spPr bwMode="auto">
            <a:xfrm>
              <a:off x="7922962" y="2066355"/>
              <a:ext cx="0" cy="1895114"/>
            </a:xfrm>
            <a:prstGeom prst="line">
              <a:avLst/>
            </a:prstGeom>
            <a:ln w="92075" cap="rnd">
              <a:solidFill>
                <a:schemeClr val="accent4">
                  <a:alpha val="40000"/>
                </a:schemeClr>
              </a:solidFill>
              <a:prstDash val="sysDot"/>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56F417DF-6766-794A-8A1A-9EEC061D4ACB}"/>
                </a:ext>
              </a:extLst>
            </p:cNvPr>
            <p:cNvCxnSpPr>
              <a:cxnSpLocks/>
            </p:cNvCxnSpPr>
            <p:nvPr/>
          </p:nvCxnSpPr>
          <p:spPr bwMode="auto">
            <a:xfrm>
              <a:off x="8139046" y="2066355"/>
              <a:ext cx="0" cy="1895114"/>
            </a:xfrm>
            <a:prstGeom prst="line">
              <a:avLst/>
            </a:prstGeom>
            <a:ln w="92075" cap="rnd">
              <a:solidFill>
                <a:schemeClr val="accent4">
                  <a:alpha val="40000"/>
                </a:schemeClr>
              </a:solidFill>
              <a:prstDash val="sysDot"/>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2EBA5B69-C4B1-9E44-8711-3664706EE11F}"/>
                </a:ext>
              </a:extLst>
            </p:cNvPr>
            <p:cNvCxnSpPr>
              <a:cxnSpLocks/>
            </p:cNvCxnSpPr>
            <p:nvPr/>
          </p:nvCxnSpPr>
          <p:spPr bwMode="auto">
            <a:xfrm>
              <a:off x="8355130" y="2066355"/>
              <a:ext cx="0" cy="1895114"/>
            </a:xfrm>
            <a:prstGeom prst="line">
              <a:avLst/>
            </a:prstGeom>
            <a:ln w="92075" cap="rnd">
              <a:solidFill>
                <a:schemeClr val="accent4">
                  <a:alpha val="40000"/>
                </a:schemeClr>
              </a:solidFill>
              <a:prstDash val="sysDot"/>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D4AA6E5F-E4F0-4A42-95EC-CFC37E870D3A}"/>
                </a:ext>
              </a:extLst>
            </p:cNvPr>
            <p:cNvCxnSpPr>
              <a:cxnSpLocks/>
            </p:cNvCxnSpPr>
            <p:nvPr/>
          </p:nvCxnSpPr>
          <p:spPr bwMode="auto">
            <a:xfrm>
              <a:off x="8571214" y="2066355"/>
              <a:ext cx="0" cy="1895114"/>
            </a:xfrm>
            <a:prstGeom prst="line">
              <a:avLst/>
            </a:prstGeom>
            <a:ln w="92075" cap="rnd">
              <a:solidFill>
                <a:schemeClr val="accent4">
                  <a:alpha val="40000"/>
                </a:schemeClr>
              </a:solidFill>
              <a:prstDash val="sysDot"/>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26DEA982-E81F-9549-9F0C-A81C900129CD}"/>
                </a:ext>
              </a:extLst>
            </p:cNvPr>
            <p:cNvCxnSpPr>
              <a:cxnSpLocks/>
            </p:cNvCxnSpPr>
            <p:nvPr/>
          </p:nvCxnSpPr>
          <p:spPr bwMode="auto">
            <a:xfrm>
              <a:off x="8787298" y="2066355"/>
              <a:ext cx="0" cy="1895114"/>
            </a:xfrm>
            <a:prstGeom prst="line">
              <a:avLst/>
            </a:prstGeom>
            <a:ln w="92075" cap="rnd">
              <a:solidFill>
                <a:schemeClr val="accent4">
                  <a:alpha val="40000"/>
                </a:schemeClr>
              </a:solidFill>
              <a:prstDash val="sysDot"/>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953FCE9B-E82C-7F45-81B8-8CC0B53B3A22}"/>
                </a:ext>
              </a:extLst>
            </p:cNvPr>
            <p:cNvCxnSpPr>
              <a:cxnSpLocks/>
            </p:cNvCxnSpPr>
            <p:nvPr/>
          </p:nvCxnSpPr>
          <p:spPr bwMode="auto">
            <a:xfrm>
              <a:off x="7695281" y="2066355"/>
              <a:ext cx="0" cy="1895114"/>
            </a:xfrm>
            <a:prstGeom prst="line">
              <a:avLst/>
            </a:prstGeom>
            <a:ln w="92075" cap="rnd">
              <a:solidFill>
                <a:schemeClr val="accent4">
                  <a:alpha val="40000"/>
                </a:schemeClr>
              </a:solidFill>
              <a:prstDash val="sysDot"/>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F688DA06-6E32-1E46-B4A1-A2499FF063AA}"/>
                </a:ext>
              </a:extLst>
            </p:cNvPr>
            <p:cNvCxnSpPr>
              <a:cxnSpLocks/>
            </p:cNvCxnSpPr>
            <p:nvPr/>
          </p:nvCxnSpPr>
          <p:spPr bwMode="auto">
            <a:xfrm>
              <a:off x="7467600" y="2066355"/>
              <a:ext cx="0" cy="1895114"/>
            </a:xfrm>
            <a:prstGeom prst="line">
              <a:avLst/>
            </a:prstGeom>
            <a:ln w="92075" cap="rnd">
              <a:solidFill>
                <a:schemeClr val="accent4">
                  <a:alpha val="40000"/>
                </a:schemeClr>
              </a:solidFill>
              <a:prstDash val="sysDot"/>
              <a:headEnd type="none" w="med" len="med"/>
              <a:tailEnd type="none" w="med" len="med"/>
            </a:ln>
            <a:effectLst/>
          </p:spPr>
          <p:style>
            <a:lnRef idx="1">
              <a:schemeClr val="dk1"/>
            </a:lnRef>
            <a:fillRef idx="0">
              <a:schemeClr val="dk1"/>
            </a:fillRef>
            <a:effectRef idx="0">
              <a:schemeClr val="dk1"/>
            </a:effectRef>
            <a:fontRef idx="minor">
              <a:schemeClr val="tx1"/>
            </a:fontRef>
          </p:style>
        </p:cxnSp>
      </p:grpSp>
      <p:sp>
        <p:nvSpPr>
          <p:cNvPr id="3" name="Rectangle 2">
            <a:extLst>
              <a:ext uri="{FF2B5EF4-FFF2-40B4-BE49-F238E27FC236}">
                <a16:creationId xmlns:a16="http://schemas.microsoft.com/office/drawing/2014/main" id="{4363ACBD-B99E-1542-BC37-2896C5EF8248}"/>
              </a:ext>
            </a:extLst>
          </p:cNvPr>
          <p:cNvSpPr/>
          <p:nvPr/>
        </p:nvSpPr>
        <p:spPr>
          <a:xfrm>
            <a:off x="-149021" y="2216431"/>
            <a:ext cx="9352656" cy="1280160"/>
          </a:xfrm>
          <a:prstGeom prst="rect">
            <a:avLst/>
          </a:prstGeom>
          <a:gradFill flip="none" rotWithShape="1">
            <a:gsLst>
              <a:gs pos="0">
                <a:schemeClr val="tx1"/>
              </a:gs>
              <a:gs pos="99000">
                <a:schemeClr val="tx1">
                  <a:alpha val="0"/>
                </a:schemeClr>
              </a:gs>
            </a:gsLst>
            <a:lin ang="16200000" scaled="1"/>
            <a:tileRect/>
          </a:gradFill>
        </p:spPr>
        <p:txBody>
          <a:bodyPr wrap="square" rtlCol="0" anchor="ctr">
            <a:spAutoFit/>
          </a:bodyPr>
          <a:lstStyle/>
          <a:p>
            <a:pPr algn="l"/>
            <a:endParaRPr lang="en-US" sz="1000">
              <a:solidFill>
                <a:schemeClr val="tx2">
                  <a:lumMod val="20000"/>
                  <a:lumOff val="80000"/>
                </a:schemeClr>
              </a:solidFill>
              <a:latin typeface="IBM Plex Sans" charset="0"/>
            </a:endParaRPr>
          </a:p>
        </p:txBody>
      </p:sp>
      <p:cxnSp>
        <p:nvCxnSpPr>
          <p:cNvPr id="73" name="Straight Connector 72">
            <a:extLst>
              <a:ext uri="{FF2B5EF4-FFF2-40B4-BE49-F238E27FC236}">
                <a16:creationId xmlns:a16="http://schemas.microsoft.com/office/drawing/2014/main" id="{9D5EB74F-351E-024F-9788-DC81612D42B3}"/>
              </a:ext>
            </a:extLst>
          </p:cNvPr>
          <p:cNvCxnSpPr/>
          <p:nvPr/>
        </p:nvCxnSpPr>
        <p:spPr bwMode="auto">
          <a:xfrm>
            <a:off x="1056015" y="3448130"/>
            <a:ext cx="7094482" cy="0"/>
          </a:xfrm>
          <a:prstGeom prst="line">
            <a:avLst/>
          </a:prstGeom>
          <a:ln w="50800">
            <a:gradFill>
              <a:gsLst>
                <a:gs pos="48000">
                  <a:schemeClr val="accent2">
                    <a:alpha val="72000"/>
                  </a:schemeClr>
                </a:gs>
                <a:gs pos="19000">
                  <a:schemeClr val="accent3"/>
                </a:gs>
                <a:gs pos="84000">
                  <a:schemeClr val="accent3"/>
                </a:gs>
              </a:gsLst>
              <a:lin ang="5400000" scaled="1"/>
            </a:gra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4" name="Title 3">
            <a:extLst>
              <a:ext uri="{FF2B5EF4-FFF2-40B4-BE49-F238E27FC236}">
                <a16:creationId xmlns:a16="http://schemas.microsoft.com/office/drawing/2014/main" id="{97D6E299-8DD0-FF4D-9C5C-CB35FBB31A43}"/>
              </a:ext>
            </a:extLst>
          </p:cNvPr>
          <p:cNvSpPr>
            <a:spLocks noGrp="1"/>
          </p:cNvSpPr>
          <p:nvPr>
            <p:ph type="title"/>
          </p:nvPr>
        </p:nvSpPr>
        <p:spPr/>
        <p:txBody>
          <a:bodyPr/>
          <a:lstStyle/>
          <a:p>
            <a:r>
              <a:rPr lang="es-ES_tradnl"/>
              <a:t>¿Dónde están nuestros datos críticos?</a:t>
            </a:r>
            <a:endParaRPr lang="en-US"/>
          </a:p>
        </p:txBody>
      </p:sp>
      <p:sp>
        <p:nvSpPr>
          <p:cNvPr id="5" name="Text Placeholder 4">
            <a:extLst>
              <a:ext uri="{FF2B5EF4-FFF2-40B4-BE49-F238E27FC236}">
                <a16:creationId xmlns:a16="http://schemas.microsoft.com/office/drawing/2014/main" id="{76812DE0-2A54-9246-8781-909834D8877D}"/>
              </a:ext>
            </a:extLst>
          </p:cNvPr>
          <p:cNvSpPr>
            <a:spLocks noGrp="1"/>
          </p:cNvSpPr>
          <p:nvPr>
            <p:ph type="body" sz="quarter" idx="12"/>
          </p:nvPr>
        </p:nvSpPr>
        <p:spPr/>
        <p:txBody>
          <a:bodyPr/>
          <a:lstStyle/>
          <a:p>
            <a:r>
              <a:rPr lang="es-ES" sz="2400"/>
              <a:t>Futuro - sin </a:t>
            </a:r>
            <a:r>
              <a:rPr lang="es-ES" sz="2400" err="1"/>
              <a:t>Edge</a:t>
            </a:r>
            <a:r>
              <a:rPr lang="es-ES" sz="2400"/>
              <a:t> y  con Cloud</a:t>
            </a:r>
            <a:endParaRPr lang="en-US" sz="2400"/>
          </a:p>
        </p:txBody>
      </p:sp>
      <p:pic>
        <p:nvPicPr>
          <p:cNvPr id="44" name="Graphic 43">
            <a:extLst>
              <a:ext uri="{FF2B5EF4-FFF2-40B4-BE49-F238E27FC236}">
                <a16:creationId xmlns:a16="http://schemas.microsoft.com/office/drawing/2014/main" id="{5EE6591D-221C-CF42-B96D-8888C394BD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3522" y="2817305"/>
            <a:ext cx="1025587" cy="1064207"/>
          </a:xfrm>
          <a:prstGeom prst="rect">
            <a:avLst/>
          </a:prstGeom>
        </p:spPr>
      </p:pic>
      <p:pic>
        <p:nvPicPr>
          <p:cNvPr id="48" name="Graphic 47">
            <a:extLst>
              <a:ext uri="{FF2B5EF4-FFF2-40B4-BE49-F238E27FC236}">
                <a16:creationId xmlns:a16="http://schemas.microsoft.com/office/drawing/2014/main" id="{FDCB1F5E-4328-9142-9FFB-815B1464CF7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70594" y="2759618"/>
            <a:ext cx="1044522" cy="1121894"/>
          </a:xfrm>
          <a:prstGeom prst="rect">
            <a:avLst/>
          </a:prstGeom>
        </p:spPr>
      </p:pic>
      <p:pic>
        <p:nvPicPr>
          <p:cNvPr id="53" name="Graphic 52">
            <a:extLst>
              <a:ext uri="{FF2B5EF4-FFF2-40B4-BE49-F238E27FC236}">
                <a16:creationId xmlns:a16="http://schemas.microsoft.com/office/drawing/2014/main" id="{B06B784D-F458-6949-9EC7-B540FAAA505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690492" y="2848793"/>
            <a:ext cx="1042416" cy="1032719"/>
          </a:xfrm>
          <a:prstGeom prst="rect">
            <a:avLst/>
          </a:prstGeom>
        </p:spPr>
      </p:pic>
      <p:sp>
        <p:nvSpPr>
          <p:cNvPr id="55" name="TextBox 54">
            <a:extLst>
              <a:ext uri="{FF2B5EF4-FFF2-40B4-BE49-F238E27FC236}">
                <a16:creationId xmlns:a16="http://schemas.microsoft.com/office/drawing/2014/main" id="{418BFD57-F1B5-3544-A3EC-F1A5C7D7F05C}"/>
              </a:ext>
            </a:extLst>
          </p:cNvPr>
          <p:cNvSpPr txBox="1"/>
          <p:nvPr/>
        </p:nvSpPr>
        <p:spPr>
          <a:xfrm>
            <a:off x="371245" y="4012404"/>
            <a:ext cx="1030141" cy="338554"/>
          </a:xfrm>
          <a:prstGeom prst="rect">
            <a:avLst/>
          </a:prstGeom>
          <a:noFill/>
        </p:spPr>
        <p:txBody>
          <a:bodyPr wrap="square" rtlCol="0">
            <a:spAutoFit/>
          </a:bodyPr>
          <a:lstStyle/>
          <a:p>
            <a:pPr algn="ctr"/>
            <a:r>
              <a:rPr lang="en-US" sz="1600">
                <a:solidFill>
                  <a:schemeClr val="bg1"/>
                </a:solidFill>
                <a:latin typeface="IBM Plex Sans" charset="0"/>
                <a:ea typeface="IBM Plex Sans" charset="0"/>
                <a:cs typeface="IBM Plex Sans" charset="0"/>
              </a:rPr>
              <a:t>Device</a:t>
            </a:r>
          </a:p>
        </p:txBody>
      </p:sp>
      <p:sp>
        <p:nvSpPr>
          <p:cNvPr id="57" name="TextBox 56">
            <a:extLst>
              <a:ext uri="{FF2B5EF4-FFF2-40B4-BE49-F238E27FC236}">
                <a16:creationId xmlns:a16="http://schemas.microsoft.com/office/drawing/2014/main" id="{FB55E86F-4B71-764A-81FF-AD93E622635A}"/>
              </a:ext>
            </a:extLst>
          </p:cNvPr>
          <p:cNvSpPr txBox="1"/>
          <p:nvPr/>
        </p:nvSpPr>
        <p:spPr>
          <a:xfrm>
            <a:off x="3893641" y="4012404"/>
            <a:ext cx="1398428" cy="584775"/>
          </a:xfrm>
          <a:prstGeom prst="rect">
            <a:avLst/>
          </a:prstGeom>
          <a:noFill/>
        </p:spPr>
        <p:txBody>
          <a:bodyPr wrap="square" rtlCol="0">
            <a:spAutoFit/>
          </a:bodyPr>
          <a:lstStyle/>
          <a:p>
            <a:pPr algn="ctr"/>
            <a:r>
              <a:rPr lang="en-US" sz="1600">
                <a:solidFill>
                  <a:schemeClr val="bg1"/>
                </a:solidFill>
                <a:latin typeface="IBM Plex Sans" charset="0"/>
                <a:ea typeface="IBM Plex Sans" charset="0"/>
                <a:cs typeface="IBM Plex Sans" charset="0"/>
              </a:rPr>
              <a:t>Non-Edge Node</a:t>
            </a:r>
          </a:p>
        </p:txBody>
      </p:sp>
      <p:sp>
        <p:nvSpPr>
          <p:cNvPr id="59" name="TextBox 58">
            <a:extLst>
              <a:ext uri="{FF2B5EF4-FFF2-40B4-BE49-F238E27FC236}">
                <a16:creationId xmlns:a16="http://schemas.microsoft.com/office/drawing/2014/main" id="{E0DE0BAF-1EEC-F644-9F4B-5DEF8DBF5DB1}"/>
              </a:ext>
            </a:extLst>
          </p:cNvPr>
          <p:cNvSpPr txBox="1"/>
          <p:nvPr/>
        </p:nvSpPr>
        <p:spPr>
          <a:xfrm>
            <a:off x="7527234" y="4012404"/>
            <a:ext cx="1368932" cy="338554"/>
          </a:xfrm>
          <a:prstGeom prst="rect">
            <a:avLst/>
          </a:prstGeom>
          <a:noFill/>
        </p:spPr>
        <p:txBody>
          <a:bodyPr wrap="square" rtlCol="0">
            <a:spAutoFit/>
          </a:bodyPr>
          <a:lstStyle/>
          <a:p>
            <a:pPr algn="ctr"/>
            <a:r>
              <a:rPr lang="en-US" sz="1600">
                <a:solidFill>
                  <a:schemeClr val="bg1"/>
                </a:solidFill>
                <a:latin typeface="IBM Plex Sans" charset="0"/>
                <a:ea typeface="IBM Plex Sans" charset="0"/>
                <a:cs typeface="IBM Plex Sans" charset="0"/>
              </a:rPr>
              <a:t>Datacenter</a:t>
            </a:r>
          </a:p>
        </p:txBody>
      </p:sp>
    </p:spTree>
    <p:extLst>
      <p:ext uri="{BB962C8B-B14F-4D97-AF65-F5344CB8AC3E}">
        <p14:creationId xmlns:p14="http://schemas.microsoft.com/office/powerpoint/2010/main" val="290907846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D5EBA0C-18DB-3B4E-82E6-484C88B02A05}"/>
              </a:ext>
            </a:extLst>
          </p:cNvPr>
          <p:cNvGrpSpPr/>
          <p:nvPr/>
        </p:nvGrpSpPr>
        <p:grpSpPr>
          <a:xfrm>
            <a:off x="5717284" y="1556771"/>
            <a:ext cx="1319698" cy="1957443"/>
            <a:chOff x="5604655" y="2066355"/>
            <a:chExt cx="1319698" cy="1895114"/>
          </a:xfrm>
        </p:grpSpPr>
        <p:cxnSp>
          <p:nvCxnSpPr>
            <p:cNvPr id="34" name="Straight Connector 33">
              <a:extLst>
                <a:ext uri="{FF2B5EF4-FFF2-40B4-BE49-F238E27FC236}">
                  <a16:creationId xmlns:a16="http://schemas.microsoft.com/office/drawing/2014/main" id="{A4F0296F-C9BD-9845-8C94-4E3F1DC45C85}"/>
                </a:ext>
              </a:extLst>
            </p:cNvPr>
            <p:cNvCxnSpPr>
              <a:cxnSpLocks/>
            </p:cNvCxnSpPr>
            <p:nvPr/>
          </p:nvCxnSpPr>
          <p:spPr bwMode="auto">
            <a:xfrm>
              <a:off x="6060017" y="2066355"/>
              <a:ext cx="0" cy="1895114"/>
            </a:xfrm>
            <a:prstGeom prst="line">
              <a:avLst/>
            </a:prstGeom>
            <a:ln w="92075" cap="rnd">
              <a:solidFill>
                <a:schemeClr val="accent4">
                  <a:alpha val="40000"/>
                </a:schemeClr>
              </a:solidFill>
              <a:prstDash val="sysDot"/>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831297F0-FB22-4548-AAF5-C54501679A44}"/>
                </a:ext>
              </a:extLst>
            </p:cNvPr>
            <p:cNvCxnSpPr>
              <a:cxnSpLocks/>
            </p:cNvCxnSpPr>
            <p:nvPr/>
          </p:nvCxnSpPr>
          <p:spPr bwMode="auto">
            <a:xfrm>
              <a:off x="6276101" y="2066355"/>
              <a:ext cx="0" cy="1895114"/>
            </a:xfrm>
            <a:prstGeom prst="line">
              <a:avLst/>
            </a:prstGeom>
            <a:ln w="92075" cap="rnd">
              <a:solidFill>
                <a:schemeClr val="accent4">
                  <a:alpha val="40000"/>
                </a:schemeClr>
              </a:solidFill>
              <a:prstDash val="sysDot"/>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4F78C2D7-2DEE-224C-BB94-FE0BB155AF85}"/>
                </a:ext>
              </a:extLst>
            </p:cNvPr>
            <p:cNvCxnSpPr>
              <a:cxnSpLocks/>
            </p:cNvCxnSpPr>
            <p:nvPr/>
          </p:nvCxnSpPr>
          <p:spPr bwMode="auto">
            <a:xfrm>
              <a:off x="6492185" y="2066355"/>
              <a:ext cx="0" cy="1895114"/>
            </a:xfrm>
            <a:prstGeom prst="line">
              <a:avLst/>
            </a:prstGeom>
            <a:ln w="92075" cap="rnd">
              <a:solidFill>
                <a:schemeClr val="accent4">
                  <a:alpha val="40000"/>
                </a:schemeClr>
              </a:solidFill>
              <a:prstDash val="sysDot"/>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66E624F2-3C55-D743-832A-DE34BB49068D}"/>
                </a:ext>
              </a:extLst>
            </p:cNvPr>
            <p:cNvCxnSpPr>
              <a:cxnSpLocks/>
            </p:cNvCxnSpPr>
            <p:nvPr/>
          </p:nvCxnSpPr>
          <p:spPr bwMode="auto">
            <a:xfrm>
              <a:off x="6708269" y="2066355"/>
              <a:ext cx="0" cy="1895114"/>
            </a:xfrm>
            <a:prstGeom prst="line">
              <a:avLst/>
            </a:prstGeom>
            <a:ln w="92075" cap="rnd">
              <a:solidFill>
                <a:schemeClr val="accent4">
                  <a:alpha val="40000"/>
                </a:schemeClr>
              </a:solidFill>
              <a:prstDash val="sysDot"/>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7049AD3F-93B0-EA43-9617-77BDA5FADA87}"/>
                </a:ext>
              </a:extLst>
            </p:cNvPr>
            <p:cNvCxnSpPr>
              <a:cxnSpLocks/>
            </p:cNvCxnSpPr>
            <p:nvPr/>
          </p:nvCxnSpPr>
          <p:spPr bwMode="auto">
            <a:xfrm>
              <a:off x="6924353" y="2066355"/>
              <a:ext cx="0" cy="1895114"/>
            </a:xfrm>
            <a:prstGeom prst="line">
              <a:avLst/>
            </a:prstGeom>
            <a:ln w="92075" cap="rnd">
              <a:solidFill>
                <a:schemeClr val="accent4">
                  <a:alpha val="40000"/>
                </a:schemeClr>
              </a:solidFill>
              <a:prstDash val="sysDot"/>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65EDE4D6-FCAF-2848-BEEB-9081C94FF3A4}"/>
                </a:ext>
              </a:extLst>
            </p:cNvPr>
            <p:cNvCxnSpPr>
              <a:cxnSpLocks/>
            </p:cNvCxnSpPr>
            <p:nvPr/>
          </p:nvCxnSpPr>
          <p:spPr bwMode="auto">
            <a:xfrm>
              <a:off x="5832336" y="2066355"/>
              <a:ext cx="0" cy="1895114"/>
            </a:xfrm>
            <a:prstGeom prst="line">
              <a:avLst/>
            </a:prstGeom>
            <a:ln w="92075" cap="rnd">
              <a:solidFill>
                <a:schemeClr val="accent4">
                  <a:alpha val="40000"/>
                </a:schemeClr>
              </a:solidFill>
              <a:prstDash val="sysDot"/>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19AC8DD5-298D-914A-9E02-35F4F45A71B0}"/>
                </a:ext>
              </a:extLst>
            </p:cNvPr>
            <p:cNvCxnSpPr>
              <a:cxnSpLocks/>
            </p:cNvCxnSpPr>
            <p:nvPr/>
          </p:nvCxnSpPr>
          <p:spPr bwMode="auto">
            <a:xfrm>
              <a:off x="5604655" y="2066355"/>
              <a:ext cx="0" cy="1895114"/>
            </a:xfrm>
            <a:prstGeom prst="line">
              <a:avLst/>
            </a:prstGeom>
            <a:ln w="92075" cap="rnd">
              <a:solidFill>
                <a:schemeClr val="accent4">
                  <a:alpha val="40000"/>
                </a:schemeClr>
              </a:solidFill>
              <a:prstDash val="sysDot"/>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nvGrpSpPr>
          <p:cNvPr id="42" name="Group 41">
            <a:extLst>
              <a:ext uri="{FF2B5EF4-FFF2-40B4-BE49-F238E27FC236}">
                <a16:creationId xmlns:a16="http://schemas.microsoft.com/office/drawing/2014/main" id="{01FEAB87-C284-804F-AAA6-0C63778897C1}"/>
              </a:ext>
            </a:extLst>
          </p:cNvPr>
          <p:cNvGrpSpPr/>
          <p:nvPr/>
        </p:nvGrpSpPr>
        <p:grpSpPr>
          <a:xfrm>
            <a:off x="3907335" y="1556771"/>
            <a:ext cx="1319698" cy="1957443"/>
            <a:chOff x="5604655" y="2066355"/>
            <a:chExt cx="1319698" cy="1895114"/>
          </a:xfrm>
        </p:grpSpPr>
        <p:cxnSp>
          <p:nvCxnSpPr>
            <p:cNvPr id="43" name="Straight Connector 42">
              <a:extLst>
                <a:ext uri="{FF2B5EF4-FFF2-40B4-BE49-F238E27FC236}">
                  <a16:creationId xmlns:a16="http://schemas.microsoft.com/office/drawing/2014/main" id="{896C64C4-5E82-CB43-A4F4-C68695F47C66}"/>
                </a:ext>
              </a:extLst>
            </p:cNvPr>
            <p:cNvCxnSpPr>
              <a:cxnSpLocks/>
            </p:cNvCxnSpPr>
            <p:nvPr/>
          </p:nvCxnSpPr>
          <p:spPr bwMode="auto">
            <a:xfrm>
              <a:off x="6060017" y="2066355"/>
              <a:ext cx="0" cy="1895114"/>
            </a:xfrm>
            <a:prstGeom prst="line">
              <a:avLst/>
            </a:prstGeom>
            <a:ln w="92075" cap="rnd">
              <a:solidFill>
                <a:schemeClr val="accent4">
                  <a:alpha val="40000"/>
                </a:schemeClr>
              </a:solidFill>
              <a:prstDash val="sysDot"/>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639DD4B3-32CD-964E-8BC9-CB36CCF72EA1}"/>
                </a:ext>
              </a:extLst>
            </p:cNvPr>
            <p:cNvCxnSpPr>
              <a:cxnSpLocks/>
            </p:cNvCxnSpPr>
            <p:nvPr/>
          </p:nvCxnSpPr>
          <p:spPr bwMode="auto">
            <a:xfrm>
              <a:off x="6276101" y="2066355"/>
              <a:ext cx="0" cy="1895114"/>
            </a:xfrm>
            <a:prstGeom prst="line">
              <a:avLst/>
            </a:prstGeom>
            <a:ln w="92075" cap="rnd">
              <a:solidFill>
                <a:schemeClr val="accent4">
                  <a:alpha val="40000"/>
                </a:schemeClr>
              </a:solidFill>
              <a:prstDash val="sysDot"/>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58483D80-7E49-9F48-9ECD-4761973C3175}"/>
                </a:ext>
              </a:extLst>
            </p:cNvPr>
            <p:cNvCxnSpPr>
              <a:cxnSpLocks/>
            </p:cNvCxnSpPr>
            <p:nvPr/>
          </p:nvCxnSpPr>
          <p:spPr bwMode="auto">
            <a:xfrm>
              <a:off x="6492185" y="2066355"/>
              <a:ext cx="0" cy="1895114"/>
            </a:xfrm>
            <a:prstGeom prst="line">
              <a:avLst/>
            </a:prstGeom>
            <a:ln w="92075" cap="rnd">
              <a:solidFill>
                <a:schemeClr val="accent4">
                  <a:alpha val="40000"/>
                </a:schemeClr>
              </a:solidFill>
              <a:prstDash val="sysDot"/>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271C7B95-DC2C-C645-B821-65ECE857EA3C}"/>
                </a:ext>
              </a:extLst>
            </p:cNvPr>
            <p:cNvCxnSpPr>
              <a:cxnSpLocks/>
            </p:cNvCxnSpPr>
            <p:nvPr/>
          </p:nvCxnSpPr>
          <p:spPr bwMode="auto">
            <a:xfrm>
              <a:off x="6708269" y="2066355"/>
              <a:ext cx="0" cy="1895114"/>
            </a:xfrm>
            <a:prstGeom prst="line">
              <a:avLst/>
            </a:prstGeom>
            <a:ln w="92075" cap="rnd">
              <a:solidFill>
                <a:schemeClr val="accent4">
                  <a:alpha val="40000"/>
                </a:schemeClr>
              </a:solidFill>
              <a:prstDash val="sysDot"/>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61AB3325-8D36-6343-ADD6-F36A60E6EF82}"/>
                </a:ext>
              </a:extLst>
            </p:cNvPr>
            <p:cNvCxnSpPr>
              <a:cxnSpLocks/>
            </p:cNvCxnSpPr>
            <p:nvPr/>
          </p:nvCxnSpPr>
          <p:spPr bwMode="auto">
            <a:xfrm>
              <a:off x="6924353" y="2066355"/>
              <a:ext cx="0" cy="1895114"/>
            </a:xfrm>
            <a:prstGeom prst="line">
              <a:avLst/>
            </a:prstGeom>
            <a:ln w="92075" cap="rnd">
              <a:solidFill>
                <a:schemeClr val="accent4">
                  <a:alpha val="40000"/>
                </a:schemeClr>
              </a:solidFill>
              <a:prstDash val="sysDot"/>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B5786809-9158-364B-9511-325A7AF5D0F1}"/>
                </a:ext>
              </a:extLst>
            </p:cNvPr>
            <p:cNvCxnSpPr>
              <a:cxnSpLocks/>
            </p:cNvCxnSpPr>
            <p:nvPr/>
          </p:nvCxnSpPr>
          <p:spPr bwMode="auto">
            <a:xfrm>
              <a:off x="5832336" y="2066355"/>
              <a:ext cx="0" cy="1895114"/>
            </a:xfrm>
            <a:prstGeom prst="line">
              <a:avLst/>
            </a:prstGeom>
            <a:ln w="92075" cap="rnd">
              <a:solidFill>
                <a:schemeClr val="accent4">
                  <a:alpha val="40000"/>
                </a:schemeClr>
              </a:solidFill>
              <a:prstDash val="sysDot"/>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C02B0D1D-AE59-FF4F-B756-141663DA445D}"/>
                </a:ext>
              </a:extLst>
            </p:cNvPr>
            <p:cNvCxnSpPr>
              <a:cxnSpLocks/>
            </p:cNvCxnSpPr>
            <p:nvPr/>
          </p:nvCxnSpPr>
          <p:spPr bwMode="auto">
            <a:xfrm>
              <a:off x="5604655" y="2066355"/>
              <a:ext cx="0" cy="1895114"/>
            </a:xfrm>
            <a:prstGeom prst="line">
              <a:avLst/>
            </a:prstGeom>
            <a:ln w="92075" cap="rnd">
              <a:solidFill>
                <a:schemeClr val="accent4">
                  <a:alpha val="40000"/>
                </a:schemeClr>
              </a:solidFill>
              <a:prstDash val="sysDot"/>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nvGrpSpPr>
          <p:cNvPr id="65" name="Group 64">
            <a:extLst>
              <a:ext uri="{FF2B5EF4-FFF2-40B4-BE49-F238E27FC236}">
                <a16:creationId xmlns:a16="http://schemas.microsoft.com/office/drawing/2014/main" id="{4F17A83B-6FFD-1A4A-9DE7-5EC78A81F75C}"/>
              </a:ext>
            </a:extLst>
          </p:cNvPr>
          <p:cNvGrpSpPr/>
          <p:nvPr/>
        </p:nvGrpSpPr>
        <p:grpSpPr>
          <a:xfrm>
            <a:off x="2097386" y="1556771"/>
            <a:ext cx="1319698" cy="1957443"/>
            <a:chOff x="5604655" y="2066355"/>
            <a:chExt cx="1319698" cy="1895114"/>
          </a:xfrm>
        </p:grpSpPr>
        <p:cxnSp>
          <p:nvCxnSpPr>
            <p:cNvPr id="67" name="Straight Connector 66">
              <a:extLst>
                <a:ext uri="{FF2B5EF4-FFF2-40B4-BE49-F238E27FC236}">
                  <a16:creationId xmlns:a16="http://schemas.microsoft.com/office/drawing/2014/main" id="{7E8EB2B4-6964-F342-9457-4A7D484C8945}"/>
                </a:ext>
              </a:extLst>
            </p:cNvPr>
            <p:cNvCxnSpPr>
              <a:cxnSpLocks/>
            </p:cNvCxnSpPr>
            <p:nvPr/>
          </p:nvCxnSpPr>
          <p:spPr bwMode="auto">
            <a:xfrm>
              <a:off x="6060017" y="2066355"/>
              <a:ext cx="0" cy="1895114"/>
            </a:xfrm>
            <a:prstGeom prst="line">
              <a:avLst/>
            </a:prstGeom>
            <a:ln w="92075" cap="rnd">
              <a:solidFill>
                <a:schemeClr val="accent4">
                  <a:alpha val="40000"/>
                </a:schemeClr>
              </a:solidFill>
              <a:prstDash val="sysDot"/>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0" name="Straight Connector 69">
              <a:extLst>
                <a:ext uri="{FF2B5EF4-FFF2-40B4-BE49-F238E27FC236}">
                  <a16:creationId xmlns:a16="http://schemas.microsoft.com/office/drawing/2014/main" id="{E265F762-1C95-7941-BCD5-7055B3006D80}"/>
                </a:ext>
              </a:extLst>
            </p:cNvPr>
            <p:cNvCxnSpPr>
              <a:cxnSpLocks/>
            </p:cNvCxnSpPr>
            <p:nvPr/>
          </p:nvCxnSpPr>
          <p:spPr bwMode="auto">
            <a:xfrm>
              <a:off x="6276101" y="2066355"/>
              <a:ext cx="0" cy="1895114"/>
            </a:xfrm>
            <a:prstGeom prst="line">
              <a:avLst/>
            </a:prstGeom>
            <a:ln w="92075" cap="rnd">
              <a:solidFill>
                <a:schemeClr val="accent4">
                  <a:alpha val="40000"/>
                </a:schemeClr>
              </a:solidFill>
              <a:prstDash val="sysDot"/>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2" name="Straight Connector 71">
              <a:extLst>
                <a:ext uri="{FF2B5EF4-FFF2-40B4-BE49-F238E27FC236}">
                  <a16:creationId xmlns:a16="http://schemas.microsoft.com/office/drawing/2014/main" id="{1BBC09E1-A9D8-9F46-B9F7-119FE547A7BE}"/>
                </a:ext>
              </a:extLst>
            </p:cNvPr>
            <p:cNvCxnSpPr>
              <a:cxnSpLocks/>
            </p:cNvCxnSpPr>
            <p:nvPr/>
          </p:nvCxnSpPr>
          <p:spPr bwMode="auto">
            <a:xfrm>
              <a:off x="6492185" y="2066355"/>
              <a:ext cx="0" cy="1895114"/>
            </a:xfrm>
            <a:prstGeom prst="line">
              <a:avLst/>
            </a:prstGeom>
            <a:ln w="92075" cap="rnd">
              <a:solidFill>
                <a:schemeClr val="accent4">
                  <a:alpha val="40000"/>
                </a:schemeClr>
              </a:solidFill>
              <a:prstDash val="sysDot"/>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4" name="Straight Connector 73">
              <a:extLst>
                <a:ext uri="{FF2B5EF4-FFF2-40B4-BE49-F238E27FC236}">
                  <a16:creationId xmlns:a16="http://schemas.microsoft.com/office/drawing/2014/main" id="{67EF2520-0409-2443-9D2E-FFD04023D98E}"/>
                </a:ext>
              </a:extLst>
            </p:cNvPr>
            <p:cNvCxnSpPr>
              <a:cxnSpLocks/>
            </p:cNvCxnSpPr>
            <p:nvPr/>
          </p:nvCxnSpPr>
          <p:spPr bwMode="auto">
            <a:xfrm>
              <a:off x="6708269" y="2066355"/>
              <a:ext cx="0" cy="1895114"/>
            </a:xfrm>
            <a:prstGeom prst="line">
              <a:avLst/>
            </a:prstGeom>
            <a:ln w="92075" cap="rnd">
              <a:solidFill>
                <a:schemeClr val="accent4">
                  <a:alpha val="40000"/>
                </a:schemeClr>
              </a:solidFill>
              <a:prstDash val="sysDot"/>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5" name="Straight Connector 74">
              <a:extLst>
                <a:ext uri="{FF2B5EF4-FFF2-40B4-BE49-F238E27FC236}">
                  <a16:creationId xmlns:a16="http://schemas.microsoft.com/office/drawing/2014/main" id="{1656A829-4353-934D-9B4D-7B8C066DD3B1}"/>
                </a:ext>
              </a:extLst>
            </p:cNvPr>
            <p:cNvCxnSpPr>
              <a:cxnSpLocks/>
            </p:cNvCxnSpPr>
            <p:nvPr/>
          </p:nvCxnSpPr>
          <p:spPr bwMode="auto">
            <a:xfrm>
              <a:off x="6924353" y="2066355"/>
              <a:ext cx="0" cy="1895114"/>
            </a:xfrm>
            <a:prstGeom prst="line">
              <a:avLst/>
            </a:prstGeom>
            <a:ln w="92075" cap="rnd">
              <a:solidFill>
                <a:schemeClr val="accent4">
                  <a:alpha val="40000"/>
                </a:schemeClr>
              </a:solidFill>
              <a:prstDash val="sysDot"/>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6" name="Straight Connector 75">
              <a:extLst>
                <a:ext uri="{FF2B5EF4-FFF2-40B4-BE49-F238E27FC236}">
                  <a16:creationId xmlns:a16="http://schemas.microsoft.com/office/drawing/2014/main" id="{959C4D6F-6E1D-B344-BCD1-07FEC33E2AD4}"/>
                </a:ext>
              </a:extLst>
            </p:cNvPr>
            <p:cNvCxnSpPr>
              <a:cxnSpLocks/>
            </p:cNvCxnSpPr>
            <p:nvPr/>
          </p:nvCxnSpPr>
          <p:spPr bwMode="auto">
            <a:xfrm>
              <a:off x="5832336" y="2066355"/>
              <a:ext cx="0" cy="1895114"/>
            </a:xfrm>
            <a:prstGeom prst="line">
              <a:avLst/>
            </a:prstGeom>
            <a:ln w="92075" cap="rnd">
              <a:solidFill>
                <a:schemeClr val="accent4">
                  <a:alpha val="40000"/>
                </a:schemeClr>
              </a:solidFill>
              <a:prstDash val="sysDot"/>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7" name="Straight Connector 76">
              <a:extLst>
                <a:ext uri="{FF2B5EF4-FFF2-40B4-BE49-F238E27FC236}">
                  <a16:creationId xmlns:a16="http://schemas.microsoft.com/office/drawing/2014/main" id="{AA1EB114-3592-FA41-A102-0A372551CE3D}"/>
                </a:ext>
              </a:extLst>
            </p:cNvPr>
            <p:cNvCxnSpPr>
              <a:cxnSpLocks/>
            </p:cNvCxnSpPr>
            <p:nvPr/>
          </p:nvCxnSpPr>
          <p:spPr bwMode="auto">
            <a:xfrm>
              <a:off x="5604655" y="2066355"/>
              <a:ext cx="0" cy="1895114"/>
            </a:xfrm>
            <a:prstGeom prst="line">
              <a:avLst/>
            </a:prstGeom>
            <a:ln w="92075" cap="rnd">
              <a:solidFill>
                <a:schemeClr val="accent4">
                  <a:alpha val="40000"/>
                </a:schemeClr>
              </a:solidFill>
              <a:prstDash val="sysDot"/>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nvGrpSpPr>
          <p:cNvPr id="78" name="Group 77">
            <a:extLst>
              <a:ext uri="{FF2B5EF4-FFF2-40B4-BE49-F238E27FC236}">
                <a16:creationId xmlns:a16="http://schemas.microsoft.com/office/drawing/2014/main" id="{FBC922CA-8A29-A34E-B429-F020567B81B9}"/>
              </a:ext>
            </a:extLst>
          </p:cNvPr>
          <p:cNvGrpSpPr/>
          <p:nvPr/>
        </p:nvGrpSpPr>
        <p:grpSpPr>
          <a:xfrm>
            <a:off x="287437" y="1556771"/>
            <a:ext cx="1319698" cy="1957443"/>
            <a:chOff x="5604655" y="2066355"/>
            <a:chExt cx="1319698" cy="1895114"/>
          </a:xfrm>
        </p:grpSpPr>
        <p:cxnSp>
          <p:nvCxnSpPr>
            <p:cNvPr id="79" name="Straight Connector 78">
              <a:extLst>
                <a:ext uri="{FF2B5EF4-FFF2-40B4-BE49-F238E27FC236}">
                  <a16:creationId xmlns:a16="http://schemas.microsoft.com/office/drawing/2014/main" id="{777C5AB7-1E1F-DC49-A114-6D6C39AC7983}"/>
                </a:ext>
              </a:extLst>
            </p:cNvPr>
            <p:cNvCxnSpPr>
              <a:cxnSpLocks/>
            </p:cNvCxnSpPr>
            <p:nvPr/>
          </p:nvCxnSpPr>
          <p:spPr bwMode="auto">
            <a:xfrm>
              <a:off x="6060017" y="2066355"/>
              <a:ext cx="0" cy="1895114"/>
            </a:xfrm>
            <a:prstGeom prst="line">
              <a:avLst/>
            </a:prstGeom>
            <a:ln w="92075" cap="rnd">
              <a:solidFill>
                <a:schemeClr val="accent4">
                  <a:alpha val="40000"/>
                </a:schemeClr>
              </a:solidFill>
              <a:prstDash val="sysDot"/>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0" name="Straight Connector 79">
              <a:extLst>
                <a:ext uri="{FF2B5EF4-FFF2-40B4-BE49-F238E27FC236}">
                  <a16:creationId xmlns:a16="http://schemas.microsoft.com/office/drawing/2014/main" id="{880CE509-C65A-554E-9F8E-88E6ECBCEFDC}"/>
                </a:ext>
              </a:extLst>
            </p:cNvPr>
            <p:cNvCxnSpPr>
              <a:cxnSpLocks/>
            </p:cNvCxnSpPr>
            <p:nvPr/>
          </p:nvCxnSpPr>
          <p:spPr bwMode="auto">
            <a:xfrm>
              <a:off x="6276101" y="2066355"/>
              <a:ext cx="0" cy="1895114"/>
            </a:xfrm>
            <a:prstGeom prst="line">
              <a:avLst/>
            </a:prstGeom>
            <a:ln w="92075" cap="rnd">
              <a:solidFill>
                <a:schemeClr val="accent4">
                  <a:alpha val="40000"/>
                </a:schemeClr>
              </a:solidFill>
              <a:prstDash val="sysDot"/>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1" name="Straight Connector 80">
              <a:extLst>
                <a:ext uri="{FF2B5EF4-FFF2-40B4-BE49-F238E27FC236}">
                  <a16:creationId xmlns:a16="http://schemas.microsoft.com/office/drawing/2014/main" id="{7F0561B4-D4C3-4140-8161-4C96FE039C39}"/>
                </a:ext>
              </a:extLst>
            </p:cNvPr>
            <p:cNvCxnSpPr>
              <a:cxnSpLocks/>
            </p:cNvCxnSpPr>
            <p:nvPr/>
          </p:nvCxnSpPr>
          <p:spPr bwMode="auto">
            <a:xfrm>
              <a:off x="6492185" y="2066355"/>
              <a:ext cx="0" cy="1895114"/>
            </a:xfrm>
            <a:prstGeom prst="line">
              <a:avLst/>
            </a:prstGeom>
            <a:ln w="92075" cap="rnd">
              <a:solidFill>
                <a:schemeClr val="accent4">
                  <a:alpha val="40000"/>
                </a:schemeClr>
              </a:solidFill>
              <a:prstDash val="sysDot"/>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2" name="Straight Connector 81">
              <a:extLst>
                <a:ext uri="{FF2B5EF4-FFF2-40B4-BE49-F238E27FC236}">
                  <a16:creationId xmlns:a16="http://schemas.microsoft.com/office/drawing/2014/main" id="{04412F66-0247-4D4B-AFF3-2AB47C11180B}"/>
                </a:ext>
              </a:extLst>
            </p:cNvPr>
            <p:cNvCxnSpPr>
              <a:cxnSpLocks/>
            </p:cNvCxnSpPr>
            <p:nvPr/>
          </p:nvCxnSpPr>
          <p:spPr bwMode="auto">
            <a:xfrm>
              <a:off x="6708269" y="2066355"/>
              <a:ext cx="0" cy="1895114"/>
            </a:xfrm>
            <a:prstGeom prst="line">
              <a:avLst/>
            </a:prstGeom>
            <a:ln w="92075" cap="rnd">
              <a:solidFill>
                <a:schemeClr val="accent4">
                  <a:alpha val="40000"/>
                </a:schemeClr>
              </a:solidFill>
              <a:prstDash val="sysDot"/>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3" name="Straight Connector 82">
              <a:extLst>
                <a:ext uri="{FF2B5EF4-FFF2-40B4-BE49-F238E27FC236}">
                  <a16:creationId xmlns:a16="http://schemas.microsoft.com/office/drawing/2014/main" id="{64076F05-7315-FF4F-8DD6-1DC8478BA3D0}"/>
                </a:ext>
              </a:extLst>
            </p:cNvPr>
            <p:cNvCxnSpPr>
              <a:cxnSpLocks/>
            </p:cNvCxnSpPr>
            <p:nvPr/>
          </p:nvCxnSpPr>
          <p:spPr bwMode="auto">
            <a:xfrm>
              <a:off x="6924353" y="2066355"/>
              <a:ext cx="0" cy="1895114"/>
            </a:xfrm>
            <a:prstGeom prst="line">
              <a:avLst/>
            </a:prstGeom>
            <a:ln w="92075" cap="rnd">
              <a:solidFill>
                <a:schemeClr val="accent4">
                  <a:alpha val="40000"/>
                </a:schemeClr>
              </a:solidFill>
              <a:prstDash val="sysDot"/>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4" name="Straight Connector 83">
              <a:extLst>
                <a:ext uri="{FF2B5EF4-FFF2-40B4-BE49-F238E27FC236}">
                  <a16:creationId xmlns:a16="http://schemas.microsoft.com/office/drawing/2014/main" id="{99B1C5F5-0DA9-804D-8622-F843D020308A}"/>
                </a:ext>
              </a:extLst>
            </p:cNvPr>
            <p:cNvCxnSpPr>
              <a:cxnSpLocks/>
            </p:cNvCxnSpPr>
            <p:nvPr/>
          </p:nvCxnSpPr>
          <p:spPr bwMode="auto">
            <a:xfrm>
              <a:off x="5832336" y="2066355"/>
              <a:ext cx="0" cy="1895114"/>
            </a:xfrm>
            <a:prstGeom prst="line">
              <a:avLst/>
            </a:prstGeom>
            <a:ln w="92075" cap="rnd">
              <a:solidFill>
                <a:schemeClr val="accent4">
                  <a:alpha val="40000"/>
                </a:schemeClr>
              </a:solidFill>
              <a:prstDash val="sysDot"/>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5" name="Straight Connector 84">
              <a:extLst>
                <a:ext uri="{FF2B5EF4-FFF2-40B4-BE49-F238E27FC236}">
                  <a16:creationId xmlns:a16="http://schemas.microsoft.com/office/drawing/2014/main" id="{6AFE4206-B976-4240-9421-56FDE23F3A9E}"/>
                </a:ext>
              </a:extLst>
            </p:cNvPr>
            <p:cNvCxnSpPr>
              <a:cxnSpLocks/>
            </p:cNvCxnSpPr>
            <p:nvPr/>
          </p:nvCxnSpPr>
          <p:spPr bwMode="auto">
            <a:xfrm>
              <a:off x="5604655" y="2066355"/>
              <a:ext cx="0" cy="1895114"/>
            </a:xfrm>
            <a:prstGeom prst="line">
              <a:avLst/>
            </a:prstGeom>
            <a:ln w="92075" cap="rnd">
              <a:solidFill>
                <a:schemeClr val="accent4">
                  <a:alpha val="40000"/>
                </a:schemeClr>
              </a:solidFill>
              <a:prstDash val="sysDot"/>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nvGrpSpPr>
          <p:cNvPr id="7" name="Group 6">
            <a:extLst>
              <a:ext uri="{FF2B5EF4-FFF2-40B4-BE49-F238E27FC236}">
                <a16:creationId xmlns:a16="http://schemas.microsoft.com/office/drawing/2014/main" id="{F7029750-BF1E-3B41-8DD5-7DA9229ACD43}"/>
              </a:ext>
            </a:extLst>
          </p:cNvPr>
          <p:cNvGrpSpPr/>
          <p:nvPr/>
        </p:nvGrpSpPr>
        <p:grpSpPr>
          <a:xfrm>
            <a:off x="7527234" y="1556771"/>
            <a:ext cx="1319698" cy="1957443"/>
            <a:chOff x="7467600" y="2066355"/>
            <a:chExt cx="1319698" cy="1895114"/>
          </a:xfrm>
        </p:grpSpPr>
        <p:cxnSp>
          <p:nvCxnSpPr>
            <p:cNvPr id="25" name="Straight Connector 24">
              <a:extLst>
                <a:ext uri="{FF2B5EF4-FFF2-40B4-BE49-F238E27FC236}">
                  <a16:creationId xmlns:a16="http://schemas.microsoft.com/office/drawing/2014/main" id="{AF066422-BEC0-604D-8FB3-69B33798CD78}"/>
                </a:ext>
              </a:extLst>
            </p:cNvPr>
            <p:cNvCxnSpPr>
              <a:cxnSpLocks/>
            </p:cNvCxnSpPr>
            <p:nvPr/>
          </p:nvCxnSpPr>
          <p:spPr bwMode="auto">
            <a:xfrm>
              <a:off x="7922962" y="2066355"/>
              <a:ext cx="0" cy="1895114"/>
            </a:xfrm>
            <a:prstGeom prst="line">
              <a:avLst/>
            </a:prstGeom>
            <a:ln w="92075" cap="rnd">
              <a:solidFill>
                <a:schemeClr val="accent4">
                  <a:alpha val="40000"/>
                </a:schemeClr>
              </a:solidFill>
              <a:prstDash val="sysDot"/>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56F417DF-6766-794A-8A1A-9EEC061D4ACB}"/>
                </a:ext>
              </a:extLst>
            </p:cNvPr>
            <p:cNvCxnSpPr>
              <a:cxnSpLocks/>
            </p:cNvCxnSpPr>
            <p:nvPr/>
          </p:nvCxnSpPr>
          <p:spPr bwMode="auto">
            <a:xfrm>
              <a:off x="8139046" y="2066355"/>
              <a:ext cx="0" cy="1895114"/>
            </a:xfrm>
            <a:prstGeom prst="line">
              <a:avLst/>
            </a:prstGeom>
            <a:ln w="92075" cap="rnd">
              <a:solidFill>
                <a:schemeClr val="accent4">
                  <a:alpha val="40000"/>
                </a:schemeClr>
              </a:solidFill>
              <a:prstDash val="sysDot"/>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2EBA5B69-C4B1-9E44-8711-3664706EE11F}"/>
                </a:ext>
              </a:extLst>
            </p:cNvPr>
            <p:cNvCxnSpPr>
              <a:cxnSpLocks/>
            </p:cNvCxnSpPr>
            <p:nvPr/>
          </p:nvCxnSpPr>
          <p:spPr bwMode="auto">
            <a:xfrm>
              <a:off x="8355130" y="2066355"/>
              <a:ext cx="0" cy="1895114"/>
            </a:xfrm>
            <a:prstGeom prst="line">
              <a:avLst/>
            </a:prstGeom>
            <a:ln w="92075" cap="rnd">
              <a:solidFill>
                <a:schemeClr val="accent4">
                  <a:alpha val="40000"/>
                </a:schemeClr>
              </a:solidFill>
              <a:prstDash val="sysDot"/>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D4AA6E5F-E4F0-4A42-95EC-CFC37E870D3A}"/>
                </a:ext>
              </a:extLst>
            </p:cNvPr>
            <p:cNvCxnSpPr>
              <a:cxnSpLocks/>
            </p:cNvCxnSpPr>
            <p:nvPr/>
          </p:nvCxnSpPr>
          <p:spPr bwMode="auto">
            <a:xfrm>
              <a:off x="8571214" y="2066355"/>
              <a:ext cx="0" cy="1895114"/>
            </a:xfrm>
            <a:prstGeom prst="line">
              <a:avLst/>
            </a:prstGeom>
            <a:ln w="92075" cap="rnd">
              <a:solidFill>
                <a:schemeClr val="accent4">
                  <a:alpha val="40000"/>
                </a:schemeClr>
              </a:solidFill>
              <a:prstDash val="sysDot"/>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26DEA982-E81F-9549-9F0C-A81C900129CD}"/>
                </a:ext>
              </a:extLst>
            </p:cNvPr>
            <p:cNvCxnSpPr>
              <a:cxnSpLocks/>
            </p:cNvCxnSpPr>
            <p:nvPr/>
          </p:nvCxnSpPr>
          <p:spPr bwMode="auto">
            <a:xfrm>
              <a:off x="8787298" y="2066355"/>
              <a:ext cx="0" cy="1895114"/>
            </a:xfrm>
            <a:prstGeom prst="line">
              <a:avLst/>
            </a:prstGeom>
            <a:ln w="92075" cap="rnd">
              <a:solidFill>
                <a:schemeClr val="accent4">
                  <a:alpha val="40000"/>
                </a:schemeClr>
              </a:solidFill>
              <a:prstDash val="sysDot"/>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953FCE9B-E82C-7F45-81B8-8CC0B53B3A22}"/>
                </a:ext>
              </a:extLst>
            </p:cNvPr>
            <p:cNvCxnSpPr>
              <a:cxnSpLocks/>
            </p:cNvCxnSpPr>
            <p:nvPr/>
          </p:nvCxnSpPr>
          <p:spPr bwMode="auto">
            <a:xfrm>
              <a:off x="7695281" y="2066355"/>
              <a:ext cx="0" cy="1895114"/>
            </a:xfrm>
            <a:prstGeom prst="line">
              <a:avLst/>
            </a:prstGeom>
            <a:ln w="92075" cap="rnd">
              <a:solidFill>
                <a:schemeClr val="accent4">
                  <a:alpha val="40000"/>
                </a:schemeClr>
              </a:solidFill>
              <a:prstDash val="sysDot"/>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F688DA06-6E32-1E46-B4A1-A2499FF063AA}"/>
                </a:ext>
              </a:extLst>
            </p:cNvPr>
            <p:cNvCxnSpPr>
              <a:cxnSpLocks/>
            </p:cNvCxnSpPr>
            <p:nvPr/>
          </p:nvCxnSpPr>
          <p:spPr bwMode="auto">
            <a:xfrm>
              <a:off x="7467600" y="2066355"/>
              <a:ext cx="0" cy="1895114"/>
            </a:xfrm>
            <a:prstGeom prst="line">
              <a:avLst/>
            </a:prstGeom>
            <a:ln w="92075" cap="rnd">
              <a:solidFill>
                <a:schemeClr val="accent4">
                  <a:alpha val="40000"/>
                </a:schemeClr>
              </a:solidFill>
              <a:prstDash val="sysDot"/>
              <a:headEnd type="none" w="med" len="med"/>
              <a:tailEnd type="none" w="med" len="med"/>
            </a:ln>
            <a:effectLst/>
          </p:spPr>
          <p:style>
            <a:lnRef idx="1">
              <a:schemeClr val="dk1"/>
            </a:lnRef>
            <a:fillRef idx="0">
              <a:schemeClr val="dk1"/>
            </a:fillRef>
            <a:effectRef idx="0">
              <a:schemeClr val="dk1"/>
            </a:effectRef>
            <a:fontRef idx="minor">
              <a:schemeClr val="tx1"/>
            </a:fontRef>
          </p:style>
        </p:cxnSp>
      </p:grpSp>
      <p:sp>
        <p:nvSpPr>
          <p:cNvPr id="3" name="Rectangle 2">
            <a:extLst>
              <a:ext uri="{FF2B5EF4-FFF2-40B4-BE49-F238E27FC236}">
                <a16:creationId xmlns:a16="http://schemas.microsoft.com/office/drawing/2014/main" id="{4363ACBD-B99E-1542-BC37-2896C5EF8248}"/>
              </a:ext>
            </a:extLst>
          </p:cNvPr>
          <p:cNvSpPr/>
          <p:nvPr/>
        </p:nvSpPr>
        <p:spPr>
          <a:xfrm>
            <a:off x="-149021" y="1858623"/>
            <a:ext cx="9352656" cy="1721037"/>
          </a:xfrm>
          <a:prstGeom prst="rect">
            <a:avLst/>
          </a:prstGeom>
          <a:gradFill flip="none" rotWithShape="1">
            <a:gsLst>
              <a:gs pos="0">
                <a:schemeClr val="tx1"/>
              </a:gs>
              <a:gs pos="99000">
                <a:schemeClr val="tx1">
                  <a:alpha val="0"/>
                </a:schemeClr>
              </a:gs>
            </a:gsLst>
            <a:lin ang="16200000" scaled="1"/>
            <a:tileRect/>
          </a:gradFill>
        </p:spPr>
        <p:txBody>
          <a:bodyPr wrap="square" rtlCol="0" anchor="ctr">
            <a:spAutoFit/>
          </a:bodyPr>
          <a:lstStyle/>
          <a:p>
            <a:pPr algn="l"/>
            <a:endParaRPr lang="en-US" sz="1000">
              <a:solidFill>
                <a:schemeClr val="tx2">
                  <a:lumMod val="20000"/>
                  <a:lumOff val="80000"/>
                </a:schemeClr>
              </a:solidFill>
              <a:latin typeface="IBM Plex Sans" charset="0"/>
            </a:endParaRPr>
          </a:p>
        </p:txBody>
      </p:sp>
      <p:cxnSp>
        <p:nvCxnSpPr>
          <p:cNvPr id="73" name="Straight Connector 72">
            <a:extLst>
              <a:ext uri="{FF2B5EF4-FFF2-40B4-BE49-F238E27FC236}">
                <a16:creationId xmlns:a16="http://schemas.microsoft.com/office/drawing/2014/main" id="{9D5EB74F-351E-024F-9788-DC81612D42B3}"/>
              </a:ext>
            </a:extLst>
          </p:cNvPr>
          <p:cNvCxnSpPr/>
          <p:nvPr/>
        </p:nvCxnSpPr>
        <p:spPr bwMode="auto">
          <a:xfrm>
            <a:off x="1056015" y="3448130"/>
            <a:ext cx="7094482" cy="0"/>
          </a:xfrm>
          <a:prstGeom prst="line">
            <a:avLst/>
          </a:prstGeom>
          <a:ln w="50800">
            <a:gradFill>
              <a:gsLst>
                <a:gs pos="48000">
                  <a:schemeClr val="accent2">
                    <a:alpha val="72000"/>
                  </a:schemeClr>
                </a:gs>
                <a:gs pos="19000">
                  <a:schemeClr val="accent3"/>
                </a:gs>
                <a:gs pos="84000">
                  <a:schemeClr val="accent3"/>
                </a:gs>
              </a:gsLst>
              <a:lin ang="5400000" scaled="1"/>
            </a:gra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4" name="Title 3">
            <a:extLst>
              <a:ext uri="{FF2B5EF4-FFF2-40B4-BE49-F238E27FC236}">
                <a16:creationId xmlns:a16="http://schemas.microsoft.com/office/drawing/2014/main" id="{97D6E299-8DD0-FF4D-9C5C-CB35FBB31A43}"/>
              </a:ext>
            </a:extLst>
          </p:cNvPr>
          <p:cNvSpPr>
            <a:spLocks noGrp="1"/>
          </p:cNvSpPr>
          <p:nvPr>
            <p:ph type="title"/>
          </p:nvPr>
        </p:nvSpPr>
        <p:spPr/>
        <p:txBody>
          <a:bodyPr/>
          <a:lstStyle/>
          <a:p>
            <a:r>
              <a:rPr lang="es-ES_tradnl"/>
              <a:t>¿Dónde están nuestros datos críticos?</a:t>
            </a:r>
            <a:endParaRPr lang="en-US"/>
          </a:p>
        </p:txBody>
      </p:sp>
      <p:sp>
        <p:nvSpPr>
          <p:cNvPr id="5" name="Text Placeholder 4">
            <a:extLst>
              <a:ext uri="{FF2B5EF4-FFF2-40B4-BE49-F238E27FC236}">
                <a16:creationId xmlns:a16="http://schemas.microsoft.com/office/drawing/2014/main" id="{76812DE0-2A54-9246-8781-909834D8877D}"/>
              </a:ext>
            </a:extLst>
          </p:cNvPr>
          <p:cNvSpPr>
            <a:spLocks noGrp="1"/>
          </p:cNvSpPr>
          <p:nvPr>
            <p:ph type="body" sz="quarter" idx="12"/>
          </p:nvPr>
        </p:nvSpPr>
        <p:spPr/>
        <p:txBody>
          <a:bodyPr/>
          <a:lstStyle/>
          <a:p>
            <a:r>
              <a:rPr lang="es-ES" sz="2400"/>
              <a:t>Futuro - con </a:t>
            </a:r>
            <a:r>
              <a:rPr lang="es-ES" sz="2400" err="1"/>
              <a:t>Edge</a:t>
            </a:r>
            <a:r>
              <a:rPr lang="es-ES" sz="2400"/>
              <a:t> y Cloud</a:t>
            </a:r>
            <a:endParaRPr lang="en-US" sz="2400"/>
          </a:p>
        </p:txBody>
      </p:sp>
      <p:pic>
        <p:nvPicPr>
          <p:cNvPr id="44" name="Graphic 43">
            <a:extLst>
              <a:ext uri="{FF2B5EF4-FFF2-40B4-BE49-F238E27FC236}">
                <a16:creationId xmlns:a16="http://schemas.microsoft.com/office/drawing/2014/main" id="{5EE6591D-221C-CF42-B96D-8888C394BD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3522" y="2817305"/>
            <a:ext cx="1025587" cy="1064207"/>
          </a:xfrm>
          <a:prstGeom prst="rect">
            <a:avLst/>
          </a:prstGeom>
        </p:spPr>
      </p:pic>
      <p:pic>
        <p:nvPicPr>
          <p:cNvPr id="46" name="Graphic 45">
            <a:extLst>
              <a:ext uri="{FF2B5EF4-FFF2-40B4-BE49-F238E27FC236}">
                <a16:creationId xmlns:a16="http://schemas.microsoft.com/office/drawing/2014/main" id="{665B5275-88F1-1C4C-97FE-2C66A9C8729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02908" y="2761520"/>
            <a:ext cx="1042752" cy="1119992"/>
          </a:xfrm>
          <a:prstGeom prst="rect">
            <a:avLst/>
          </a:prstGeom>
        </p:spPr>
      </p:pic>
      <p:pic>
        <p:nvPicPr>
          <p:cNvPr id="48" name="Graphic 47">
            <a:extLst>
              <a:ext uri="{FF2B5EF4-FFF2-40B4-BE49-F238E27FC236}">
                <a16:creationId xmlns:a16="http://schemas.microsoft.com/office/drawing/2014/main" id="{FDCB1F5E-4328-9142-9FFB-815B1464CF7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70594" y="2759618"/>
            <a:ext cx="1044522" cy="1121894"/>
          </a:xfrm>
          <a:prstGeom prst="rect">
            <a:avLst/>
          </a:prstGeom>
        </p:spPr>
      </p:pic>
      <p:pic>
        <p:nvPicPr>
          <p:cNvPr id="53" name="Graphic 52">
            <a:extLst>
              <a:ext uri="{FF2B5EF4-FFF2-40B4-BE49-F238E27FC236}">
                <a16:creationId xmlns:a16="http://schemas.microsoft.com/office/drawing/2014/main" id="{B06B784D-F458-6949-9EC7-B540FAAA505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690492" y="2848793"/>
            <a:ext cx="1042416" cy="1032719"/>
          </a:xfrm>
          <a:prstGeom prst="rect">
            <a:avLst/>
          </a:prstGeom>
        </p:spPr>
      </p:pic>
      <p:sp>
        <p:nvSpPr>
          <p:cNvPr id="55" name="TextBox 54">
            <a:extLst>
              <a:ext uri="{FF2B5EF4-FFF2-40B4-BE49-F238E27FC236}">
                <a16:creationId xmlns:a16="http://schemas.microsoft.com/office/drawing/2014/main" id="{418BFD57-F1B5-3544-A3EC-F1A5C7D7F05C}"/>
              </a:ext>
            </a:extLst>
          </p:cNvPr>
          <p:cNvSpPr txBox="1"/>
          <p:nvPr/>
        </p:nvSpPr>
        <p:spPr>
          <a:xfrm>
            <a:off x="371245" y="4012404"/>
            <a:ext cx="1030141" cy="338554"/>
          </a:xfrm>
          <a:prstGeom prst="rect">
            <a:avLst/>
          </a:prstGeom>
          <a:noFill/>
        </p:spPr>
        <p:txBody>
          <a:bodyPr wrap="square" rtlCol="0">
            <a:spAutoFit/>
          </a:bodyPr>
          <a:lstStyle/>
          <a:p>
            <a:pPr algn="ctr"/>
            <a:r>
              <a:rPr lang="en-US" sz="1600">
                <a:solidFill>
                  <a:schemeClr val="bg1"/>
                </a:solidFill>
                <a:latin typeface="IBM Plex Sans" charset="0"/>
                <a:ea typeface="IBM Plex Sans" charset="0"/>
                <a:cs typeface="IBM Plex Sans" charset="0"/>
              </a:rPr>
              <a:t>Device</a:t>
            </a:r>
          </a:p>
        </p:txBody>
      </p:sp>
      <p:sp>
        <p:nvSpPr>
          <p:cNvPr id="56" name="TextBox 55">
            <a:extLst>
              <a:ext uri="{FF2B5EF4-FFF2-40B4-BE49-F238E27FC236}">
                <a16:creationId xmlns:a16="http://schemas.microsoft.com/office/drawing/2014/main" id="{6F5F222D-34FB-0440-BE9E-1FE7C1FDBB53}"/>
              </a:ext>
            </a:extLst>
          </p:cNvPr>
          <p:cNvSpPr txBox="1"/>
          <p:nvPr/>
        </p:nvSpPr>
        <p:spPr>
          <a:xfrm>
            <a:off x="2109214" y="4012404"/>
            <a:ext cx="1030141" cy="584775"/>
          </a:xfrm>
          <a:prstGeom prst="rect">
            <a:avLst/>
          </a:prstGeom>
          <a:noFill/>
        </p:spPr>
        <p:txBody>
          <a:bodyPr wrap="square" rtlCol="0">
            <a:spAutoFit/>
          </a:bodyPr>
          <a:lstStyle/>
          <a:p>
            <a:pPr algn="ctr"/>
            <a:r>
              <a:rPr lang="en-US" sz="1600">
                <a:solidFill>
                  <a:schemeClr val="bg1"/>
                </a:solidFill>
                <a:latin typeface="IBM Plex Sans" charset="0"/>
                <a:ea typeface="IBM Plex Sans" charset="0"/>
                <a:cs typeface="IBM Plex Sans" charset="0"/>
              </a:rPr>
              <a:t>Edge Node</a:t>
            </a:r>
          </a:p>
        </p:txBody>
      </p:sp>
      <p:sp>
        <p:nvSpPr>
          <p:cNvPr id="57" name="TextBox 56">
            <a:extLst>
              <a:ext uri="{FF2B5EF4-FFF2-40B4-BE49-F238E27FC236}">
                <a16:creationId xmlns:a16="http://schemas.microsoft.com/office/drawing/2014/main" id="{FB55E86F-4B71-764A-81FF-AD93E622635A}"/>
              </a:ext>
            </a:extLst>
          </p:cNvPr>
          <p:cNvSpPr txBox="1"/>
          <p:nvPr/>
        </p:nvSpPr>
        <p:spPr>
          <a:xfrm>
            <a:off x="3893641" y="4012404"/>
            <a:ext cx="1398428" cy="584775"/>
          </a:xfrm>
          <a:prstGeom prst="rect">
            <a:avLst/>
          </a:prstGeom>
          <a:noFill/>
        </p:spPr>
        <p:txBody>
          <a:bodyPr wrap="square" rtlCol="0">
            <a:spAutoFit/>
          </a:bodyPr>
          <a:lstStyle/>
          <a:p>
            <a:pPr algn="ctr"/>
            <a:r>
              <a:rPr lang="en-US" sz="1600">
                <a:solidFill>
                  <a:schemeClr val="bg1"/>
                </a:solidFill>
                <a:latin typeface="IBM Plex Sans" charset="0"/>
                <a:ea typeface="IBM Plex Sans" charset="0"/>
                <a:cs typeface="IBM Plex Sans" charset="0"/>
              </a:rPr>
              <a:t>Non-Edge Node</a:t>
            </a:r>
          </a:p>
        </p:txBody>
      </p:sp>
      <p:sp>
        <p:nvSpPr>
          <p:cNvPr id="58" name="TextBox 57">
            <a:extLst>
              <a:ext uri="{FF2B5EF4-FFF2-40B4-BE49-F238E27FC236}">
                <a16:creationId xmlns:a16="http://schemas.microsoft.com/office/drawing/2014/main" id="{6FCA903A-7973-1749-80FD-9D5F8393000F}"/>
              </a:ext>
            </a:extLst>
          </p:cNvPr>
          <p:cNvSpPr txBox="1"/>
          <p:nvPr/>
        </p:nvSpPr>
        <p:spPr>
          <a:xfrm>
            <a:off x="5732411" y="4012404"/>
            <a:ext cx="1368932" cy="338554"/>
          </a:xfrm>
          <a:prstGeom prst="rect">
            <a:avLst/>
          </a:prstGeom>
          <a:noFill/>
        </p:spPr>
        <p:txBody>
          <a:bodyPr wrap="square" rtlCol="0">
            <a:spAutoFit/>
          </a:bodyPr>
          <a:lstStyle/>
          <a:p>
            <a:pPr algn="ctr"/>
            <a:r>
              <a:rPr lang="en-US" sz="1600" err="1">
                <a:solidFill>
                  <a:schemeClr val="bg1"/>
                </a:solidFill>
                <a:latin typeface="IBM Plex Sans" charset="0"/>
                <a:ea typeface="IBM Plex Sans" charset="0"/>
                <a:cs typeface="IBM Plex Sans" charset="0"/>
              </a:rPr>
              <a:t>Multiclouds</a:t>
            </a:r>
            <a:endParaRPr lang="en-US" sz="1600">
              <a:solidFill>
                <a:schemeClr val="bg1"/>
              </a:solidFill>
              <a:latin typeface="IBM Plex Sans" charset="0"/>
              <a:ea typeface="IBM Plex Sans" charset="0"/>
              <a:cs typeface="IBM Plex Sans" charset="0"/>
            </a:endParaRPr>
          </a:p>
        </p:txBody>
      </p:sp>
      <p:sp>
        <p:nvSpPr>
          <p:cNvPr id="59" name="TextBox 58">
            <a:extLst>
              <a:ext uri="{FF2B5EF4-FFF2-40B4-BE49-F238E27FC236}">
                <a16:creationId xmlns:a16="http://schemas.microsoft.com/office/drawing/2014/main" id="{E0DE0BAF-1EEC-F644-9F4B-5DEF8DBF5DB1}"/>
              </a:ext>
            </a:extLst>
          </p:cNvPr>
          <p:cNvSpPr txBox="1"/>
          <p:nvPr/>
        </p:nvSpPr>
        <p:spPr>
          <a:xfrm>
            <a:off x="7527234" y="4012404"/>
            <a:ext cx="1368932" cy="338554"/>
          </a:xfrm>
          <a:prstGeom prst="rect">
            <a:avLst/>
          </a:prstGeom>
          <a:noFill/>
        </p:spPr>
        <p:txBody>
          <a:bodyPr wrap="square" rtlCol="0">
            <a:spAutoFit/>
          </a:bodyPr>
          <a:lstStyle/>
          <a:p>
            <a:pPr algn="ctr"/>
            <a:r>
              <a:rPr lang="en-US" sz="1600">
                <a:solidFill>
                  <a:schemeClr val="bg1"/>
                </a:solidFill>
                <a:latin typeface="IBM Plex Sans" charset="0"/>
                <a:ea typeface="IBM Plex Sans" charset="0"/>
                <a:cs typeface="IBM Plex Sans" charset="0"/>
              </a:rPr>
              <a:t>Datacenter</a:t>
            </a:r>
          </a:p>
        </p:txBody>
      </p:sp>
      <p:grpSp>
        <p:nvGrpSpPr>
          <p:cNvPr id="71" name="Group 70">
            <a:extLst>
              <a:ext uri="{FF2B5EF4-FFF2-40B4-BE49-F238E27FC236}">
                <a16:creationId xmlns:a16="http://schemas.microsoft.com/office/drawing/2014/main" id="{B46074BA-3960-0C4C-971B-07DEEC2C0885}"/>
              </a:ext>
            </a:extLst>
          </p:cNvPr>
          <p:cNvGrpSpPr/>
          <p:nvPr/>
        </p:nvGrpSpPr>
        <p:grpSpPr>
          <a:xfrm>
            <a:off x="5871601" y="2758414"/>
            <a:ext cx="1090552" cy="1123098"/>
            <a:chOff x="5316829" y="2841760"/>
            <a:chExt cx="1090552" cy="1123098"/>
          </a:xfrm>
        </p:grpSpPr>
        <p:pic>
          <p:nvPicPr>
            <p:cNvPr id="69" name="Graphic 68">
              <a:extLst>
                <a:ext uri="{FF2B5EF4-FFF2-40B4-BE49-F238E27FC236}">
                  <a16:creationId xmlns:a16="http://schemas.microsoft.com/office/drawing/2014/main" id="{B2A5F398-7EF1-4242-9CB8-23A9B6DACD4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715000" y="2841760"/>
              <a:ext cx="331924" cy="298732"/>
            </a:xfrm>
            <a:prstGeom prst="rect">
              <a:avLst/>
            </a:prstGeom>
          </p:spPr>
        </p:pic>
        <p:pic>
          <p:nvPicPr>
            <p:cNvPr id="51" name="Graphic 50">
              <a:extLst>
                <a:ext uri="{FF2B5EF4-FFF2-40B4-BE49-F238E27FC236}">
                  <a16:creationId xmlns:a16="http://schemas.microsoft.com/office/drawing/2014/main" id="{E6EE12DC-3B08-F24C-9E8D-10D1F1E477B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367370" y="3060290"/>
              <a:ext cx="1040011" cy="904568"/>
            </a:xfrm>
            <a:prstGeom prst="rect">
              <a:avLst/>
            </a:prstGeom>
          </p:spPr>
        </p:pic>
        <p:pic>
          <p:nvPicPr>
            <p:cNvPr id="66" name="Graphic 65">
              <a:extLst>
                <a:ext uri="{FF2B5EF4-FFF2-40B4-BE49-F238E27FC236}">
                  <a16:creationId xmlns:a16="http://schemas.microsoft.com/office/drawing/2014/main" id="{783ADE03-8B4B-3A49-831F-D8F12A46E3A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316829" y="2841760"/>
              <a:ext cx="331924" cy="298732"/>
            </a:xfrm>
            <a:prstGeom prst="rect">
              <a:avLst/>
            </a:prstGeom>
          </p:spPr>
        </p:pic>
        <p:pic>
          <p:nvPicPr>
            <p:cNvPr id="68" name="Graphic 67">
              <a:extLst>
                <a:ext uri="{FF2B5EF4-FFF2-40B4-BE49-F238E27FC236}">
                  <a16:creationId xmlns:a16="http://schemas.microsoft.com/office/drawing/2014/main" id="{1B5169FC-1D86-1E49-9C92-613413454BE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075457" y="2841760"/>
              <a:ext cx="331924" cy="298732"/>
            </a:xfrm>
            <a:prstGeom prst="rect">
              <a:avLst/>
            </a:prstGeom>
          </p:spPr>
        </p:pic>
      </p:grpSp>
    </p:spTree>
    <p:extLst>
      <p:ext uri="{BB962C8B-B14F-4D97-AF65-F5344CB8AC3E}">
        <p14:creationId xmlns:p14="http://schemas.microsoft.com/office/powerpoint/2010/main" val="386358492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E46F577B-B4CB-2C41-A5FB-C4479D03139E}"/>
              </a:ext>
            </a:extLst>
          </p:cNvPr>
          <p:cNvSpPr/>
          <p:nvPr/>
        </p:nvSpPr>
        <p:spPr>
          <a:xfrm>
            <a:off x="185086" y="128012"/>
            <a:ext cx="6990414" cy="3139321"/>
          </a:xfrm>
          <a:prstGeom prst="rect">
            <a:avLst/>
          </a:prstGeom>
        </p:spPr>
        <p:txBody>
          <a:bodyPr wrap="square">
            <a:spAutoFit/>
          </a:bodyPr>
          <a:lstStyle/>
          <a:p>
            <a:r>
              <a:rPr lang="es-ES_tradnl" sz="6600">
                <a:solidFill>
                  <a:schemeClr val="bg1"/>
                </a:solidFill>
                <a:latin typeface="IBM Plex Sans ExtraLight" panose="020B0303050203000203" pitchFamily="34" charset="0"/>
                <a:ea typeface="IBM Plex Sans" charset="0"/>
                <a:cs typeface="IBM Plex Sans" charset="0"/>
              </a:rPr>
              <a:t>La seguridad también debe acelerar</a:t>
            </a:r>
            <a:r>
              <a:rPr lang="en-US" sz="6600">
                <a:solidFill>
                  <a:schemeClr val="bg1"/>
                </a:solidFill>
                <a:latin typeface="IBM Plex Sans ExtraLight" panose="020B0303050203000203" pitchFamily="34" charset="0"/>
                <a:ea typeface="IBM Plex Sans" charset="0"/>
                <a:cs typeface="IBM Plex Sans" charset="0"/>
              </a:rPr>
              <a:t>…</a:t>
            </a:r>
            <a:endParaRPr lang="en-US" sz="6000"/>
          </a:p>
        </p:txBody>
      </p:sp>
    </p:spTree>
    <p:extLst>
      <p:ext uri="{BB962C8B-B14F-4D97-AF65-F5344CB8AC3E}">
        <p14:creationId xmlns:p14="http://schemas.microsoft.com/office/powerpoint/2010/main" val="2834288775"/>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059971" y="1337969"/>
            <a:ext cx="3483938" cy="2166836"/>
          </a:xfrm>
          <a:prstGeom prst="rect">
            <a:avLst/>
          </a:prstGeom>
        </p:spPr>
        <p:txBody>
          <a:bodyPr vert="horz" lIns="68580" tIns="34290" rIns="68580" bIns="34290" rtlCol="0" anchor="ctr" anchorCtr="0">
            <a:normAutofit/>
          </a:bodyPr>
          <a:lstStyle/>
          <a:p>
            <a:pPr algn="ctr"/>
            <a:r>
              <a:rPr lang="en-US" sz="6000" spc="-150" dirty="0">
                <a:gradFill>
                  <a:gsLst>
                    <a:gs pos="0">
                      <a:srgbClr val="0069FF"/>
                    </a:gs>
                    <a:gs pos="100000">
                      <a:srgbClr val="A96AFF"/>
                    </a:gs>
                  </a:gsLst>
                  <a:lin ang="5400000" scaled="1"/>
                </a:gradFill>
                <a:latin typeface="IBM Plex Sans Light" panose="020B0403050203000203" pitchFamily="34" charset="77"/>
                <a:ea typeface="+mn-ea"/>
                <a:cs typeface="+mn-cs"/>
              </a:rPr>
              <a:t>Casandra</a:t>
            </a:r>
            <a:endParaRPr lang="en-US" sz="4000" spc="-150" dirty="0">
              <a:gradFill>
                <a:gsLst>
                  <a:gs pos="0">
                    <a:srgbClr val="0069FF"/>
                  </a:gs>
                  <a:gs pos="100000">
                    <a:srgbClr val="A96AFF"/>
                  </a:gs>
                </a:gsLst>
                <a:lin ang="5400000" scaled="1"/>
              </a:gradFill>
              <a:latin typeface="IBM Plex Sans Light" panose="020B0403050203000203" pitchFamily="34" charset="77"/>
              <a:ea typeface="+mn-ea"/>
              <a:cs typeface="+mn-cs"/>
            </a:endParaRPr>
          </a:p>
        </p:txBody>
      </p:sp>
      <p:pic>
        <p:nvPicPr>
          <p:cNvPr id="9218" name="Picture 2"/>
          <p:cNvPicPr>
            <a:picLocks noChangeAspect="1" noChangeArrowheads="1"/>
          </p:cNvPicPr>
          <p:nvPr/>
        </p:nvPicPr>
        <p:blipFill rotWithShape="1">
          <a:blip r:embed="rId2" cstate="print"/>
          <a:srcRect l="6864" r="4854"/>
          <a:stretch/>
        </p:blipFill>
        <p:spPr bwMode="auto">
          <a:xfrm>
            <a:off x="15" y="7"/>
            <a:ext cx="4518101" cy="5143493"/>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3563157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5F9EB34-E80D-1243-9464-346D91A3C8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54" y="0"/>
            <a:ext cx="9141291" cy="5143500"/>
          </a:xfrm>
          <a:prstGeom prst="rect">
            <a:avLst/>
          </a:prstGeom>
        </p:spPr>
      </p:pic>
      <p:sp>
        <p:nvSpPr>
          <p:cNvPr id="5" name="Rectangle 4">
            <a:extLst>
              <a:ext uri="{FF2B5EF4-FFF2-40B4-BE49-F238E27FC236}">
                <a16:creationId xmlns:a16="http://schemas.microsoft.com/office/drawing/2014/main" id="{B64A616E-3509-C24D-B680-EA2679BC7BC5}"/>
              </a:ext>
            </a:extLst>
          </p:cNvPr>
          <p:cNvSpPr/>
          <p:nvPr/>
        </p:nvSpPr>
        <p:spPr>
          <a:xfrm>
            <a:off x="185085" y="128012"/>
            <a:ext cx="5304657" cy="523220"/>
          </a:xfrm>
          <a:prstGeom prst="rect">
            <a:avLst/>
          </a:prstGeom>
        </p:spPr>
        <p:txBody>
          <a:bodyPr wrap="none">
            <a:spAutoFit/>
          </a:bodyPr>
          <a:lstStyle/>
          <a:p>
            <a:r>
              <a:rPr lang="es-ES_tradnl" sz="2800">
                <a:solidFill>
                  <a:schemeClr val="bg1"/>
                </a:solidFill>
                <a:latin typeface="IBM Plex Sans ExtraLight" panose="020B0303050203000203" pitchFamily="34" charset="0"/>
                <a:ea typeface="IBM Plex Sans" charset="0"/>
                <a:cs typeface="IBM Plex Sans" charset="0"/>
              </a:rPr>
              <a:t>Ecuación Universal de Seguridad</a:t>
            </a:r>
            <a:endParaRPr lang="es-ES_tradnl" sz="2400"/>
          </a:p>
        </p:txBody>
      </p:sp>
      <p:cxnSp>
        <p:nvCxnSpPr>
          <p:cNvPr id="9" name="Straight Connector 8">
            <a:extLst>
              <a:ext uri="{FF2B5EF4-FFF2-40B4-BE49-F238E27FC236}">
                <a16:creationId xmlns:a16="http://schemas.microsoft.com/office/drawing/2014/main" id="{69BF3593-2C57-0842-BE5B-D06B1D10B04E}"/>
              </a:ext>
            </a:extLst>
          </p:cNvPr>
          <p:cNvCxnSpPr>
            <a:cxnSpLocks/>
          </p:cNvCxnSpPr>
          <p:nvPr/>
        </p:nvCxnSpPr>
        <p:spPr bwMode="auto">
          <a:xfrm>
            <a:off x="185085" y="3983162"/>
            <a:ext cx="2008100" cy="0"/>
          </a:xfrm>
          <a:prstGeom prst="line">
            <a:avLst/>
          </a:prstGeom>
          <a:ln w="19050">
            <a:solidFill>
              <a:schemeClr val="bg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8" name="Rectangle 17">
            <a:extLst>
              <a:ext uri="{FF2B5EF4-FFF2-40B4-BE49-F238E27FC236}">
                <a16:creationId xmlns:a16="http://schemas.microsoft.com/office/drawing/2014/main" id="{E90378AB-7098-034C-8CD8-7284024E365F}"/>
              </a:ext>
            </a:extLst>
          </p:cNvPr>
          <p:cNvSpPr/>
          <p:nvPr/>
        </p:nvSpPr>
        <p:spPr>
          <a:xfrm>
            <a:off x="178072" y="3241016"/>
            <a:ext cx="2709507" cy="646331"/>
          </a:xfrm>
          <a:prstGeom prst="rect">
            <a:avLst/>
          </a:prstGeom>
        </p:spPr>
        <p:txBody>
          <a:bodyPr wrap="square">
            <a:spAutoFit/>
          </a:bodyPr>
          <a:lstStyle/>
          <a:p>
            <a:r>
              <a:rPr lang="es-ES_tradnl" sz="3600" dirty="0">
                <a:solidFill>
                  <a:schemeClr val="bg1"/>
                </a:solidFill>
                <a:latin typeface="IBM Plex Mono" panose="020B0509050203000203" pitchFamily="49" charset="77"/>
                <a:ea typeface="IBM Plex Sans" charset="0"/>
                <a:cs typeface="IBM Plex Sans" charset="0"/>
              </a:rPr>
              <a:t>(ayuda)</a:t>
            </a:r>
            <a:endParaRPr lang="es-ES_tradnl" sz="3600" dirty="0">
              <a:latin typeface="IBM Plex Mono" panose="020B0509050203000203" pitchFamily="49" charset="77"/>
            </a:endParaRPr>
          </a:p>
        </p:txBody>
      </p:sp>
      <p:sp>
        <p:nvSpPr>
          <p:cNvPr id="19" name="Rectangle 18">
            <a:extLst>
              <a:ext uri="{FF2B5EF4-FFF2-40B4-BE49-F238E27FC236}">
                <a16:creationId xmlns:a16="http://schemas.microsoft.com/office/drawing/2014/main" id="{BF3E3345-A628-D744-8E5D-2BFC902F6385}"/>
              </a:ext>
            </a:extLst>
          </p:cNvPr>
          <p:cNvSpPr/>
          <p:nvPr/>
        </p:nvSpPr>
        <p:spPr>
          <a:xfrm>
            <a:off x="185085" y="4049776"/>
            <a:ext cx="2812497" cy="646331"/>
          </a:xfrm>
          <a:prstGeom prst="rect">
            <a:avLst/>
          </a:prstGeom>
        </p:spPr>
        <p:txBody>
          <a:bodyPr wrap="square">
            <a:spAutoFit/>
          </a:bodyPr>
          <a:lstStyle/>
          <a:p>
            <a:r>
              <a:rPr lang="es-ES_tradnl" sz="3600">
                <a:solidFill>
                  <a:schemeClr val="bg1"/>
                </a:solidFill>
                <a:latin typeface="IBM Plex Mono" panose="020B0509050203000203" pitchFamily="49" charset="77"/>
                <a:ea typeface="IBM Plex Sans" charset="0"/>
                <a:cs typeface="IBM Plex Sans" charset="0"/>
              </a:rPr>
              <a:t>(daños)</a:t>
            </a:r>
            <a:endParaRPr lang="es-ES_tradnl" sz="3600">
              <a:latin typeface="IBM Plex Mono" panose="020B0509050203000203" pitchFamily="49" charset="77"/>
            </a:endParaRPr>
          </a:p>
        </p:txBody>
      </p:sp>
      <p:sp>
        <p:nvSpPr>
          <p:cNvPr id="20" name="Rectangle 19">
            <a:extLst>
              <a:ext uri="{FF2B5EF4-FFF2-40B4-BE49-F238E27FC236}">
                <a16:creationId xmlns:a16="http://schemas.microsoft.com/office/drawing/2014/main" id="{47AD75DD-F95C-054A-8CDE-8505057C2A8A}"/>
              </a:ext>
            </a:extLst>
          </p:cNvPr>
          <p:cNvSpPr/>
          <p:nvPr/>
        </p:nvSpPr>
        <p:spPr>
          <a:xfrm>
            <a:off x="9329084" y="3231660"/>
            <a:ext cx="8502303" cy="1200329"/>
          </a:xfrm>
          <a:prstGeom prst="rect">
            <a:avLst/>
          </a:prstGeom>
        </p:spPr>
        <p:txBody>
          <a:bodyPr wrap="square">
            <a:spAutoFit/>
          </a:bodyPr>
          <a:lstStyle/>
          <a:p>
            <a:r>
              <a:rPr lang="es-ES_tradnl" sz="3600" dirty="0">
                <a:solidFill>
                  <a:schemeClr val="bg1"/>
                </a:solidFill>
                <a:latin typeface="IBM Plex Mono" panose="020B0509050203000203" pitchFamily="49" charset="77"/>
                <a:ea typeface="IBM Plex Sans" charset="0"/>
                <a:cs typeface="IBM Plex Sans" charset="0"/>
              </a:rPr>
              <a:t>( herramientas  +  datos  +  habilidad )</a:t>
            </a:r>
            <a:endParaRPr lang="es-ES_tradnl" sz="3600" dirty="0">
              <a:latin typeface="IBM Plex Mono" panose="020B0509050203000203" pitchFamily="49" charset="77"/>
            </a:endParaRPr>
          </a:p>
        </p:txBody>
      </p:sp>
      <p:sp>
        <p:nvSpPr>
          <p:cNvPr id="21" name="Rectangle 20">
            <a:extLst>
              <a:ext uri="{FF2B5EF4-FFF2-40B4-BE49-F238E27FC236}">
                <a16:creationId xmlns:a16="http://schemas.microsoft.com/office/drawing/2014/main" id="{E4FFA003-37BB-834D-8E9E-6AE307F80369}"/>
              </a:ext>
            </a:extLst>
          </p:cNvPr>
          <p:cNvSpPr/>
          <p:nvPr/>
        </p:nvSpPr>
        <p:spPr>
          <a:xfrm>
            <a:off x="9336097" y="4040420"/>
            <a:ext cx="9269534" cy="646331"/>
          </a:xfrm>
          <a:prstGeom prst="rect">
            <a:avLst/>
          </a:prstGeom>
        </p:spPr>
        <p:txBody>
          <a:bodyPr wrap="square">
            <a:spAutoFit/>
          </a:bodyPr>
          <a:lstStyle/>
          <a:p>
            <a:r>
              <a:rPr lang="es-ES_tradnl" sz="3600" dirty="0">
                <a:solidFill>
                  <a:schemeClr val="bg1"/>
                </a:solidFill>
                <a:latin typeface="IBM Plex Mono" panose="020B0509050203000203" pitchFamily="49" charset="77"/>
                <a:ea typeface="IBM Plex Sans" charset="0"/>
                <a:cs typeface="IBM Plex Sans" charset="0"/>
              </a:rPr>
              <a:t>( ataques  </a:t>
            </a:r>
            <a:r>
              <a:rPr lang="es-ES_tradnl" sz="3600">
                <a:solidFill>
                  <a:schemeClr val="bg1"/>
                </a:solidFill>
                <a:latin typeface="IBM Plex Mono" panose="020B0509050203000203" pitchFamily="49" charset="77"/>
                <a:ea typeface="IBM Plex Sans" charset="0"/>
                <a:cs typeface="IBM Plex Sans" charset="0"/>
              </a:rPr>
              <a:t>+  vulnerabilidades </a:t>
            </a:r>
            <a:r>
              <a:rPr lang="es-ES_tradnl" sz="3600" dirty="0">
                <a:solidFill>
                  <a:schemeClr val="bg1"/>
                </a:solidFill>
                <a:latin typeface="IBM Plex Mono" panose="020B0509050203000203" pitchFamily="49" charset="77"/>
                <a:ea typeface="IBM Plex Sans" charset="0"/>
                <a:cs typeface="IBM Plex Sans" charset="0"/>
              </a:rPr>
              <a:t>)</a:t>
            </a:r>
            <a:endParaRPr lang="es-ES_tradnl" sz="3600" dirty="0">
              <a:latin typeface="IBM Plex Mono" panose="020B0509050203000203" pitchFamily="49" charset="77"/>
            </a:endParaRPr>
          </a:p>
        </p:txBody>
      </p:sp>
      <p:sp>
        <p:nvSpPr>
          <p:cNvPr id="24" name="Down Arrow 23">
            <a:extLst>
              <a:ext uri="{FF2B5EF4-FFF2-40B4-BE49-F238E27FC236}">
                <a16:creationId xmlns:a16="http://schemas.microsoft.com/office/drawing/2014/main" id="{D80F4D2B-0EE2-464C-B6F2-73E470BCBDD4}"/>
              </a:ext>
            </a:extLst>
          </p:cNvPr>
          <p:cNvSpPr/>
          <p:nvPr/>
        </p:nvSpPr>
        <p:spPr>
          <a:xfrm rot="10800000">
            <a:off x="9739291" y="3295567"/>
            <a:ext cx="155789" cy="314518"/>
          </a:xfrm>
          <a:prstGeom prst="downArrow">
            <a:avLst>
              <a:gd name="adj1" fmla="val 50000"/>
              <a:gd name="adj2" fmla="val 74075"/>
            </a:avLst>
          </a:prstGeom>
          <a:solidFill>
            <a:schemeClr val="accent4">
              <a:alpha val="0"/>
            </a:schemeClr>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s-ES_tradnl" sz="1000">
              <a:solidFill>
                <a:schemeClr val="tx2">
                  <a:lumMod val="20000"/>
                  <a:lumOff val="80000"/>
                </a:schemeClr>
              </a:solidFill>
              <a:latin typeface="IBM Plex Sans" charset="0"/>
            </a:endParaRPr>
          </a:p>
        </p:txBody>
      </p:sp>
      <p:sp>
        <p:nvSpPr>
          <p:cNvPr id="26" name="Down Arrow 25">
            <a:extLst>
              <a:ext uri="{FF2B5EF4-FFF2-40B4-BE49-F238E27FC236}">
                <a16:creationId xmlns:a16="http://schemas.microsoft.com/office/drawing/2014/main" id="{ED8E5955-1294-CF42-8935-F50BC735FDD3}"/>
              </a:ext>
            </a:extLst>
          </p:cNvPr>
          <p:cNvSpPr/>
          <p:nvPr/>
        </p:nvSpPr>
        <p:spPr>
          <a:xfrm rot="10800000">
            <a:off x="9732380" y="4111826"/>
            <a:ext cx="155789" cy="314518"/>
          </a:xfrm>
          <a:prstGeom prst="downArrow">
            <a:avLst>
              <a:gd name="adj1" fmla="val 50000"/>
              <a:gd name="adj2" fmla="val 74075"/>
            </a:avLst>
          </a:prstGeom>
          <a:solidFill>
            <a:schemeClr val="accent4">
              <a:alpha val="0"/>
            </a:schemeClr>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s-ES_tradnl" sz="1000">
              <a:solidFill>
                <a:schemeClr val="tx2">
                  <a:lumMod val="20000"/>
                  <a:lumOff val="80000"/>
                </a:schemeClr>
              </a:solidFill>
              <a:latin typeface="IBM Plex Sans" charset="0"/>
            </a:endParaRPr>
          </a:p>
        </p:txBody>
      </p:sp>
      <p:sp>
        <p:nvSpPr>
          <p:cNvPr id="27" name="Down Arrow 26">
            <a:extLst>
              <a:ext uri="{FF2B5EF4-FFF2-40B4-BE49-F238E27FC236}">
                <a16:creationId xmlns:a16="http://schemas.microsoft.com/office/drawing/2014/main" id="{60256624-6372-5842-8C9C-EA76DF8B87F4}"/>
              </a:ext>
            </a:extLst>
          </p:cNvPr>
          <p:cNvSpPr/>
          <p:nvPr/>
        </p:nvSpPr>
        <p:spPr>
          <a:xfrm rot="10800000">
            <a:off x="13070794" y="4111826"/>
            <a:ext cx="155789" cy="314518"/>
          </a:xfrm>
          <a:prstGeom prst="downArrow">
            <a:avLst>
              <a:gd name="adj1" fmla="val 50000"/>
              <a:gd name="adj2" fmla="val 74075"/>
            </a:avLst>
          </a:prstGeom>
          <a:solidFill>
            <a:schemeClr val="accent4">
              <a:alpha val="0"/>
            </a:schemeClr>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s-ES_tradnl" sz="1000">
              <a:solidFill>
                <a:schemeClr val="tx2">
                  <a:lumMod val="20000"/>
                  <a:lumOff val="80000"/>
                </a:schemeClr>
              </a:solidFill>
              <a:latin typeface="IBM Plex Sans" charset="0"/>
            </a:endParaRPr>
          </a:p>
        </p:txBody>
      </p:sp>
      <p:sp>
        <p:nvSpPr>
          <p:cNvPr id="32" name="Down Arrow 31">
            <a:extLst>
              <a:ext uri="{FF2B5EF4-FFF2-40B4-BE49-F238E27FC236}">
                <a16:creationId xmlns:a16="http://schemas.microsoft.com/office/drawing/2014/main" id="{3D48DBB0-57DE-2248-8239-4A84CB5117A8}"/>
              </a:ext>
            </a:extLst>
          </p:cNvPr>
          <p:cNvSpPr/>
          <p:nvPr/>
        </p:nvSpPr>
        <p:spPr>
          <a:xfrm rot="10800000">
            <a:off x="12519963" y="3315786"/>
            <a:ext cx="155789" cy="314518"/>
          </a:xfrm>
          <a:prstGeom prst="downArrow">
            <a:avLst>
              <a:gd name="adj1" fmla="val 50000"/>
              <a:gd name="adj2" fmla="val 74075"/>
            </a:avLst>
          </a:prstGeom>
          <a:solidFill>
            <a:schemeClr val="accent4">
              <a:alpha val="0"/>
            </a:schemeClr>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s-ES_tradnl" sz="1000">
              <a:solidFill>
                <a:schemeClr val="tx2">
                  <a:lumMod val="20000"/>
                  <a:lumOff val="80000"/>
                </a:schemeClr>
              </a:solidFill>
              <a:latin typeface="IBM Plex Sans" charset="0"/>
            </a:endParaRPr>
          </a:p>
        </p:txBody>
      </p:sp>
      <p:sp>
        <p:nvSpPr>
          <p:cNvPr id="38" name="Down Arrow 37">
            <a:extLst>
              <a:ext uri="{FF2B5EF4-FFF2-40B4-BE49-F238E27FC236}">
                <a16:creationId xmlns:a16="http://schemas.microsoft.com/office/drawing/2014/main" id="{1F825520-2CA0-C14A-A18F-77428CAE1416}"/>
              </a:ext>
            </a:extLst>
          </p:cNvPr>
          <p:cNvSpPr/>
          <p:nvPr/>
        </p:nvSpPr>
        <p:spPr>
          <a:xfrm>
            <a:off x="15002698" y="3323673"/>
            <a:ext cx="155789" cy="314518"/>
          </a:xfrm>
          <a:prstGeom prst="downArrow">
            <a:avLst>
              <a:gd name="adj1" fmla="val 50000"/>
              <a:gd name="adj2" fmla="val 74075"/>
            </a:avLst>
          </a:prstGeom>
          <a:solidFill>
            <a:schemeClr val="accent4">
              <a:alpha val="0"/>
            </a:schemeClr>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s-ES_tradnl" sz="1000">
              <a:solidFill>
                <a:schemeClr val="tx2">
                  <a:lumMod val="20000"/>
                  <a:lumOff val="80000"/>
                </a:schemeClr>
              </a:solidFill>
              <a:latin typeface="IBM Plex Sans" charset="0"/>
            </a:endParaRPr>
          </a:p>
        </p:txBody>
      </p:sp>
    </p:spTree>
    <p:extLst>
      <p:ext uri="{BB962C8B-B14F-4D97-AF65-F5344CB8AC3E}">
        <p14:creationId xmlns:p14="http://schemas.microsoft.com/office/powerpoint/2010/main" val="21511516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0375F7-7E1C-6047-8783-45400F78E64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54" y="0"/>
            <a:ext cx="9141291" cy="5143500"/>
          </a:xfrm>
          <a:prstGeom prst="rect">
            <a:avLst/>
          </a:prstGeom>
        </p:spPr>
      </p:pic>
      <p:sp>
        <p:nvSpPr>
          <p:cNvPr id="5" name="Rectangle 4">
            <a:extLst>
              <a:ext uri="{FF2B5EF4-FFF2-40B4-BE49-F238E27FC236}">
                <a16:creationId xmlns:a16="http://schemas.microsoft.com/office/drawing/2014/main" id="{B64A616E-3509-C24D-B680-EA2679BC7BC5}"/>
              </a:ext>
            </a:extLst>
          </p:cNvPr>
          <p:cNvSpPr/>
          <p:nvPr/>
        </p:nvSpPr>
        <p:spPr>
          <a:xfrm>
            <a:off x="185085" y="128012"/>
            <a:ext cx="5304657" cy="523220"/>
          </a:xfrm>
          <a:prstGeom prst="rect">
            <a:avLst/>
          </a:prstGeom>
        </p:spPr>
        <p:txBody>
          <a:bodyPr wrap="none">
            <a:spAutoFit/>
          </a:bodyPr>
          <a:lstStyle/>
          <a:p>
            <a:r>
              <a:rPr lang="es-ES_tradnl" sz="2800">
                <a:solidFill>
                  <a:schemeClr val="bg1"/>
                </a:solidFill>
                <a:latin typeface="IBM Plex Sans ExtraLight" panose="020B0303050203000203" pitchFamily="34" charset="0"/>
                <a:ea typeface="IBM Plex Sans" charset="0"/>
                <a:cs typeface="IBM Plex Sans" charset="0"/>
              </a:rPr>
              <a:t>Ecuación Universal de Seguridad</a:t>
            </a:r>
            <a:endParaRPr lang="es-ES_tradnl" sz="2400"/>
          </a:p>
        </p:txBody>
      </p:sp>
      <p:cxnSp>
        <p:nvCxnSpPr>
          <p:cNvPr id="9" name="Straight Connector 8">
            <a:extLst>
              <a:ext uri="{FF2B5EF4-FFF2-40B4-BE49-F238E27FC236}">
                <a16:creationId xmlns:a16="http://schemas.microsoft.com/office/drawing/2014/main" id="{69BF3593-2C57-0842-BE5B-D06B1D10B04E}"/>
              </a:ext>
            </a:extLst>
          </p:cNvPr>
          <p:cNvCxnSpPr>
            <a:cxnSpLocks/>
          </p:cNvCxnSpPr>
          <p:nvPr/>
        </p:nvCxnSpPr>
        <p:spPr bwMode="auto">
          <a:xfrm>
            <a:off x="301960" y="3983162"/>
            <a:ext cx="8443279" cy="0"/>
          </a:xfrm>
          <a:prstGeom prst="line">
            <a:avLst/>
          </a:prstGeom>
          <a:ln w="19050">
            <a:solidFill>
              <a:schemeClr val="bg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21" name="Rectangle 20">
            <a:extLst>
              <a:ext uri="{FF2B5EF4-FFF2-40B4-BE49-F238E27FC236}">
                <a16:creationId xmlns:a16="http://schemas.microsoft.com/office/drawing/2014/main" id="{EAE69589-9C78-4B46-BAB2-3D1B1731EB17}"/>
              </a:ext>
            </a:extLst>
          </p:cNvPr>
          <p:cNvSpPr/>
          <p:nvPr/>
        </p:nvSpPr>
        <p:spPr>
          <a:xfrm>
            <a:off x="181056" y="3231660"/>
            <a:ext cx="8962944" cy="523220"/>
          </a:xfrm>
          <a:prstGeom prst="rect">
            <a:avLst/>
          </a:prstGeom>
        </p:spPr>
        <p:txBody>
          <a:bodyPr wrap="square">
            <a:spAutoFit/>
          </a:bodyPr>
          <a:lstStyle/>
          <a:p>
            <a:pPr algn="ctr"/>
            <a:r>
              <a:rPr lang="es-ES_tradnl" sz="2800" dirty="0">
                <a:solidFill>
                  <a:schemeClr val="bg1"/>
                </a:solidFill>
                <a:latin typeface="IBM Plex Mono" panose="020B0509050203000203" pitchFamily="49" charset="77"/>
                <a:ea typeface="IBM Plex Sans" charset="0"/>
                <a:cs typeface="IBM Plex Sans" charset="0"/>
              </a:rPr>
              <a:t>(herramientas + datos + habilidades)</a:t>
            </a:r>
            <a:endParaRPr lang="es-ES_tradnl" sz="2800" dirty="0">
              <a:latin typeface="IBM Plex Mono" panose="020B0509050203000203" pitchFamily="49" charset="77"/>
            </a:endParaRPr>
          </a:p>
        </p:txBody>
      </p:sp>
      <p:sp>
        <p:nvSpPr>
          <p:cNvPr id="24" name="Rectangle 23">
            <a:extLst>
              <a:ext uri="{FF2B5EF4-FFF2-40B4-BE49-F238E27FC236}">
                <a16:creationId xmlns:a16="http://schemas.microsoft.com/office/drawing/2014/main" id="{FC7868C0-0503-2E4A-86F5-E7A9EF199359}"/>
              </a:ext>
            </a:extLst>
          </p:cNvPr>
          <p:cNvSpPr/>
          <p:nvPr/>
        </p:nvSpPr>
        <p:spPr>
          <a:xfrm>
            <a:off x="188069" y="4040420"/>
            <a:ext cx="8954576" cy="646331"/>
          </a:xfrm>
          <a:prstGeom prst="rect">
            <a:avLst/>
          </a:prstGeom>
        </p:spPr>
        <p:txBody>
          <a:bodyPr wrap="square">
            <a:spAutoFit/>
          </a:bodyPr>
          <a:lstStyle/>
          <a:p>
            <a:pPr algn="ctr"/>
            <a:r>
              <a:rPr lang="es-ES_tradnl" sz="3600" dirty="0">
                <a:solidFill>
                  <a:schemeClr val="bg1"/>
                </a:solidFill>
                <a:latin typeface="IBM Plex Mono" panose="020B0509050203000203" pitchFamily="49" charset="77"/>
                <a:ea typeface="IBM Plex Sans" charset="0"/>
                <a:cs typeface="IBM Plex Sans" charset="0"/>
              </a:rPr>
              <a:t>( ataques  +  vulnerabilidades )</a:t>
            </a:r>
            <a:endParaRPr lang="es-ES_tradnl" sz="3600" dirty="0">
              <a:latin typeface="IBM Plex Mono" panose="020B0509050203000203" pitchFamily="49" charset="77"/>
            </a:endParaRPr>
          </a:p>
        </p:txBody>
      </p:sp>
      <p:sp>
        <p:nvSpPr>
          <p:cNvPr id="27" name="Down Arrow 26">
            <a:extLst>
              <a:ext uri="{FF2B5EF4-FFF2-40B4-BE49-F238E27FC236}">
                <a16:creationId xmlns:a16="http://schemas.microsoft.com/office/drawing/2014/main" id="{35175901-83C4-DD4A-B26D-9BA93914DB39}"/>
              </a:ext>
            </a:extLst>
          </p:cNvPr>
          <p:cNvSpPr/>
          <p:nvPr/>
        </p:nvSpPr>
        <p:spPr>
          <a:xfrm rot="10800000">
            <a:off x="591263" y="3295567"/>
            <a:ext cx="155789" cy="314518"/>
          </a:xfrm>
          <a:prstGeom prst="downArrow">
            <a:avLst>
              <a:gd name="adj1" fmla="val 50000"/>
              <a:gd name="adj2" fmla="val 74075"/>
            </a:avLst>
          </a:prstGeom>
          <a:solidFill>
            <a:schemeClr val="accent4">
              <a:alpha val="0"/>
            </a:schemeClr>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s-ES_tradnl" sz="1000">
              <a:solidFill>
                <a:schemeClr val="tx2">
                  <a:lumMod val="20000"/>
                  <a:lumOff val="80000"/>
                </a:schemeClr>
              </a:solidFill>
              <a:latin typeface="IBM Plex Sans" charset="0"/>
            </a:endParaRPr>
          </a:p>
        </p:txBody>
      </p:sp>
      <p:sp>
        <p:nvSpPr>
          <p:cNvPr id="32" name="Down Arrow 31">
            <a:extLst>
              <a:ext uri="{FF2B5EF4-FFF2-40B4-BE49-F238E27FC236}">
                <a16:creationId xmlns:a16="http://schemas.microsoft.com/office/drawing/2014/main" id="{2BA3BD49-F5DF-384B-884C-CF43F2D246CE}"/>
              </a:ext>
            </a:extLst>
          </p:cNvPr>
          <p:cNvSpPr/>
          <p:nvPr/>
        </p:nvSpPr>
        <p:spPr>
          <a:xfrm rot="10800000">
            <a:off x="584352" y="4111826"/>
            <a:ext cx="155789" cy="314518"/>
          </a:xfrm>
          <a:prstGeom prst="downArrow">
            <a:avLst>
              <a:gd name="adj1" fmla="val 50000"/>
              <a:gd name="adj2" fmla="val 74075"/>
            </a:avLst>
          </a:prstGeom>
          <a:solidFill>
            <a:schemeClr val="accent4">
              <a:alpha val="0"/>
            </a:schemeClr>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s-ES_tradnl" sz="1000">
              <a:solidFill>
                <a:schemeClr val="tx2">
                  <a:lumMod val="20000"/>
                  <a:lumOff val="80000"/>
                </a:schemeClr>
              </a:solidFill>
              <a:latin typeface="IBM Plex Sans" charset="0"/>
            </a:endParaRPr>
          </a:p>
        </p:txBody>
      </p:sp>
      <p:sp>
        <p:nvSpPr>
          <p:cNvPr id="38" name="Down Arrow 37">
            <a:extLst>
              <a:ext uri="{FF2B5EF4-FFF2-40B4-BE49-F238E27FC236}">
                <a16:creationId xmlns:a16="http://schemas.microsoft.com/office/drawing/2014/main" id="{A0B0E294-688E-D64F-8593-105ED1EAB61E}"/>
              </a:ext>
            </a:extLst>
          </p:cNvPr>
          <p:cNvSpPr/>
          <p:nvPr/>
        </p:nvSpPr>
        <p:spPr>
          <a:xfrm rot="10800000">
            <a:off x="3922766" y="4111826"/>
            <a:ext cx="155789" cy="314518"/>
          </a:xfrm>
          <a:prstGeom prst="downArrow">
            <a:avLst>
              <a:gd name="adj1" fmla="val 50000"/>
              <a:gd name="adj2" fmla="val 74075"/>
            </a:avLst>
          </a:prstGeom>
          <a:solidFill>
            <a:schemeClr val="accent4">
              <a:alpha val="0"/>
            </a:schemeClr>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s-ES_tradnl" sz="1000">
              <a:solidFill>
                <a:schemeClr val="tx2">
                  <a:lumMod val="20000"/>
                  <a:lumOff val="80000"/>
                </a:schemeClr>
              </a:solidFill>
              <a:latin typeface="IBM Plex Sans" charset="0"/>
            </a:endParaRPr>
          </a:p>
        </p:txBody>
      </p:sp>
      <p:sp>
        <p:nvSpPr>
          <p:cNvPr id="39" name="Down Arrow 38">
            <a:extLst>
              <a:ext uri="{FF2B5EF4-FFF2-40B4-BE49-F238E27FC236}">
                <a16:creationId xmlns:a16="http://schemas.microsoft.com/office/drawing/2014/main" id="{BFC17723-66E3-DE46-8D01-B804923C5CBC}"/>
              </a:ext>
            </a:extLst>
          </p:cNvPr>
          <p:cNvSpPr/>
          <p:nvPr/>
        </p:nvSpPr>
        <p:spPr>
          <a:xfrm rot="10800000">
            <a:off x="3371935" y="3315786"/>
            <a:ext cx="155789" cy="314518"/>
          </a:xfrm>
          <a:prstGeom prst="downArrow">
            <a:avLst>
              <a:gd name="adj1" fmla="val 50000"/>
              <a:gd name="adj2" fmla="val 74075"/>
            </a:avLst>
          </a:prstGeom>
          <a:solidFill>
            <a:schemeClr val="accent4">
              <a:alpha val="0"/>
            </a:schemeClr>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s-ES_tradnl" sz="1000">
              <a:solidFill>
                <a:schemeClr val="tx2">
                  <a:lumMod val="20000"/>
                  <a:lumOff val="80000"/>
                </a:schemeClr>
              </a:solidFill>
              <a:latin typeface="IBM Plex Sans" charset="0"/>
            </a:endParaRPr>
          </a:p>
        </p:txBody>
      </p:sp>
      <p:sp>
        <p:nvSpPr>
          <p:cNvPr id="40" name="Down Arrow 39">
            <a:extLst>
              <a:ext uri="{FF2B5EF4-FFF2-40B4-BE49-F238E27FC236}">
                <a16:creationId xmlns:a16="http://schemas.microsoft.com/office/drawing/2014/main" id="{E62837AE-43DA-C245-A043-031FE512F2AA}"/>
              </a:ext>
            </a:extLst>
          </p:cNvPr>
          <p:cNvSpPr/>
          <p:nvPr/>
        </p:nvSpPr>
        <p:spPr>
          <a:xfrm>
            <a:off x="5854670" y="3323673"/>
            <a:ext cx="155789" cy="314518"/>
          </a:xfrm>
          <a:prstGeom prst="downArrow">
            <a:avLst>
              <a:gd name="adj1" fmla="val 50000"/>
              <a:gd name="adj2" fmla="val 74075"/>
            </a:avLst>
          </a:prstGeom>
          <a:solidFill>
            <a:srgbClr val="FF767C">
              <a:alpha val="0"/>
            </a:srgbClr>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s-ES_tradnl" sz="1000">
              <a:solidFill>
                <a:schemeClr val="tx2">
                  <a:lumMod val="20000"/>
                  <a:lumOff val="80000"/>
                </a:schemeClr>
              </a:solidFill>
              <a:latin typeface="IBM Plex Sans" charset="0"/>
            </a:endParaRPr>
          </a:p>
        </p:txBody>
      </p:sp>
      <p:sp>
        <p:nvSpPr>
          <p:cNvPr id="43" name="Rectangle 42">
            <a:extLst>
              <a:ext uri="{FF2B5EF4-FFF2-40B4-BE49-F238E27FC236}">
                <a16:creationId xmlns:a16="http://schemas.microsoft.com/office/drawing/2014/main" id="{85ECC440-F1FF-4349-9471-B964E3E0A2D5}"/>
              </a:ext>
            </a:extLst>
          </p:cNvPr>
          <p:cNvSpPr/>
          <p:nvPr/>
        </p:nvSpPr>
        <p:spPr>
          <a:xfrm>
            <a:off x="-2241937" y="3241016"/>
            <a:ext cx="2152012" cy="1200329"/>
          </a:xfrm>
          <a:prstGeom prst="rect">
            <a:avLst/>
          </a:prstGeom>
        </p:spPr>
        <p:txBody>
          <a:bodyPr wrap="square">
            <a:spAutoFit/>
          </a:bodyPr>
          <a:lstStyle/>
          <a:p>
            <a:r>
              <a:rPr lang="es-ES_tradnl" sz="3600">
                <a:solidFill>
                  <a:schemeClr val="bg1"/>
                </a:solidFill>
                <a:latin typeface="IBM Plex Mono" panose="020B0509050203000203" pitchFamily="49" charset="77"/>
                <a:ea typeface="IBM Plex Sans" charset="0"/>
                <a:cs typeface="IBM Plex Sans" charset="0"/>
              </a:rPr>
              <a:t>(ayudas)</a:t>
            </a:r>
            <a:endParaRPr lang="es-ES_tradnl" sz="3600">
              <a:latin typeface="IBM Plex Mono" panose="020B0509050203000203" pitchFamily="49" charset="77"/>
            </a:endParaRPr>
          </a:p>
        </p:txBody>
      </p:sp>
      <p:sp>
        <p:nvSpPr>
          <p:cNvPr id="44" name="Rectangle 43">
            <a:extLst>
              <a:ext uri="{FF2B5EF4-FFF2-40B4-BE49-F238E27FC236}">
                <a16:creationId xmlns:a16="http://schemas.microsoft.com/office/drawing/2014/main" id="{BC6166B0-FFDB-A046-8DEB-F5326DED2912}"/>
              </a:ext>
            </a:extLst>
          </p:cNvPr>
          <p:cNvSpPr/>
          <p:nvPr/>
        </p:nvSpPr>
        <p:spPr>
          <a:xfrm>
            <a:off x="-3380710" y="4049776"/>
            <a:ext cx="2233811" cy="646331"/>
          </a:xfrm>
          <a:prstGeom prst="rect">
            <a:avLst/>
          </a:prstGeom>
        </p:spPr>
        <p:txBody>
          <a:bodyPr wrap="square">
            <a:spAutoFit/>
          </a:bodyPr>
          <a:lstStyle/>
          <a:p>
            <a:r>
              <a:rPr lang="es-ES_tradnl" sz="3600">
                <a:solidFill>
                  <a:schemeClr val="bg1"/>
                </a:solidFill>
                <a:latin typeface="IBM Plex Mono" panose="020B0509050203000203" pitchFamily="49" charset="77"/>
                <a:ea typeface="IBM Plex Sans" charset="0"/>
                <a:cs typeface="IBM Plex Sans" charset="0"/>
              </a:rPr>
              <a:t>(daños)</a:t>
            </a:r>
            <a:endParaRPr lang="es-ES_tradnl" sz="3600">
              <a:latin typeface="IBM Plex Mono" panose="020B0509050203000203" pitchFamily="49" charset="77"/>
            </a:endParaRPr>
          </a:p>
        </p:txBody>
      </p:sp>
    </p:spTree>
    <p:extLst>
      <p:ext uri="{BB962C8B-B14F-4D97-AF65-F5344CB8AC3E}">
        <p14:creationId xmlns:p14="http://schemas.microsoft.com/office/powerpoint/2010/main" val="17176985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DFB841E-6614-A64E-8F51-F2FEDEC58D7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54" y="0"/>
            <a:ext cx="9141291" cy="5143500"/>
          </a:xfrm>
          <a:prstGeom prst="rect">
            <a:avLst/>
          </a:prstGeom>
        </p:spPr>
      </p:pic>
      <p:sp>
        <p:nvSpPr>
          <p:cNvPr id="5" name="Rectangle 4">
            <a:extLst>
              <a:ext uri="{FF2B5EF4-FFF2-40B4-BE49-F238E27FC236}">
                <a16:creationId xmlns:a16="http://schemas.microsoft.com/office/drawing/2014/main" id="{B64A616E-3509-C24D-B680-EA2679BC7BC5}"/>
              </a:ext>
            </a:extLst>
          </p:cNvPr>
          <p:cNvSpPr/>
          <p:nvPr/>
        </p:nvSpPr>
        <p:spPr>
          <a:xfrm>
            <a:off x="185085" y="128012"/>
            <a:ext cx="5304657" cy="523220"/>
          </a:xfrm>
          <a:prstGeom prst="rect">
            <a:avLst/>
          </a:prstGeom>
        </p:spPr>
        <p:txBody>
          <a:bodyPr wrap="none">
            <a:spAutoFit/>
          </a:bodyPr>
          <a:lstStyle/>
          <a:p>
            <a:r>
              <a:rPr lang="es-ES_tradnl" sz="2800">
                <a:solidFill>
                  <a:schemeClr val="bg1"/>
                </a:solidFill>
                <a:latin typeface="IBM Plex Sans ExtraLight" panose="020B0303050203000203" pitchFamily="34" charset="0"/>
                <a:ea typeface="IBM Plex Sans" charset="0"/>
                <a:cs typeface="IBM Plex Sans" charset="0"/>
              </a:rPr>
              <a:t>Ecuación Universal de Seguridad</a:t>
            </a:r>
            <a:endParaRPr lang="es-ES_tradnl" sz="2400"/>
          </a:p>
        </p:txBody>
      </p:sp>
      <p:sp>
        <p:nvSpPr>
          <p:cNvPr id="18" name="Rectangle 17">
            <a:extLst>
              <a:ext uri="{FF2B5EF4-FFF2-40B4-BE49-F238E27FC236}">
                <a16:creationId xmlns:a16="http://schemas.microsoft.com/office/drawing/2014/main" id="{E90378AB-7098-034C-8CD8-7284024E365F}"/>
              </a:ext>
            </a:extLst>
          </p:cNvPr>
          <p:cNvSpPr/>
          <p:nvPr/>
        </p:nvSpPr>
        <p:spPr>
          <a:xfrm>
            <a:off x="-3029989" y="3241016"/>
            <a:ext cx="2709507" cy="646331"/>
          </a:xfrm>
          <a:prstGeom prst="rect">
            <a:avLst/>
          </a:prstGeom>
        </p:spPr>
        <p:txBody>
          <a:bodyPr wrap="square">
            <a:spAutoFit/>
          </a:bodyPr>
          <a:lstStyle/>
          <a:p>
            <a:r>
              <a:rPr lang="es-ES_tradnl" sz="3600">
                <a:solidFill>
                  <a:schemeClr val="bg1"/>
                </a:solidFill>
                <a:latin typeface="IBM Plex Mono" panose="020B0509050203000203" pitchFamily="49" charset="77"/>
                <a:ea typeface="IBM Plex Sans" charset="0"/>
                <a:cs typeface="IBM Plex Sans" charset="0"/>
              </a:rPr>
              <a:t>(helping)</a:t>
            </a:r>
            <a:endParaRPr lang="es-ES_tradnl" sz="3600">
              <a:latin typeface="IBM Plex Mono" panose="020B0509050203000203" pitchFamily="49" charset="77"/>
            </a:endParaRPr>
          </a:p>
        </p:txBody>
      </p:sp>
      <p:sp>
        <p:nvSpPr>
          <p:cNvPr id="19" name="Rectangle 18">
            <a:extLst>
              <a:ext uri="{FF2B5EF4-FFF2-40B4-BE49-F238E27FC236}">
                <a16:creationId xmlns:a16="http://schemas.microsoft.com/office/drawing/2014/main" id="{BF3E3345-A628-D744-8E5D-2BFC902F6385}"/>
              </a:ext>
            </a:extLst>
          </p:cNvPr>
          <p:cNvSpPr/>
          <p:nvPr/>
        </p:nvSpPr>
        <p:spPr>
          <a:xfrm>
            <a:off x="-3022976" y="4049776"/>
            <a:ext cx="2812497" cy="646331"/>
          </a:xfrm>
          <a:prstGeom prst="rect">
            <a:avLst/>
          </a:prstGeom>
        </p:spPr>
        <p:txBody>
          <a:bodyPr wrap="square">
            <a:spAutoFit/>
          </a:bodyPr>
          <a:lstStyle/>
          <a:p>
            <a:r>
              <a:rPr lang="es-ES_tradnl" sz="3600">
                <a:solidFill>
                  <a:schemeClr val="bg1"/>
                </a:solidFill>
                <a:latin typeface="IBM Plex Mono" panose="020B0509050203000203" pitchFamily="49" charset="77"/>
                <a:ea typeface="IBM Plex Sans" charset="0"/>
                <a:cs typeface="IBM Plex Sans" charset="0"/>
              </a:rPr>
              <a:t>(harming)</a:t>
            </a:r>
            <a:endParaRPr lang="es-ES_tradnl" sz="3600">
              <a:latin typeface="IBM Plex Mono" panose="020B0509050203000203" pitchFamily="49" charset="77"/>
            </a:endParaRPr>
          </a:p>
        </p:txBody>
      </p:sp>
      <p:sp>
        <p:nvSpPr>
          <p:cNvPr id="21" name="Rectangle 20">
            <a:extLst>
              <a:ext uri="{FF2B5EF4-FFF2-40B4-BE49-F238E27FC236}">
                <a16:creationId xmlns:a16="http://schemas.microsoft.com/office/drawing/2014/main" id="{EAE69589-9C78-4B46-BAB2-3D1B1731EB17}"/>
              </a:ext>
            </a:extLst>
          </p:cNvPr>
          <p:cNvSpPr/>
          <p:nvPr/>
        </p:nvSpPr>
        <p:spPr>
          <a:xfrm>
            <a:off x="181056" y="3231660"/>
            <a:ext cx="8502303" cy="523220"/>
          </a:xfrm>
          <a:prstGeom prst="rect">
            <a:avLst/>
          </a:prstGeom>
        </p:spPr>
        <p:txBody>
          <a:bodyPr wrap="square">
            <a:spAutoFit/>
          </a:bodyPr>
          <a:lstStyle/>
          <a:p>
            <a:r>
              <a:rPr lang="es-ES_tradnl" sz="2800">
                <a:solidFill>
                  <a:schemeClr val="bg1"/>
                </a:solidFill>
                <a:latin typeface="IBM Plex Mono" panose="020B0509050203000203" pitchFamily="49" charset="77"/>
                <a:ea typeface="IBM Plex Sans" charset="0"/>
                <a:cs typeface="IBM Plex Sans" charset="0"/>
              </a:rPr>
              <a:t>( herramientas  +  datos  +  habilidad)</a:t>
            </a:r>
            <a:endParaRPr lang="es-ES_tradnl" sz="2800">
              <a:latin typeface="IBM Plex Mono" panose="020B0509050203000203" pitchFamily="49" charset="77"/>
            </a:endParaRPr>
          </a:p>
        </p:txBody>
      </p:sp>
      <p:sp>
        <p:nvSpPr>
          <p:cNvPr id="24" name="Rectangle 23">
            <a:extLst>
              <a:ext uri="{FF2B5EF4-FFF2-40B4-BE49-F238E27FC236}">
                <a16:creationId xmlns:a16="http://schemas.microsoft.com/office/drawing/2014/main" id="{FC7868C0-0503-2E4A-86F5-E7A9EF199359}"/>
              </a:ext>
            </a:extLst>
          </p:cNvPr>
          <p:cNvSpPr/>
          <p:nvPr/>
        </p:nvSpPr>
        <p:spPr>
          <a:xfrm>
            <a:off x="188069" y="4040420"/>
            <a:ext cx="9269534" cy="646331"/>
          </a:xfrm>
          <a:prstGeom prst="rect">
            <a:avLst/>
          </a:prstGeom>
        </p:spPr>
        <p:txBody>
          <a:bodyPr wrap="square">
            <a:spAutoFit/>
          </a:bodyPr>
          <a:lstStyle/>
          <a:p>
            <a:r>
              <a:rPr lang="es-ES_tradnl" sz="3600">
                <a:solidFill>
                  <a:schemeClr val="bg1"/>
                </a:solidFill>
                <a:latin typeface="IBM Plex Mono" panose="020B0509050203000203" pitchFamily="49" charset="77"/>
                <a:ea typeface="IBM Plex Sans" charset="0"/>
                <a:cs typeface="IBM Plex Sans" charset="0"/>
              </a:rPr>
              <a:t>( ataques  +  vulnerabilidades )</a:t>
            </a:r>
            <a:endParaRPr lang="es-ES_tradnl" sz="3600">
              <a:latin typeface="IBM Plex Mono" panose="020B0509050203000203" pitchFamily="49" charset="77"/>
            </a:endParaRPr>
          </a:p>
        </p:txBody>
      </p:sp>
      <p:sp>
        <p:nvSpPr>
          <p:cNvPr id="27" name="Down Arrow 26">
            <a:extLst>
              <a:ext uri="{FF2B5EF4-FFF2-40B4-BE49-F238E27FC236}">
                <a16:creationId xmlns:a16="http://schemas.microsoft.com/office/drawing/2014/main" id="{35175901-83C4-DD4A-B26D-9BA93914DB39}"/>
              </a:ext>
            </a:extLst>
          </p:cNvPr>
          <p:cNvSpPr/>
          <p:nvPr/>
        </p:nvSpPr>
        <p:spPr>
          <a:xfrm rot="10800000">
            <a:off x="304852" y="3334292"/>
            <a:ext cx="155789" cy="314518"/>
          </a:xfrm>
          <a:prstGeom prst="downArrow">
            <a:avLst>
              <a:gd name="adj1" fmla="val 50000"/>
              <a:gd name="adj2" fmla="val 74075"/>
            </a:avLst>
          </a:prstGeom>
          <a:solidFill>
            <a:schemeClr val="accent4"/>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s-ES_tradnl" sz="1000">
              <a:solidFill>
                <a:schemeClr val="tx2">
                  <a:lumMod val="20000"/>
                  <a:lumOff val="80000"/>
                </a:schemeClr>
              </a:solidFill>
              <a:latin typeface="IBM Plex Sans" charset="0"/>
            </a:endParaRPr>
          </a:p>
        </p:txBody>
      </p:sp>
      <p:sp>
        <p:nvSpPr>
          <p:cNvPr id="32" name="Down Arrow 31">
            <a:extLst>
              <a:ext uri="{FF2B5EF4-FFF2-40B4-BE49-F238E27FC236}">
                <a16:creationId xmlns:a16="http://schemas.microsoft.com/office/drawing/2014/main" id="{2BA3BD49-F5DF-384B-884C-CF43F2D246CE}"/>
              </a:ext>
            </a:extLst>
          </p:cNvPr>
          <p:cNvSpPr/>
          <p:nvPr/>
        </p:nvSpPr>
        <p:spPr>
          <a:xfrm rot="10800000">
            <a:off x="382747" y="4215682"/>
            <a:ext cx="155789" cy="314518"/>
          </a:xfrm>
          <a:prstGeom prst="downArrow">
            <a:avLst>
              <a:gd name="adj1" fmla="val 50000"/>
              <a:gd name="adj2" fmla="val 74075"/>
            </a:avLst>
          </a:prstGeom>
          <a:solidFill>
            <a:srgbClr val="FF767C"/>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s-ES_tradnl" sz="1000">
              <a:solidFill>
                <a:schemeClr val="tx2">
                  <a:lumMod val="20000"/>
                  <a:lumOff val="80000"/>
                </a:schemeClr>
              </a:solidFill>
              <a:latin typeface="IBM Plex Sans" charset="0"/>
            </a:endParaRPr>
          </a:p>
        </p:txBody>
      </p:sp>
      <p:sp>
        <p:nvSpPr>
          <p:cNvPr id="38" name="Down Arrow 37">
            <a:extLst>
              <a:ext uri="{FF2B5EF4-FFF2-40B4-BE49-F238E27FC236}">
                <a16:creationId xmlns:a16="http://schemas.microsoft.com/office/drawing/2014/main" id="{A0B0E294-688E-D64F-8593-105ED1EAB61E}"/>
              </a:ext>
            </a:extLst>
          </p:cNvPr>
          <p:cNvSpPr/>
          <p:nvPr/>
        </p:nvSpPr>
        <p:spPr>
          <a:xfrm rot="10800000">
            <a:off x="2435489" y="4195781"/>
            <a:ext cx="155789" cy="314518"/>
          </a:xfrm>
          <a:prstGeom prst="downArrow">
            <a:avLst>
              <a:gd name="adj1" fmla="val 50000"/>
              <a:gd name="adj2" fmla="val 74075"/>
            </a:avLst>
          </a:prstGeom>
          <a:solidFill>
            <a:srgbClr val="FF767C"/>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s-ES_tradnl" sz="1000">
              <a:solidFill>
                <a:schemeClr val="tx2">
                  <a:lumMod val="20000"/>
                  <a:lumOff val="80000"/>
                </a:schemeClr>
              </a:solidFill>
              <a:latin typeface="IBM Plex Sans" charset="0"/>
            </a:endParaRPr>
          </a:p>
        </p:txBody>
      </p:sp>
      <p:sp>
        <p:nvSpPr>
          <p:cNvPr id="39" name="Down Arrow 38">
            <a:extLst>
              <a:ext uri="{FF2B5EF4-FFF2-40B4-BE49-F238E27FC236}">
                <a16:creationId xmlns:a16="http://schemas.microsoft.com/office/drawing/2014/main" id="{BFC17723-66E3-DE46-8D01-B804923C5CBC}"/>
              </a:ext>
            </a:extLst>
          </p:cNvPr>
          <p:cNvSpPr/>
          <p:nvPr/>
        </p:nvSpPr>
        <p:spPr>
          <a:xfrm rot="10800000">
            <a:off x="2759518" y="3368615"/>
            <a:ext cx="155789" cy="314518"/>
          </a:xfrm>
          <a:prstGeom prst="downArrow">
            <a:avLst>
              <a:gd name="adj1" fmla="val 50000"/>
              <a:gd name="adj2" fmla="val 74075"/>
            </a:avLst>
          </a:prstGeom>
          <a:solidFill>
            <a:schemeClr val="accent4"/>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s-ES_tradnl" sz="1000">
              <a:solidFill>
                <a:schemeClr val="tx2">
                  <a:lumMod val="20000"/>
                  <a:lumOff val="80000"/>
                </a:schemeClr>
              </a:solidFill>
              <a:latin typeface="IBM Plex Sans" charset="0"/>
            </a:endParaRPr>
          </a:p>
        </p:txBody>
      </p:sp>
      <p:sp>
        <p:nvSpPr>
          <p:cNvPr id="40" name="Down Arrow 39">
            <a:extLst>
              <a:ext uri="{FF2B5EF4-FFF2-40B4-BE49-F238E27FC236}">
                <a16:creationId xmlns:a16="http://schemas.microsoft.com/office/drawing/2014/main" id="{E62837AE-43DA-C245-A043-031FE512F2AA}"/>
              </a:ext>
            </a:extLst>
          </p:cNvPr>
          <p:cNvSpPr/>
          <p:nvPr/>
        </p:nvSpPr>
        <p:spPr>
          <a:xfrm>
            <a:off x="4013091" y="3368616"/>
            <a:ext cx="155789" cy="314518"/>
          </a:xfrm>
          <a:prstGeom prst="downArrow">
            <a:avLst>
              <a:gd name="adj1" fmla="val 50000"/>
              <a:gd name="adj2" fmla="val 74075"/>
            </a:avLst>
          </a:prstGeom>
          <a:solidFill>
            <a:srgbClr val="FF767C"/>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s-ES_tradnl"/>
          </a:p>
        </p:txBody>
      </p:sp>
      <p:cxnSp>
        <p:nvCxnSpPr>
          <p:cNvPr id="14" name="Straight Connector 13">
            <a:extLst>
              <a:ext uri="{FF2B5EF4-FFF2-40B4-BE49-F238E27FC236}">
                <a16:creationId xmlns:a16="http://schemas.microsoft.com/office/drawing/2014/main" id="{3D5B9ABE-5FD9-E14B-9D45-5E1ADE3851DF}"/>
              </a:ext>
            </a:extLst>
          </p:cNvPr>
          <p:cNvCxnSpPr>
            <a:cxnSpLocks/>
          </p:cNvCxnSpPr>
          <p:nvPr/>
        </p:nvCxnSpPr>
        <p:spPr bwMode="auto">
          <a:xfrm>
            <a:off x="301960" y="3983162"/>
            <a:ext cx="8443279" cy="0"/>
          </a:xfrm>
          <a:prstGeom prst="line">
            <a:avLst/>
          </a:prstGeom>
          <a:ln w="19050">
            <a:solidFill>
              <a:schemeClr val="bg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040996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B1439D8-D374-DB4F-B2F0-33C385EF21E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54" y="0"/>
            <a:ext cx="9141291" cy="5143500"/>
          </a:xfrm>
          <a:prstGeom prst="rect">
            <a:avLst/>
          </a:prstGeom>
        </p:spPr>
      </p:pic>
      <p:sp>
        <p:nvSpPr>
          <p:cNvPr id="5" name="Rectangle 4">
            <a:extLst>
              <a:ext uri="{FF2B5EF4-FFF2-40B4-BE49-F238E27FC236}">
                <a16:creationId xmlns:a16="http://schemas.microsoft.com/office/drawing/2014/main" id="{B64A616E-3509-C24D-B680-EA2679BC7BC5}"/>
              </a:ext>
            </a:extLst>
          </p:cNvPr>
          <p:cNvSpPr/>
          <p:nvPr/>
        </p:nvSpPr>
        <p:spPr>
          <a:xfrm>
            <a:off x="185085" y="128012"/>
            <a:ext cx="5304657" cy="523220"/>
          </a:xfrm>
          <a:prstGeom prst="rect">
            <a:avLst/>
          </a:prstGeom>
        </p:spPr>
        <p:txBody>
          <a:bodyPr wrap="none">
            <a:spAutoFit/>
          </a:bodyPr>
          <a:lstStyle/>
          <a:p>
            <a:r>
              <a:rPr lang="en-US" sz="2800" dirty="0" err="1">
                <a:solidFill>
                  <a:schemeClr val="bg1"/>
                </a:solidFill>
                <a:latin typeface="IBM Plex Sans ExtraLight" panose="020B0303050203000203" pitchFamily="34" charset="0"/>
                <a:ea typeface="IBM Plex Sans" charset="0"/>
                <a:cs typeface="IBM Plex Sans" charset="0"/>
              </a:rPr>
              <a:t>Ecuación</a:t>
            </a:r>
            <a:r>
              <a:rPr lang="en-US" sz="2800" dirty="0">
                <a:solidFill>
                  <a:schemeClr val="bg1"/>
                </a:solidFill>
                <a:latin typeface="IBM Plex Sans ExtraLight" panose="020B0303050203000203" pitchFamily="34" charset="0"/>
                <a:ea typeface="IBM Plex Sans" charset="0"/>
                <a:cs typeface="IBM Plex Sans" charset="0"/>
              </a:rPr>
              <a:t> Universal de </a:t>
            </a:r>
            <a:r>
              <a:rPr lang="en-US" sz="2800" dirty="0" err="1">
                <a:solidFill>
                  <a:schemeClr val="bg1"/>
                </a:solidFill>
                <a:latin typeface="IBM Plex Sans ExtraLight" panose="020B0303050203000203" pitchFamily="34" charset="0"/>
                <a:ea typeface="IBM Plex Sans" charset="0"/>
                <a:cs typeface="IBM Plex Sans" charset="0"/>
              </a:rPr>
              <a:t>Seguridad</a:t>
            </a:r>
            <a:endParaRPr lang="en-US" sz="2400" dirty="0"/>
          </a:p>
        </p:txBody>
      </p:sp>
      <p:sp>
        <p:nvSpPr>
          <p:cNvPr id="18" name="Rectangle 17">
            <a:extLst>
              <a:ext uri="{FF2B5EF4-FFF2-40B4-BE49-F238E27FC236}">
                <a16:creationId xmlns:a16="http://schemas.microsoft.com/office/drawing/2014/main" id="{E90378AB-7098-034C-8CD8-7284024E365F}"/>
              </a:ext>
            </a:extLst>
          </p:cNvPr>
          <p:cNvSpPr/>
          <p:nvPr/>
        </p:nvSpPr>
        <p:spPr>
          <a:xfrm>
            <a:off x="-3029989" y="3241016"/>
            <a:ext cx="2709507" cy="646331"/>
          </a:xfrm>
          <a:prstGeom prst="rect">
            <a:avLst/>
          </a:prstGeom>
        </p:spPr>
        <p:txBody>
          <a:bodyPr wrap="square">
            <a:spAutoFit/>
          </a:bodyPr>
          <a:lstStyle/>
          <a:p>
            <a:r>
              <a:rPr lang="en-US" sz="3600" dirty="0">
                <a:solidFill>
                  <a:schemeClr val="bg1"/>
                </a:solidFill>
                <a:latin typeface="IBM Plex Mono" panose="020B0509050203000203" pitchFamily="49" charset="77"/>
                <a:ea typeface="IBM Plex Sans" charset="0"/>
                <a:cs typeface="IBM Plex Sans" charset="0"/>
              </a:rPr>
              <a:t>(helping)</a:t>
            </a:r>
            <a:endParaRPr lang="en-US" sz="3600" dirty="0">
              <a:latin typeface="IBM Plex Mono" panose="020B0509050203000203" pitchFamily="49" charset="77"/>
            </a:endParaRPr>
          </a:p>
        </p:txBody>
      </p:sp>
      <p:sp>
        <p:nvSpPr>
          <p:cNvPr id="19" name="Rectangle 18">
            <a:extLst>
              <a:ext uri="{FF2B5EF4-FFF2-40B4-BE49-F238E27FC236}">
                <a16:creationId xmlns:a16="http://schemas.microsoft.com/office/drawing/2014/main" id="{BF3E3345-A628-D744-8E5D-2BFC902F6385}"/>
              </a:ext>
            </a:extLst>
          </p:cNvPr>
          <p:cNvSpPr/>
          <p:nvPr/>
        </p:nvSpPr>
        <p:spPr>
          <a:xfrm>
            <a:off x="-3022976" y="4049776"/>
            <a:ext cx="2812497" cy="646331"/>
          </a:xfrm>
          <a:prstGeom prst="rect">
            <a:avLst/>
          </a:prstGeom>
        </p:spPr>
        <p:txBody>
          <a:bodyPr wrap="square">
            <a:spAutoFit/>
          </a:bodyPr>
          <a:lstStyle/>
          <a:p>
            <a:r>
              <a:rPr lang="en-US" sz="3600" dirty="0">
                <a:solidFill>
                  <a:schemeClr val="bg1"/>
                </a:solidFill>
                <a:latin typeface="IBM Plex Mono" panose="020B0509050203000203" pitchFamily="49" charset="77"/>
                <a:ea typeface="IBM Plex Sans" charset="0"/>
                <a:cs typeface="IBM Plex Sans" charset="0"/>
              </a:rPr>
              <a:t>(harming)</a:t>
            </a:r>
            <a:endParaRPr lang="en-US" sz="3600" dirty="0">
              <a:latin typeface="IBM Plex Mono" panose="020B0509050203000203" pitchFamily="49" charset="77"/>
            </a:endParaRPr>
          </a:p>
        </p:txBody>
      </p:sp>
      <p:sp>
        <p:nvSpPr>
          <p:cNvPr id="21" name="Rectangle 20">
            <a:extLst>
              <a:ext uri="{FF2B5EF4-FFF2-40B4-BE49-F238E27FC236}">
                <a16:creationId xmlns:a16="http://schemas.microsoft.com/office/drawing/2014/main" id="{EAE69589-9C78-4B46-BAB2-3D1B1731EB17}"/>
              </a:ext>
            </a:extLst>
          </p:cNvPr>
          <p:cNvSpPr/>
          <p:nvPr/>
        </p:nvSpPr>
        <p:spPr>
          <a:xfrm>
            <a:off x="181056" y="3231660"/>
            <a:ext cx="8502303" cy="523220"/>
          </a:xfrm>
          <a:prstGeom prst="rect">
            <a:avLst/>
          </a:prstGeom>
        </p:spPr>
        <p:txBody>
          <a:bodyPr wrap="square">
            <a:spAutoFit/>
          </a:bodyPr>
          <a:lstStyle/>
          <a:p>
            <a:r>
              <a:rPr lang="en-US" sz="2800" dirty="0">
                <a:solidFill>
                  <a:schemeClr val="bg1"/>
                </a:solidFill>
                <a:latin typeface="IBM Plex Mono" panose="020B0509050203000203" pitchFamily="49" charset="77"/>
                <a:ea typeface="IBM Plex Sans" charset="0"/>
                <a:cs typeface="IBM Plex Sans" charset="0"/>
              </a:rPr>
              <a:t>( </a:t>
            </a:r>
            <a:r>
              <a:rPr lang="en-US" sz="2800" dirty="0" err="1">
                <a:solidFill>
                  <a:schemeClr val="bg1"/>
                </a:solidFill>
                <a:latin typeface="IBM Plex Mono" panose="020B0509050203000203" pitchFamily="49" charset="77"/>
                <a:ea typeface="IBM Plex Sans" charset="0"/>
                <a:cs typeface="IBM Plex Sans" charset="0"/>
              </a:rPr>
              <a:t>herramientas</a:t>
            </a:r>
            <a:r>
              <a:rPr lang="en-US" sz="2800" dirty="0">
                <a:solidFill>
                  <a:schemeClr val="bg1"/>
                </a:solidFill>
                <a:latin typeface="IBM Plex Mono" panose="020B0509050203000203" pitchFamily="49" charset="77"/>
                <a:ea typeface="IBM Plex Sans" charset="0"/>
                <a:cs typeface="IBM Plex Sans" charset="0"/>
              </a:rPr>
              <a:t>  +  </a:t>
            </a:r>
            <a:r>
              <a:rPr lang="en-US" sz="2800" dirty="0" err="1">
                <a:solidFill>
                  <a:schemeClr val="bg1"/>
                </a:solidFill>
                <a:latin typeface="IBM Plex Mono" panose="020B0509050203000203" pitchFamily="49" charset="77"/>
                <a:ea typeface="IBM Plex Sans" charset="0"/>
                <a:cs typeface="IBM Plex Sans" charset="0"/>
              </a:rPr>
              <a:t>datos</a:t>
            </a:r>
            <a:r>
              <a:rPr lang="en-US" sz="2800" dirty="0">
                <a:solidFill>
                  <a:schemeClr val="bg1"/>
                </a:solidFill>
                <a:latin typeface="IBM Plex Mono" panose="020B0509050203000203" pitchFamily="49" charset="77"/>
                <a:ea typeface="IBM Plex Sans" charset="0"/>
                <a:cs typeface="IBM Plex Sans" charset="0"/>
              </a:rPr>
              <a:t>  +  </a:t>
            </a:r>
            <a:r>
              <a:rPr lang="en-US" sz="2800" dirty="0" err="1">
                <a:solidFill>
                  <a:schemeClr val="bg1"/>
                </a:solidFill>
                <a:latin typeface="IBM Plex Mono" panose="020B0509050203000203" pitchFamily="49" charset="77"/>
                <a:ea typeface="IBM Plex Sans" charset="0"/>
                <a:cs typeface="IBM Plex Sans" charset="0"/>
              </a:rPr>
              <a:t>habilidad</a:t>
            </a:r>
            <a:r>
              <a:rPr lang="en-US" sz="2800" dirty="0">
                <a:solidFill>
                  <a:schemeClr val="bg1"/>
                </a:solidFill>
                <a:latin typeface="IBM Plex Mono" panose="020B0509050203000203" pitchFamily="49" charset="77"/>
                <a:ea typeface="IBM Plex Sans" charset="0"/>
                <a:cs typeface="IBM Plex Sans" charset="0"/>
              </a:rPr>
              <a:t>)</a:t>
            </a:r>
            <a:endParaRPr lang="en-US" sz="2800" dirty="0">
              <a:latin typeface="IBM Plex Mono" panose="020B0509050203000203" pitchFamily="49" charset="77"/>
            </a:endParaRPr>
          </a:p>
        </p:txBody>
      </p:sp>
      <p:sp>
        <p:nvSpPr>
          <p:cNvPr id="24" name="Rectangle 23">
            <a:extLst>
              <a:ext uri="{FF2B5EF4-FFF2-40B4-BE49-F238E27FC236}">
                <a16:creationId xmlns:a16="http://schemas.microsoft.com/office/drawing/2014/main" id="{FC7868C0-0503-2E4A-86F5-E7A9EF199359}"/>
              </a:ext>
            </a:extLst>
          </p:cNvPr>
          <p:cNvSpPr/>
          <p:nvPr/>
        </p:nvSpPr>
        <p:spPr>
          <a:xfrm>
            <a:off x="188069" y="4040420"/>
            <a:ext cx="9269534" cy="646331"/>
          </a:xfrm>
          <a:prstGeom prst="rect">
            <a:avLst/>
          </a:prstGeom>
        </p:spPr>
        <p:txBody>
          <a:bodyPr wrap="square">
            <a:spAutoFit/>
          </a:bodyPr>
          <a:lstStyle/>
          <a:p>
            <a:r>
              <a:rPr lang="en-US" sz="3600" dirty="0">
                <a:solidFill>
                  <a:schemeClr val="bg1"/>
                </a:solidFill>
                <a:latin typeface="IBM Plex Mono" panose="020B0509050203000203" pitchFamily="49" charset="77"/>
                <a:ea typeface="IBM Plex Sans" charset="0"/>
                <a:cs typeface="IBM Plex Sans" charset="0"/>
              </a:rPr>
              <a:t>( </a:t>
            </a:r>
            <a:r>
              <a:rPr lang="en-US" sz="3600" dirty="0" err="1">
                <a:solidFill>
                  <a:schemeClr val="bg1"/>
                </a:solidFill>
                <a:latin typeface="IBM Plex Mono" panose="020B0509050203000203" pitchFamily="49" charset="77"/>
                <a:ea typeface="IBM Plex Sans" charset="0"/>
                <a:cs typeface="IBM Plex Sans" charset="0"/>
              </a:rPr>
              <a:t>ataques</a:t>
            </a:r>
            <a:r>
              <a:rPr lang="en-US" sz="3600" dirty="0">
                <a:solidFill>
                  <a:schemeClr val="bg1"/>
                </a:solidFill>
                <a:latin typeface="IBM Plex Mono" panose="020B0509050203000203" pitchFamily="49" charset="77"/>
                <a:ea typeface="IBM Plex Sans" charset="0"/>
                <a:cs typeface="IBM Plex Sans" charset="0"/>
              </a:rPr>
              <a:t>  </a:t>
            </a:r>
            <a:r>
              <a:rPr lang="en-US" sz="3600">
                <a:solidFill>
                  <a:schemeClr val="bg1"/>
                </a:solidFill>
                <a:latin typeface="IBM Plex Mono" panose="020B0509050203000203" pitchFamily="49" charset="77"/>
                <a:ea typeface="IBM Plex Sans" charset="0"/>
                <a:cs typeface="IBM Plex Sans" charset="0"/>
              </a:rPr>
              <a:t>+  vulnerabilidades </a:t>
            </a:r>
            <a:r>
              <a:rPr lang="en-US" sz="3600" dirty="0">
                <a:solidFill>
                  <a:schemeClr val="bg1"/>
                </a:solidFill>
                <a:latin typeface="IBM Plex Mono" panose="020B0509050203000203" pitchFamily="49" charset="77"/>
                <a:ea typeface="IBM Plex Sans" charset="0"/>
                <a:cs typeface="IBM Plex Sans" charset="0"/>
              </a:rPr>
              <a:t>)</a:t>
            </a:r>
            <a:endParaRPr lang="en-US" sz="3600" dirty="0">
              <a:latin typeface="IBM Plex Mono" panose="020B0509050203000203" pitchFamily="49" charset="77"/>
            </a:endParaRPr>
          </a:p>
        </p:txBody>
      </p:sp>
      <p:sp>
        <p:nvSpPr>
          <p:cNvPr id="27" name="Down Arrow 26">
            <a:extLst>
              <a:ext uri="{FF2B5EF4-FFF2-40B4-BE49-F238E27FC236}">
                <a16:creationId xmlns:a16="http://schemas.microsoft.com/office/drawing/2014/main" id="{35175901-83C4-DD4A-B26D-9BA93914DB39}"/>
              </a:ext>
            </a:extLst>
          </p:cNvPr>
          <p:cNvSpPr/>
          <p:nvPr/>
        </p:nvSpPr>
        <p:spPr>
          <a:xfrm rot="10800000">
            <a:off x="335468" y="3336011"/>
            <a:ext cx="155789" cy="314518"/>
          </a:xfrm>
          <a:prstGeom prst="downArrow">
            <a:avLst>
              <a:gd name="adj1" fmla="val 50000"/>
              <a:gd name="adj2" fmla="val 74075"/>
            </a:avLst>
          </a:prstGeom>
          <a:solidFill>
            <a:srgbClr val="FF767C"/>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n-US" sz="1000" dirty="0">
              <a:solidFill>
                <a:schemeClr val="tx2">
                  <a:lumMod val="20000"/>
                  <a:lumOff val="80000"/>
                </a:schemeClr>
              </a:solidFill>
              <a:latin typeface="IBM Plex Sans" charset="0"/>
            </a:endParaRPr>
          </a:p>
        </p:txBody>
      </p:sp>
      <p:sp>
        <p:nvSpPr>
          <p:cNvPr id="32" name="Down Arrow 31">
            <a:extLst>
              <a:ext uri="{FF2B5EF4-FFF2-40B4-BE49-F238E27FC236}">
                <a16:creationId xmlns:a16="http://schemas.microsoft.com/office/drawing/2014/main" id="{2BA3BD49-F5DF-384B-884C-CF43F2D246CE}"/>
              </a:ext>
            </a:extLst>
          </p:cNvPr>
          <p:cNvSpPr/>
          <p:nvPr/>
        </p:nvSpPr>
        <p:spPr>
          <a:xfrm rot="10800000">
            <a:off x="336703" y="4211445"/>
            <a:ext cx="155789" cy="314518"/>
          </a:xfrm>
          <a:prstGeom prst="downArrow">
            <a:avLst>
              <a:gd name="adj1" fmla="val 50000"/>
              <a:gd name="adj2" fmla="val 74075"/>
            </a:avLst>
          </a:prstGeom>
          <a:solidFill>
            <a:srgbClr val="FF767C"/>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n-US" sz="1000" dirty="0">
              <a:solidFill>
                <a:schemeClr val="tx2">
                  <a:lumMod val="20000"/>
                  <a:lumOff val="80000"/>
                </a:schemeClr>
              </a:solidFill>
              <a:latin typeface="IBM Plex Sans" charset="0"/>
            </a:endParaRPr>
          </a:p>
        </p:txBody>
      </p:sp>
      <p:sp>
        <p:nvSpPr>
          <p:cNvPr id="38" name="Down Arrow 37">
            <a:extLst>
              <a:ext uri="{FF2B5EF4-FFF2-40B4-BE49-F238E27FC236}">
                <a16:creationId xmlns:a16="http://schemas.microsoft.com/office/drawing/2014/main" id="{A0B0E294-688E-D64F-8593-105ED1EAB61E}"/>
              </a:ext>
            </a:extLst>
          </p:cNvPr>
          <p:cNvSpPr/>
          <p:nvPr/>
        </p:nvSpPr>
        <p:spPr>
          <a:xfrm rot="10800000">
            <a:off x="2424472" y="4211445"/>
            <a:ext cx="155789" cy="314518"/>
          </a:xfrm>
          <a:prstGeom prst="downArrow">
            <a:avLst>
              <a:gd name="adj1" fmla="val 50000"/>
              <a:gd name="adj2" fmla="val 74075"/>
            </a:avLst>
          </a:prstGeom>
          <a:solidFill>
            <a:srgbClr val="FF767C"/>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n-US" sz="1000" dirty="0">
              <a:solidFill>
                <a:schemeClr val="tx2">
                  <a:lumMod val="20000"/>
                  <a:lumOff val="80000"/>
                </a:schemeClr>
              </a:solidFill>
              <a:latin typeface="IBM Plex Sans" charset="0"/>
            </a:endParaRPr>
          </a:p>
        </p:txBody>
      </p:sp>
      <p:sp>
        <p:nvSpPr>
          <p:cNvPr id="39" name="Down Arrow 38">
            <a:extLst>
              <a:ext uri="{FF2B5EF4-FFF2-40B4-BE49-F238E27FC236}">
                <a16:creationId xmlns:a16="http://schemas.microsoft.com/office/drawing/2014/main" id="{BFC17723-66E3-DE46-8D01-B804923C5CBC}"/>
              </a:ext>
            </a:extLst>
          </p:cNvPr>
          <p:cNvSpPr/>
          <p:nvPr/>
        </p:nvSpPr>
        <p:spPr>
          <a:xfrm rot="10800000">
            <a:off x="2706748" y="3323673"/>
            <a:ext cx="155789" cy="314518"/>
          </a:xfrm>
          <a:prstGeom prst="downArrow">
            <a:avLst>
              <a:gd name="adj1" fmla="val 50000"/>
              <a:gd name="adj2" fmla="val 74075"/>
            </a:avLst>
          </a:prstGeom>
          <a:solidFill>
            <a:srgbClr val="FF767C"/>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n-US" sz="1000" dirty="0">
              <a:solidFill>
                <a:schemeClr val="tx2">
                  <a:lumMod val="20000"/>
                  <a:lumOff val="80000"/>
                </a:schemeClr>
              </a:solidFill>
              <a:latin typeface="IBM Plex Sans" charset="0"/>
            </a:endParaRPr>
          </a:p>
        </p:txBody>
      </p:sp>
      <p:sp>
        <p:nvSpPr>
          <p:cNvPr id="40" name="Down Arrow 39">
            <a:extLst>
              <a:ext uri="{FF2B5EF4-FFF2-40B4-BE49-F238E27FC236}">
                <a16:creationId xmlns:a16="http://schemas.microsoft.com/office/drawing/2014/main" id="{E62837AE-43DA-C245-A043-031FE512F2AA}"/>
              </a:ext>
            </a:extLst>
          </p:cNvPr>
          <p:cNvSpPr/>
          <p:nvPr/>
        </p:nvSpPr>
        <p:spPr>
          <a:xfrm>
            <a:off x="4002074" y="3323674"/>
            <a:ext cx="155789" cy="314518"/>
          </a:xfrm>
          <a:prstGeom prst="downArrow">
            <a:avLst>
              <a:gd name="adj1" fmla="val 50000"/>
              <a:gd name="adj2" fmla="val 74075"/>
            </a:avLst>
          </a:prstGeom>
          <a:solidFill>
            <a:srgbClr val="FF767C"/>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n-US" sz="1000" dirty="0">
              <a:solidFill>
                <a:schemeClr val="tx2">
                  <a:lumMod val="20000"/>
                  <a:lumOff val="80000"/>
                </a:schemeClr>
              </a:solidFill>
              <a:latin typeface="IBM Plex Sans" charset="0"/>
            </a:endParaRPr>
          </a:p>
        </p:txBody>
      </p:sp>
      <p:cxnSp>
        <p:nvCxnSpPr>
          <p:cNvPr id="14" name="Straight Connector 13">
            <a:extLst>
              <a:ext uri="{FF2B5EF4-FFF2-40B4-BE49-F238E27FC236}">
                <a16:creationId xmlns:a16="http://schemas.microsoft.com/office/drawing/2014/main" id="{3D5B9ABE-5FD9-E14B-9D45-5E1ADE3851DF}"/>
              </a:ext>
            </a:extLst>
          </p:cNvPr>
          <p:cNvCxnSpPr>
            <a:cxnSpLocks/>
          </p:cNvCxnSpPr>
          <p:nvPr/>
        </p:nvCxnSpPr>
        <p:spPr bwMode="auto">
          <a:xfrm>
            <a:off x="301960" y="3983162"/>
            <a:ext cx="8443279" cy="0"/>
          </a:xfrm>
          <a:prstGeom prst="line">
            <a:avLst/>
          </a:prstGeom>
          <a:ln w="19050">
            <a:solidFill>
              <a:schemeClr val="bg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36918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C4E51D9-D720-402D-A689-2A9A659B8D5F}"/>
              </a:ext>
            </a:extLst>
          </p:cNvPr>
          <p:cNvGrpSpPr/>
          <p:nvPr/>
        </p:nvGrpSpPr>
        <p:grpSpPr>
          <a:xfrm>
            <a:off x="656172" y="2189170"/>
            <a:ext cx="7986124" cy="247905"/>
            <a:chOff x="656172" y="2189170"/>
            <a:chExt cx="7986124" cy="247905"/>
          </a:xfrm>
        </p:grpSpPr>
        <p:sp>
          <p:nvSpPr>
            <p:cNvPr id="470" name="Line"/>
            <p:cNvSpPr/>
            <p:nvPr/>
          </p:nvSpPr>
          <p:spPr>
            <a:xfrm>
              <a:off x="704677" y="2189170"/>
              <a:ext cx="7937619" cy="1"/>
            </a:xfrm>
            <a:prstGeom prst="line">
              <a:avLst/>
            </a:prstGeom>
            <a:ln w="12700" cap="rnd">
              <a:solidFill>
                <a:srgbClr val="FF0000"/>
              </a:solidFill>
              <a:prstDash val="sysDot"/>
              <a:miter lim="400000"/>
            </a:ln>
          </p:spPr>
          <p:txBody>
            <a:bodyPr lIns="45719" rIns="45719"/>
            <a:lstStyle/>
            <a:p>
              <a:pPr>
                <a:defRPr>
                  <a:solidFill>
                    <a:srgbClr val="000000"/>
                  </a:solidFill>
                </a:defRPr>
              </a:pPr>
              <a:endParaRPr lang="es-ES_tradnl"/>
            </a:p>
          </p:txBody>
        </p:sp>
        <p:sp>
          <p:nvSpPr>
            <p:cNvPr id="471" name="Fundamental Limit"/>
            <p:cNvSpPr txBox="1"/>
            <p:nvPr/>
          </p:nvSpPr>
          <p:spPr>
            <a:xfrm>
              <a:off x="656172" y="2206243"/>
              <a:ext cx="2232340" cy="230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900">
                  <a:latin typeface="IBM Plex Sans Medium"/>
                  <a:ea typeface="IBM Plex Sans Medium"/>
                  <a:cs typeface="IBM Plex Sans Medium"/>
                  <a:sym typeface="IBM Plex Sans Medium"/>
                </a:defRPr>
              </a:lvl1pPr>
            </a:lstStyle>
            <a:p>
              <a:r>
                <a:rPr lang="es-ES_tradnl">
                  <a:solidFill>
                    <a:srgbClr val="FF0000"/>
                  </a:solidFill>
                </a:rPr>
                <a:t>Seguridad mínima para la era de la nube</a:t>
              </a:r>
            </a:p>
          </p:txBody>
        </p:sp>
      </p:grpSp>
      <p:sp>
        <p:nvSpPr>
          <p:cNvPr id="45" name="Rectangle">
            <a:extLst>
              <a:ext uri="{FF2B5EF4-FFF2-40B4-BE49-F238E27FC236}">
                <a16:creationId xmlns:a16="http://schemas.microsoft.com/office/drawing/2014/main" id="{2E7DCE46-5991-0E40-B973-A8568143AFD2}"/>
              </a:ext>
            </a:extLst>
          </p:cNvPr>
          <p:cNvSpPr/>
          <p:nvPr/>
        </p:nvSpPr>
        <p:spPr>
          <a:xfrm rot="16200000">
            <a:off x="-1730532" y="2500320"/>
            <a:ext cx="4480560" cy="14338"/>
          </a:xfrm>
          <a:prstGeom prst="rect">
            <a:avLst/>
          </a:prstGeom>
          <a:gradFill>
            <a:gsLst>
              <a:gs pos="0">
                <a:srgbClr val="000000">
                  <a:alpha val="0"/>
                </a:srgbClr>
              </a:gs>
              <a:gs pos="10355">
                <a:srgbClr val="454545">
                  <a:alpha val="51629"/>
                </a:srgbClr>
              </a:gs>
              <a:gs pos="39000">
                <a:srgbClr val="5E5E5E">
                  <a:alpha val="19000"/>
                </a:srgbClr>
              </a:gs>
              <a:gs pos="88000">
                <a:srgbClr val="5E5E5E">
                  <a:alpha val="0"/>
                </a:srgbClr>
              </a:gs>
              <a:gs pos="100000">
                <a:srgbClr val="000000"/>
              </a:gs>
            </a:gsLst>
          </a:gradFill>
          <a:ln w="12700">
            <a:miter lim="400000"/>
          </a:ln>
        </p:spPr>
        <p:txBody>
          <a:bodyPr lIns="36000" tIns="36000" rIns="36000" bIns="36000"/>
          <a:lstStyle/>
          <a:p>
            <a:endParaRPr lang="es-ES_tradnl"/>
          </a:p>
        </p:txBody>
      </p:sp>
      <p:sp>
        <p:nvSpPr>
          <p:cNvPr id="472" name="Line"/>
          <p:cNvSpPr/>
          <p:nvPr/>
        </p:nvSpPr>
        <p:spPr>
          <a:xfrm>
            <a:off x="778500" y="2405271"/>
            <a:ext cx="3971609" cy="1631596"/>
          </a:xfrm>
          <a:custGeom>
            <a:avLst/>
            <a:gdLst/>
            <a:ahLst/>
            <a:cxnLst>
              <a:cxn ang="0">
                <a:pos x="wd2" y="hd2"/>
              </a:cxn>
              <a:cxn ang="5400000">
                <a:pos x="wd2" y="hd2"/>
              </a:cxn>
              <a:cxn ang="10800000">
                <a:pos x="wd2" y="hd2"/>
              </a:cxn>
              <a:cxn ang="16200000">
                <a:pos x="wd2" y="hd2"/>
              </a:cxn>
            </a:cxnLst>
            <a:rect l="0" t="0" r="r" b="b"/>
            <a:pathLst>
              <a:path w="21600" h="20488" extrusionOk="0">
                <a:moveTo>
                  <a:pt x="0" y="19587"/>
                </a:moveTo>
                <a:cubicBezTo>
                  <a:pt x="2126" y="21141"/>
                  <a:pt x="4411" y="20657"/>
                  <a:pt x="6307" y="18345"/>
                </a:cubicBezTo>
                <a:cubicBezTo>
                  <a:pt x="8044" y="16227"/>
                  <a:pt x="9267" y="12842"/>
                  <a:pt x="10524" y="9724"/>
                </a:cubicBezTo>
                <a:cubicBezTo>
                  <a:pt x="12254" y="5438"/>
                  <a:pt x="14180" y="1370"/>
                  <a:pt x="16693" y="267"/>
                </a:cubicBezTo>
                <a:cubicBezTo>
                  <a:pt x="18345" y="-459"/>
                  <a:pt x="20050" y="341"/>
                  <a:pt x="21600" y="2100"/>
                </a:cubicBezTo>
              </a:path>
            </a:pathLst>
          </a:custGeom>
          <a:ln w="38100">
            <a:solidFill>
              <a:schemeClr val="accent1">
                <a:alpha val="40428"/>
              </a:schemeClr>
            </a:solidFill>
          </a:ln>
        </p:spPr>
        <p:txBody>
          <a:bodyPr lIns="45719" rIns="45719"/>
          <a:lstStyle/>
          <a:p>
            <a:pPr>
              <a:defRPr>
                <a:solidFill>
                  <a:srgbClr val="000000"/>
                </a:solidFill>
              </a:defRPr>
            </a:pPr>
            <a:endParaRPr lang="es-ES_tradnl"/>
          </a:p>
        </p:txBody>
      </p:sp>
      <p:sp>
        <p:nvSpPr>
          <p:cNvPr id="473" name="Line"/>
          <p:cNvSpPr/>
          <p:nvPr/>
        </p:nvSpPr>
        <p:spPr>
          <a:xfrm>
            <a:off x="731703" y="-3152388"/>
            <a:ext cx="81784" cy="1"/>
          </a:xfrm>
          <a:prstGeom prst="line">
            <a:avLst/>
          </a:prstGeom>
          <a:ln w="12700">
            <a:solidFill>
              <a:schemeClr val="accent1">
                <a:alpha val="36438"/>
              </a:schemeClr>
            </a:solidFill>
          </a:ln>
          <a:effectLst>
            <a:outerShdw blurRad="127000" dist="20000" dir="5400000" rotWithShape="0">
              <a:srgbClr val="000000">
                <a:alpha val="38000"/>
              </a:srgbClr>
            </a:outerShdw>
          </a:effectLst>
        </p:spPr>
        <p:txBody>
          <a:bodyPr lIns="45719" rIns="45719"/>
          <a:lstStyle/>
          <a:p>
            <a:pPr>
              <a:defRPr>
                <a:solidFill>
                  <a:srgbClr val="000000"/>
                </a:solidFill>
              </a:defRPr>
            </a:pPr>
            <a:endParaRPr lang="es-ES_tradnl"/>
          </a:p>
        </p:txBody>
      </p:sp>
      <p:sp>
        <p:nvSpPr>
          <p:cNvPr id="474" name="Line"/>
          <p:cNvSpPr/>
          <p:nvPr/>
        </p:nvSpPr>
        <p:spPr>
          <a:xfrm>
            <a:off x="731703" y="-2771388"/>
            <a:ext cx="81784" cy="1"/>
          </a:xfrm>
          <a:prstGeom prst="line">
            <a:avLst/>
          </a:prstGeom>
          <a:ln w="12700">
            <a:solidFill>
              <a:schemeClr val="accent1">
                <a:alpha val="36438"/>
              </a:schemeClr>
            </a:solidFill>
          </a:ln>
          <a:effectLst>
            <a:outerShdw blurRad="127000" dist="20000" dir="5400000" rotWithShape="0">
              <a:srgbClr val="000000">
                <a:alpha val="38000"/>
              </a:srgbClr>
            </a:outerShdw>
          </a:effectLst>
        </p:spPr>
        <p:txBody>
          <a:bodyPr lIns="45719" rIns="45719"/>
          <a:lstStyle/>
          <a:p>
            <a:pPr>
              <a:defRPr>
                <a:solidFill>
                  <a:srgbClr val="000000"/>
                </a:solidFill>
              </a:defRPr>
            </a:pPr>
            <a:endParaRPr lang="es-ES_tradnl"/>
          </a:p>
        </p:txBody>
      </p:sp>
      <p:sp>
        <p:nvSpPr>
          <p:cNvPr id="475" name="Line"/>
          <p:cNvSpPr/>
          <p:nvPr/>
        </p:nvSpPr>
        <p:spPr>
          <a:xfrm>
            <a:off x="731703" y="-2390388"/>
            <a:ext cx="81784" cy="1"/>
          </a:xfrm>
          <a:prstGeom prst="line">
            <a:avLst/>
          </a:prstGeom>
          <a:ln w="12700">
            <a:solidFill>
              <a:schemeClr val="accent1">
                <a:alpha val="36438"/>
              </a:schemeClr>
            </a:solidFill>
          </a:ln>
          <a:effectLst>
            <a:outerShdw blurRad="127000" dist="20000" dir="5400000" rotWithShape="0">
              <a:srgbClr val="000000">
                <a:alpha val="38000"/>
              </a:srgbClr>
            </a:outerShdw>
          </a:effectLst>
        </p:spPr>
        <p:txBody>
          <a:bodyPr lIns="45719" rIns="45719"/>
          <a:lstStyle/>
          <a:p>
            <a:pPr>
              <a:defRPr>
                <a:solidFill>
                  <a:srgbClr val="000000"/>
                </a:solidFill>
              </a:defRPr>
            </a:pPr>
            <a:endParaRPr lang="es-ES_tradnl"/>
          </a:p>
        </p:txBody>
      </p:sp>
      <p:sp>
        <p:nvSpPr>
          <p:cNvPr id="476" name="Line"/>
          <p:cNvSpPr/>
          <p:nvPr/>
        </p:nvSpPr>
        <p:spPr>
          <a:xfrm>
            <a:off x="731703" y="-2009388"/>
            <a:ext cx="81784" cy="1"/>
          </a:xfrm>
          <a:prstGeom prst="line">
            <a:avLst/>
          </a:prstGeom>
          <a:ln w="12700">
            <a:solidFill>
              <a:schemeClr val="accent1">
                <a:alpha val="36438"/>
              </a:schemeClr>
            </a:solidFill>
          </a:ln>
          <a:effectLst>
            <a:outerShdw blurRad="127000" dist="20000" dir="5400000" rotWithShape="0">
              <a:srgbClr val="000000">
                <a:alpha val="38000"/>
              </a:srgbClr>
            </a:outerShdw>
          </a:effectLst>
        </p:spPr>
        <p:txBody>
          <a:bodyPr lIns="45719" rIns="45719"/>
          <a:lstStyle/>
          <a:p>
            <a:pPr>
              <a:defRPr>
                <a:solidFill>
                  <a:srgbClr val="000000"/>
                </a:solidFill>
              </a:defRPr>
            </a:pPr>
            <a:endParaRPr lang="es-ES_tradnl"/>
          </a:p>
        </p:txBody>
      </p:sp>
      <p:sp>
        <p:nvSpPr>
          <p:cNvPr id="477" name="Line"/>
          <p:cNvSpPr/>
          <p:nvPr/>
        </p:nvSpPr>
        <p:spPr>
          <a:xfrm>
            <a:off x="731703" y="-1628388"/>
            <a:ext cx="81784" cy="1"/>
          </a:xfrm>
          <a:prstGeom prst="line">
            <a:avLst/>
          </a:prstGeom>
          <a:ln w="12700">
            <a:solidFill>
              <a:schemeClr val="accent1">
                <a:alpha val="36438"/>
              </a:schemeClr>
            </a:solidFill>
          </a:ln>
          <a:effectLst>
            <a:outerShdw blurRad="127000" dist="20000" dir="5400000" rotWithShape="0">
              <a:srgbClr val="000000">
                <a:alpha val="38000"/>
              </a:srgbClr>
            </a:outerShdw>
          </a:effectLst>
        </p:spPr>
        <p:txBody>
          <a:bodyPr lIns="45719" rIns="45719"/>
          <a:lstStyle/>
          <a:p>
            <a:pPr>
              <a:defRPr>
                <a:solidFill>
                  <a:srgbClr val="000000"/>
                </a:solidFill>
              </a:defRPr>
            </a:pPr>
            <a:endParaRPr lang="es-ES_tradnl"/>
          </a:p>
        </p:txBody>
      </p:sp>
      <p:sp>
        <p:nvSpPr>
          <p:cNvPr id="487" name="Time &amp; Investments"/>
          <p:cNvSpPr txBox="1"/>
          <p:nvPr/>
        </p:nvSpPr>
        <p:spPr>
          <a:xfrm>
            <a:off x="1318596" y="4781714"/>
            <a:ext cx="6506808" cy="2671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ct val="80000"/>
              </a:lnSpc>
              <a:defRPr sz="1400">
                <a:solidFill>
                  <a:srgbClr val="DDDDDD"/>
                </a:solidFill>
                <a:latin typeface="IBM Plex Sans Light"/>
                <a:ea typeface="IBM Plex Sans Light"/>
                <a:cs typeface="IBM Plex Sans Light"/>
                <a:sym typeface="IBM Plex Sans Light"/>
              </a:defRPr>
            </a:lvl1pPr>
          </a:lstStyle>
          <a:p>
            <a:r>
              <a:rPr lang="es-ES_tradnl"/>
              <a:t>Tiempo e inversiones</a:t>
            </a:r>
          </a:p>
        </p:txBody>
      </p:sp>
      <p:sp>
        <p:nvSpPr>
          <p:cNvPr id="488" name="Effectiveness"/>
          <p:cNvSpPr txBox="1"/>
          <p:nvPr/>
        </p:nvSpPr>
        <p:spPr>
          <a:xfrm rot="16200000">
            <a:off x="-1876817" y="2809974"/>
            <a:ext cx="4479422" cy="2671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ct val="80000"/>
              </a:lnSpc>
              <a:defRPr sz="1400">
                <a:solidFill>
                  <a:srgbClr val="DDDDDD"/>
                </a:solidFill>
                <a:latin typeface="IBM Plex Sans Light"/>
                <a:ea typeface="IBM Plex Sans Light"/>
                <a:cs typeface="IBM Plex Sans Light"/>
                <a:sym typeface="IBM Plex Sans Light"/>
              </a:defRPr>
            </a:lvl1pPr>
          </a:lstStyle>
          <a:p>
            <a:r>
              <a:rPr lang="es-ES_tradnl"/>
              <a:t>Eficacia</a:t>
            </a:r>
          </a:p>
        </p:txBody>
      </p:sp>
      <p:sp>
        <p:nvSpPr>
          <p:cNvPr id="489" name="Legacy IT"/>
          <p:cNvSpPr txBox="1"/>
          <p:nvPr/>
        </p:nvSpPr>
        <p:spPr>
          <a:xfrm>
            <a:off x="1048538" y="4794414"/>
            <a:ext cx="2290434" cy="2047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80000"/>
              </a:lnSpc>
              <a:defRPr sz="700">
                <a:solidFill>
                  <a:srgbClr val="DDDDDD"/>
                </a:solidFill>
                <a:latin typeface="IBM Plex Sans Text"/>
                <a:ea typeface="IBM Plex Sans Text"/>
                <a:cs typeface="IBM Plex Sans Text"/>
                <a:sym typeface="IBM Plex Sans Text"/>
              </a:defRPr>
            </a:lvl1pPr>
          </a:lstStyle>
          <a:p>
            <a:pPr algn="ctr"/>
            <a:r>
              <a:rPr lang="es-ES_tradnl" sz="900"/>
              <a:t>TI Legado</a:t>
            </a:r>
          </a:p>
        </p:txBody>
      </p:sp>
      <p:grpSp>
        <p:nvGrpSpPr>
          <p:cNvPr id="508" name="Group"/>
          <p:cNvGrpSpPr/>
          <p:nvPr/>
        </p:nvGrpSpPr>
        <p:grpSpPr>
          <a:xfrm>
            <a:off x="628650" y="5372870"/>
            <a:ext cx="6511735" cy="81784"/>
            <a:chOff x="0" y="0"/>
            <a:chExt cx="6511734" cy="81782"/>
          </a:xfrm>
        </p:grpSpPr>
        <p:sp>
          <p:nvSpPr>
            <p:cNvPr id="490" name="Line"/>
            <p:cNvSpPr/>
            <p:nvPr/>
          </p:nvSpPr>
          <p:spPr>
            <a:xfrm flipV="1">
              <a:off x="-1" y="0"/>
              <a:ext cx="2"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lang="es-ES_tradnl"/>
            </a:p>
          </p:txBody>
        </p:sp>
        <p:sp>
          <p:nvSpPr>
            <p:cNvPr id="491" name="Line"/>
            <p:cNvSpPr/>
            <p:nvPr/>
          </p:nvSpPr>
          <p:spPr>
            <a:xfrm flipV="1">
              <a:off x="383043"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lang="es-ES_tradnl"/>
            </a:p>
          </p:txBody>
        </p:sp>
        <p:sp>
          <p:nvSpPr>
            <p:cNvPr id="492" name="Line"/>
            <p:cNvSpPr/>
            <p:nvPr/>
          </p:nvSpPr>
          <p:spPr>
            <a:xfrm flipV="1">
              <a:off x="766086"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lang="es-ES_tradnl"/>
            </a:p>
          </p:txBody>
        </p:sp>
        <p:sp>
          <p:nvSpPr>
            <p:cNvPr id="493" name="Line"/>
            <p:cNvSpPr/>
            <p:nvPr/>
          </p:nvSpPr>
          <p:spPr>
            <a:xfrm flipV="1">
              <a:off x="1149129"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lang="es-ES_tradnl"/>
            </a:p>
          </p:txBody>
        </p:sp>
        <p:sp>
          <p:nvSpPr>
            <p:cNvPr id="494" name="Line"/>
            <p:cNvSpPr/>
            <p:nvPr/>
          </p:nvSpPr>
          <p:spPr>
            <a:xfrm flipV="1">
              <a:off x="1532172"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lang="es-ES_tradnl"/>
            </a:p>
          </p:txBody>
        </p:sp>
        <p:sp>
          <p:nvSpPr>
            <p:cNvPr id="495" name="Line"/>
            <p:cNvSpPr/>
            <p:nvPr/>
          </p:nvSpPr>
          <p:spPr>
            <a:xfrm flipV="1">
              <a:off x="1915215"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lang="es-ES_tradnl"/>
            </a:p>
          </p:txBody>
        </p:sp>
        <p:sp>
          <p:nvSpPr>
            <p:cNvPr id="496" name="Line"/>
            <p:cNvSpPr/>
            <p:nvPr/>
          </p:nvSpPr>
          <p:spPr>
            <a:xfrm flipV="1">
              <a:off x="2298258"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lang="es-ES_tradnl"/>
            </a:p>
          </p:txBody>
        </p:sp>
        <p:sp>
          <p:nvSpPr>
            <p:cNvPr id="497" name="Line"/>
            <p:cNvSpPr/>
            <p:nvPr/>
          </p:nvSpPr>
          <p:spPr>
            <a:xfrm flipV="1">
              <a:off x="2681302"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lang="es-ES_tradnl"/>
            </a:p>
          </p:txBody>
        </p:sp>
        <p:sp>
          <p:nvSpPr>
            <p:cNvPr id="498" name="Line"/>
            <p:cNvSpPr/>
            <p:nvPr/>
          </p:nvSpPr>
          <p:spPr>
            <a:xfrm flipV="1">
              <a:off x="3064345"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lang="es-ES_tradnl"/>
            </a:p>
          </p:txBody>
        </p:sp>
        <p:sp>
          <p:nvSpPr>
            <p:cNvPr id="499" name="Line"/>
            <p:cNvSpPr/>
            <p:nvPr/>
          </p:nvSpPr>
          <p:spPr>
            <a:xfrm flipV="1">
              <a:off x="3447388"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lang="es-ES_tradnl"/>
            </a:p>
          </p:txBody>
        </p:sp>
        <p:sp>
          <p:nvSpPr>
            <p:cNvPr id="500" name="Line"/>
            <p:cNvSpPr/>
            <p:nvPr/>
          </p:nvSpPr>
          <p:spPr>
            <a:xfrm flipV="1">
              <a:off x="3830431"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lang="es-ES_tradnl"/>
            </a:p>
          </p:txBody>
        </p:sp>
        <p:sp>
          <p:nvSpPr>
            <p:cNvPr id="501" name="Line"/>
            <p:cNvSpPr/>
            <p:nvPr/>
          </p:nvSpPr>
          <p:spPr>
            <a:xfrm flipV="1">
              <a:off x="4213475"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lang="es-ES_tradnl"/>
            </a:p>
          </p:txBody>
        </p:sp>
        <p:sp>
          <p:nvSpPr>
            <p:cNvPr id="502" name="Line"/>
            <p:cNvSpPr/>
            <p:nvPr/>
          </p:nvSpPr>
          <p:spPr>
            <a:xfrm flipV="1">
              <a:off x="4596518"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lang="es-ES_tradnl"/>
            </a:p>
          </p:txBody>
        </p:sp>
        <p:sp>
          <p:nvSpPr>
            <p:cNvPr id="503" name="Line"/>
            <p:cNvSpPr/>
            <p:nvPr/>
          </p:nvSpPr>
          <p:spPr>
            <a:xfrm flipV="1">
              <a:off x="4979561"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lang="es-ES_tradnl"/>
            </a:p>
          </p:txBody>
        </p:sp>
        <p:sp>
          <p:nvSpPr>
            <p:cNvPr id="504" name="Line"/>
            <p:cNvSpPr/>
            <p:nvPr/>
          </p:nvSpPr>
          <p:spPr>
            <a:xfrm flipV="1">
              <a:off x="5362604"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lang="es-ES_tradnl"/>
            </a:p>
          </p:txBody>
        </p:sp>
        <p:sp>
          <p:nvSpPr>
            <p:cNvPr id="505" name="Line"/>
            <p:cNvSpPr/>
            <p:nvPr/>
          </p:nvSpPr>
          <p:spPr>
            <a:xfrm flipV="1">
              <a:off x="5745647"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lang="es-ES_tradnl"/>
            </a:p>
          </p:txBody>
        </p:sp>
        <p:sp>
          <p:nvSpPr>
            <p:cNvPr id="506" name="Line"/>
            <p:cNvSpPr/>
            <p:nvPr/>
          </p:nvSpPr>
          <p:spPr>
            <a:xfrm flipV="1">
              <a:off x="6128691"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lang="es-ES_tradnl"/>
            </a:p>
          </p:txBody>
        </p:sp>
        <p:sp>
          <p:nvSpPr>
            <p:cNvPr id="507" name="Line"/>
            <p:cNvSpPr/>
            <p:nvPr/>
          </p:nvSpPr>
          <p:spPr>
            <a:xfrm flipV="1">
              <a:off x="6511734"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lang="es-ES_tradnl"/>
            </a:p>
          </p:txBody>
        </p:sp>
      </p:grpSp>
      <p:sp>
        <p:nvSpPr>
          <p:cNvPr id="509" name="Cloud Era"/>
          <p:cNvSpPr txBox="1"/>
          <p:nvPr/>
        </p:nvSpPr>
        <p:spPr>
          <a:xfrm>
            <a:off x="5797502" y="4781714"/>
            <a:ext cx="1644445" cy="2047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lnSpc>
                <a:spcPct val="80000"/>
              </a:lnSpc>
              <a:defRPr sz="700">
                <a:solidFill>
                  <a:srgbClr val="DDDDDD"/>
                </a:solidFill>
                <a:latin typeface="IBM Plex Sans Text"/>
                <a:ea typeface="IBM Plex Sans Text"/>
                <a:cs typeface="IBM Plex Sans Text"/>
                <a:sym typeface="IBM Plex Sans Text"/>
              </a:defRPr>
            </a:lvl1pPr>
          </a:lstStyle>
          <a:p>
            <a:pPr algn="ctr"/>
            <a:r>
              <a:rPr lang="es-ES_tradnl" sz="900"/>
              <a:t>Era de la nube</a:t>
            </a:r>
          </a:p>
        </p:txBody>
      </p:sp>
      <p:sp>
        <p:nvSpPr>
          <p:cNvPr id="510" name="Rectangle"/>
          <p:cNvSpPr/>
          <p:nvPr/>
        </p:nvSpPr>
        <p:spPr>
          <a:xfrm>
            <a:off x="246281" y="4708043"/>
            <a:ext cx="8443219" cy="14338"/>
          </a:xfrm>
          <a:prstGeom prst="rect">
            <a:avLst/>
          </a:prstGeom>
          <a:gradFill>
            <a:gsLst>
              <a:gs pos="0">
                <a:srgbClr val="000000"/>
              </a:gs>
              <a:gs pos="10355">
                <a:srgbClr val="454545">
                  <a:alpha val="51629"/>
                </a:srgbClr>
              </a:gs>
              <a:gs pos="48306">
                <a:srgbClr val="5E5E5E">
                  <a:alpha val="45657"/>
                </a:srgbClr>
              </a:gs>
              <a:gs pos="88860">
                <a:srgbClr val="5E5E5E">
                  <a:alpha val="58216"/>
                </a:srgbClr>
              </a:gs>
              <a:gs pos="100000">
                <a:srgbClr val="000000">
                  <a:alpha val="68843"/>
                </a:srgbClr>
              </a:gs>
            </a:gsLst>
          </a:gradFill>
          <a:ln w="12700">
            <a:miter lim="400000"/>
          </a:ln>
        </p:spPr>
        <p:txBody>
          <a:bodyPr lIns="36000" tIns="36000" rIns="36000" bIns="36000"/>
          <a:lstStyle/>
          <a:p>
            <a:endParaRPr lang="es-ES_tradnl"/>
          </a:p>
        </p:txBody>
      </p:sp>
      <p:sp>
        <p:nvSpPr>
          <p:cNvPr id="38" name="Today’s rules  are not keeping up.">
            <a:extLst>
              <a:ext uri="{FF2B5EF4-FFF2-40B4-BE49-F238E27FC236}">
                <a16:creationId xmlns:a16="http://schemas.microsoft.com/office/drawing/2014/main" id="{AE148B4D-51DB-4676-8823-2483464C4710}"/>
              </a:ext>
            </a:extLst>
          </p:cNvPr>
          <p:cNvSpPr txBox="1">
            <a:spLocks/>
          </p:cNvSpPr>
          <p:nvPr/>
        </p:nvSpPr>
        <p:spPr>
          <a:xfrm>
            <a:off x="247004" y="223957"/>
            <a:ext cx="8394417" cy="1329596"/>
          </a:xfrm>
          <a:prstGeom prst="rect">
            <a:avLst/>
          </a:prstGeom>
        </p:spPr>
        <p:txBody>
          <a:bodyPr>
            <a:normAutofit/>
          </a:bodyPr>
          <a:lstStyle>
            <a:lvl1pPr marL="0" indent="0" algn="l" defTabSz="768095" rtl="0" eaLnBrk="1" fontAlgn="base" hangingPunct="1">
              <a:lnSpc>
                <a:spcPct val="100000"/>
              </a:lnSpc>
              <a:spcBef>
                <a:spcPts val="1000"/>
              </a:spcBef>
              <a:spcAft>
                <a:spcPct val="0"/>
              </a:spcAft>
              <a:buClr>
                <a:srgbClr val="6D6E70"/>
              </a:buClr>
              <a:buSzPct val="90000"/>
              <a:buFont typeface="Wingdings" pitchFamily="2" charset="2"/>
              <a:buNone/>
              <a:defRPr sz="4200">
                <a:solidFill>
                  <a:schemeClr val="bg1"/>
                </a:solidFill>
                <a:latin typeface="IBM Plex Sans" charset="0"/>
                <a:ea typeface="IBM Plex Sans" charset="0"/>
                <a:cs typeface="IBM Plex Sans" charset="0"/>
              </a:defRPr>
            </a:lvl1pPr>
            <a:lvl2pPr marL="171450" indent="-171450" algn="l" rtl="0" eaLnBrk="1" fontAlgn="base" hangingPunct="1">
              <a:lnSpc>
                <a:spcPct val="100000"/>
              </a:lnSpc>
              <a:spcBef>
                <a:spcPts val="1200"/>
              </a:spcBef>
              <a:spcAft>
                <a:spcPct val="0"/>
              </a:spcAft>
              <a:buClr>
                <a:schemeClr val="bg1"/>
              </a:buClr>
              <a:buSzPct val="100000"/>
              <a:buFont typeface="Arial" panose="020B0604020202020204" pitchFamily="34" charset="0"/>
              <a:buChar char="•"/>
              <a:tabLst/>
              <a:defRPr sz="1400">
                <a:solidFill>
                  <a:schemeClr val="bg1"/>
                </a:solidFill>
                <a:latin typeface="IBM Plex Sans" charset="0"/>
                <a:ea typeface="IBM Plex Sans" charset="0"/>
                <a:cs typeface="IBM Plex Sans" charset="0"/>
              </a:defRPr>
            </a:lvl2pPr>
            <a:lvl3pPr marL="342900" indent="-141288" algn="l" rtl="0" eaLnBrk="1" fontAlgn="base" hangingPunct="1">
              <a:lnSpc>
                <a:spcPct val="100000"/>
              </a:lnSpc>
              <a:spcBef>
                <a:spcPts val="1200"/>
              </a:spcBef>
              <a:spcAft>
                <a:spcPct val="0"/>
              </a:spcAft>
              <a:buClr>
                <a:schemeClr val="bg1"/>
              </a:buClr>
              <a:buSzPct val="100000"/>
              <a:buFont typeface="System Font Regular"/>
              <a:buChar char="–"/>
              <a:tabLst/>
              <a:defRPr sz="1400">
                <a:solidFill>
                  <a:schemeClr val="bg1"/>
                </a:solidFill>
                <a:latin typeface="IBM Plex Sans" charset="0"/>
                <a:ea typeface="IBM Plex Sans" charset="0"/>
                <a:cs typeface="IBM Plex Sans" charset="0"/>
              </a:defRPr>
            </a:lvl3pPr>
            <a:lvl4pPr marL="628650" indent="-193675" algn="l" rtl="0" eaLnBrk="1" fontAlgn="base" hangingPunct="1">
              <a:lnSpc>
                <a:spcPct val="100000"/>
              </a:lnSpc>
              <a:spcBef>
                <a:spcPts val="1200"/>
              </a:spcBef>
              <a:spcAft>
                <a:spcPct val="0"/>
              </a:spcAft>
              <a:buClr>
                <a:schemeClr val="bg1"/>
              </a:buClr>
              <a:buSzPct val="100000"/>
              <a:buFont typeface="System Font Regular"/>
              <a:buChar char="»"/>
              <a:tabLst/>
              <a:defRPr sz="1400" baseline="0">
                <a:solidFill>
                  <a:schemeClr val="bg1"/>
                </a:solidFill>
                <a:latin typeface="IBM Plex Sans" charset="0"/>
                <a:ea typeface="IBM Plex Sans" charset="0"/>
                <a:cs typeface="IBM Plex Sans" charset="0"/>
              </a:defRPr>
            </a:lvl4pPr>
            <a:lvl5pPr marL="803275" indent="-171450" algn="l" rtl="0" eaLnBrk="1" fontAlgn="base" hangingPunct="1">
              <a:lnSpc>
                <a:spcPct val="100000"/>
              </a:lnSpc>
              <a:spcBef>
                <a:spcPts val="1200"/>
              </a:spcBef>
              <a:spcAft>
                <a:spcPct val="0"/>
              </a:spcAft>
              <a:buClr>
                <a:schemeClr val="bg1"/>
              </a:buClr>
              <a:buFont typeface="System Font Regular"/>
              <a:buChar char="–"/>
              <a:tabLst/>
              <a:defRPr sz="1400">
                <a:solidFill>
                  <a:schemeClr val="bg1"/>
                </a:solidFill>
                <a:latin typeface="IBM Plex Sans" charset="0"/>
                <a:ea typeface="IBM Plex Sans" charset="0"/>
                <a:cs typeface="IBM Plex Sans" charset="0"/>
              </a:defRPr>
            </a:lvl5pPr>
            <a:lvl6pPr marL="1583701" indent="-129668" algn="l" rtl="0" eaLnBrk="1" fontAlgn="base" hangingPunct="1">
              <a:spcBef>
                <a:spcPct val="20000"/>
              </a:spcBef>
              <a:spcAft>
                <a:spcPct val="0"/>
              </a:spcAft>
              <a:buClr>
                <a:schemeClr val="bg1"/>
              </a:buClr>
              <a:buChar char="»"/>
              <a:defRPr sz="1269">
                <a:solidFill>
                  <a:schemeClr val="bg1"/>
                </a:solidFill>
                <a:latin typeface="Arial" charset="0"/>
              </a:defRPr>
            </a:lvl6pPr>
            <a:lvl7pPr marL="1946266" indent="-129668" algn="l" rtl="0" eaLnBrk="1" fontAlgn="base" hangingPunct="1">
              <a:spcBef>
                <a:spcPct val="20000"/>
              </a:spcBef>
              <a:spcAft>
                <a:spcPct val="0"/>
              </a:spcAft>
              <a:buClr>
                <a:schemeClr val="bg1"/>
              </a:buClr>
              <a:buChar char="»"/>
              <a:defRPr sz="1269">
                <a:solidFill>
                  <a:schemeClr val="bg1"/>
                </a:solidFill>
                <a:latin typeface="Arial" charset="0"/>
              </a:defRPr>
            </a:lvl7pPr>
            <a:lvl8pPr marL="2308831" indent="-129668" algn="l" rtl="0" eaLnBrk="1" fontAlgn="base" hangingPunct="1">
              <a:spcBef>
                <a:spcPct val="20000"/>
              </a:spcBef>
              <a:spcAft>
                <a:spcPct val="0"/>
              </a:spcAft>
              <a:buClr>
                <a:schemeClr val="bg1"/>
              </a:buClr>
              <a:buChar char="»"/>
              <a:defRPr sz="1269">
                <a:solidFill>
                  <a:schemeClr val="bg1"/>
                </a:solidFill>
                <a:latin typeface="Arial" charset="0"/>
              </a:defRPr>
            </a:lvl8pPr>
            <a:lvl9pPr marL="2671396" indent="-129668" algn="l" rtl="0" eaLnBrk="1" fontAlgn="base" hangingPunct="1">
              <a:spcBef>
                <a:spcPct val="20000"/>
              </a:spcBef>
              <a:spcAft>
                <a:spcPct val="0"/>
              </a:spcAft>
              <a:buClr>
                <a:schemeClr val="bg1"/>
              </a:buClr>
              <a:buChar char="»"/>
              <a:defRPr sz="1269">
                <a:solidFill>
                  <a:schemeClr val="bg1"/>
                </a:solidFill>
                <a:latin typeface="Arial" charset="0"/>
              </a:defRPr>
            </a:lvl9pPr>
          </a:lstStyle>
          <a:p>
            <a:pPr algn="ctr">
              <a:lnSpc>
                <a:spcPct val="90000"/>
              </a:lnSpc>
            </a:pPr>
            <a:r>
              <a:rPr lang="es-ES_tradnl">
                <a:latin typeface="IBM Plex Sans ExtraLight"/>
                <a:sym typeface="IBM Plex Sans ExtraLight"/>
              </a:rPr>
              <a:t>La seguridad de hoy se ha vuelto menos efectiva</a:t>
            </a:r>
          </a:p>
        </p:txBody>
      </p:sp>
    </p:spTree>
    <p:extLst>
      <p:ext uri="{BB962C8B-B14F-4D97-AF65-F5344CB8AC3E}">
        <p14:creationId xmlns:p14="http://schemas.microsoft.com/office/powerpoint/2010/main" val="916975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72"/>
                                        </p:tgtEl>
                                        <p:attrNameLst>
                                          <p:attrName>style.visibility</p:attrName>
                                        </p:attrNameLst>
                                      </p:cBhvr>
                                      <p:to>
                                        <p:strVal val="visible"/>
                                      </p:to>
                                    </p:set>
                                    <p:animEffect transition="in" filter="wipe(left)">
                                      <p:cBhvr>
                                        <p:cTn id="7" dur="2000"/>
                                        <p:tgtEl>
                                          <p:spTgt spid="472"/>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F242A3C-4D44-4DEB-9BAA-34BA8E1A5931}"/>
              </a:ext>
            </a:extLst>
          </p:cNvPr>
          <p:cNvSpPr>
            <a:spLocks noGrp="1"/>
          </p:cNvSpPr>
          <p:nvPr>
            <p:ph type="sldNum" sz="quarter" idx="11"/>
          </p:nvPr>
        </p:nvSpPr>
        <p:spPr>
          <a:xfrm>
            <a:off x="8822358" y="4825077"/>
            <a:ext cx="92974" cy="92333"/>
          </a:xfrm>
        </p:spPr>
        <p:txBody>
          <a:bodyPr/>
          <a:lstStyle/>
          <a:p>
            <a:fld id="{86CB4B4D-7CA3-9044-876B-883B54F8677D}" type="slidenum">
              <a:rPr lang="es-ES_tradnl" smtClean="0"/>
              <a:t>25</a:t>
            </a:fld>
            <a:endParaRPr lang="es-ES_tradnl"/>
          </a:p>
        </p:txBody>
      </p:sp>
      <p:sp>
        <p:nvSpPr>
          <p:cNvPr id="7" name="Rectangle 6">
            <a:extLst>
              <a:ext uri="{FF2B5EF4-FFF2-40B4-BE49-F238E27FC236}">
                <a16:creationId xmlns:a16="http://schemas.microsoft.com/office/drawing/2014/main" id="{AA4DBB77-4EC5-4418-8FDE-42BC29A1EBEC}"/>
              </a:ext>
            </a:extLst>
          </p:cNvPr>
          <p:cNvSpPr/>
          <p:nvPr/>
        </p:nvSpPr>
        <p:spPr>
          <a:xfrm>
            <a:off x="2420924" y="1479642"/>
            <a:ext cx="1875063" cy="923330"/>
          </a:xfrm>
          <a:prstGeom prst="rect">
            <a:avLst/>
          </a:prstGeom>
        </p:spPr>
        <p:txBody>
          <a:bodyPr wrap="square">
            <a:spAutoFit/>
          </a:bodyPr>
          <a:lstStyle/>
          <a:p>
            <a:pPr lvl="0" defTabSz="617220">
              <a:defRPr/>
            </a:pPr>
            <a:r>
              <a:rPr lang="es-ES_tradnl" sz="1800" spc="-30">
                <a:solidFill>
                  <a:schemeClr val="bg1">
                    <a:lumMod val="65000"/>
                  </a:schemeClr>
                </a:solidFill>
                <a:latin typeface="IBM Plex Sans Light" panose="020B0403050203000203" pitchFamily="34" charset="0"/>
              </a:rPr>
              <a:t>Seguridad basada en el uso de HW &amp; SW</a:t>
            </a:r>
          </a:p>
        </p:txBody>
      </p:sp>
      <p:sp>
        <p:nvSpPr>
          <p:cNvPr id="8" name="Rectangle 7">
            <a:extLst>
              <a:ext uri="{FF2B5EF4-FFF2-40B4-BE49-F238E27FC236}">
                <a16:creationId xmlns:a16="http://schemas.microsoft.com/office/drawing/2014/main" id="{AE478C93-96B5-47BE-8519-70F111586B38}"/>
              </a:ext>
            </a:extLst>
          </p:cNvPr>
          <p:cNvSpPr/>
          <p:nvPr/>
        </p:nvSpPr>
        <p:spPr>
          <a:xfrm>
            <a:off x="6987579" y="1371420"/>
            <a:ext cx="1927753" cy="1200329"/>
          </a:xfrm>
          <a:prstGeom prst="rect">
            <a:avLst/>
          </a:prstGeom>
        </p:spPr>
        <p:txBody>
          <a:bodyPr wrap="square">
            <a:spAutoFit/>
          </a:bodyPr>
          <a:lstStyle/>
          <a:p>
            <a:pPr lvl="0" defTabSz="617220">
              <a:defRPr/>
            </a:pPr>
            <a:r>
              <a:rPr lang="es-ES_tradnl" sz="1800" spc="-30">
                <a:solidFill>
                  <a:schemeClr val="bg1">
                    <a:lumMod val="65000"/>
                  </a:schemeClr>
                </a:solidFill>
                <a:latin typeface="IBM Plex Sans Light" panose="020B0403050203000203" pitchFamily="34" charset="0"/>
              </a:rPr>
              <a:t>Intentar detener todas las actividades maliciosas</a:t>
            </a:r>
          </a:p>
        </p:txBody>
      </p:sp>
      <p:sp>
        <p:nvSpPr>
          <p:cNvPr id="9" name="Rectangle 8">
            <a:extLst>
              <a:ext uri="{FF2B5EF4-FFF2-40B4-BE49-F238E27FC236}">
                <a16:creationId xmlns:a16="http://schemas.microsoft.com/office/drawing/2014/main" id="{16665134-9934-4B12-B7A7-84CE565DF371}"/>
              </a:ext>
            </a:extLst>
          </p:cNvPr>
          <p:cNvSpPr/>
          <p:nvPr/>
        </p:nvSpPr>
        <p:spPr>
          <a:xfrm>
            <a:off x="4697240" y="1479642"/>
            <a:ext cx="1875063" cy="923330"/>
          </a:xfrm>
          <a:prstGeom prst="rect">
            <a:avLst/>
          </a:prstGeom>
        </p:spPr>
        <p:txBody>
          <a:bodyPr wrap="square">
            <a:spAutoFit/>
          </a:bodyPr>
          <a:lstStyle/>
          <a:p>
            <a:pPr lvl="0" defTabSz="617220">
              <a:defRPr/>
            </a:pPr>
            <a:r>
              <a:rPr lang="es-ES_tradnl" sz="1800" spc="-30">
                <a:solidFill>
                  <a:schemeClr val="bg1">
                    <a:lumMod val="65000"/>
                  </a:schemeClr>
                </a:solidFill>
                <a:latin typeface="IBM Plex Sans Light" panose="020B0403050203000203" pitchFamily="34" charset="0"/>
              </a:rPr>
              <a:t>Políticas definidas por </a:t>
            </a:r>
            <a:r>
              <a:rPr lang="es-ES_tradnl" sz="1800" spc="-30" err="1">
                <a:solidFill>
                  <a:schemeClr val="bg1">
                    <a:lumMod val="65000"/>
                  </a:schemeClr>
                </a:solidFill>
                <a:latin typeface="IBM Plex Sans Light" panose="020B0403050203000203" pitchFamily="34" charset="0"/>
              </a:rPr>
              <a:t>IPs</a:t>
            </a:r>
            <a:r>
              <a:rPr lang="es-ES_tradnl" sz="1800" spc="-30">
                <a:solidFill>
                  <a:schemeClr val="bg1">
                    <a:lumMod val="65000"/>
                  </a:schemeClr>
                </a:solidFill>
                <a:latin typeface="IBM Plex Sans Light" panose="020B0403050203000203" pitchFamily="34" charset="0"/>
              </a:rPr>
              <a:t> y hosts</a:t>
            </a:r>
          </a:p>
        </p:txBody>
      </p:sp>
      <p:sp>
        <p:nvSpPr>
          <p:cNvPr id="10" name="Rectangle 9">
            <a:extLst>
              <a:ext uri="{FF2B5EF4-FFF2-40B4-BE49-F238E27FC236}">
                <a16:creationId xmlns:a16="http://schemas.microsoft.com/office/drawing/2014/main" id="{CA661FF3-24BA-4389-BF33-AFF8AB535B82}"/>
              </a:ext>
            </a:extLst>
          </p:cNvPr>
          <p:cNvSpPr/>
          <p:nvPr/>
        </p:nvSpPr>
        <p:spPr>
          <a:xfrm>
            <a:off x="133714" y="3071891"/>
            <a:ext cx="1875063" cy="923330"/>
          </a:xfrm>
          <a:prstGeom prst="rect">
            <a:avLst/>
          </a:prstGeom>
        </p:spPr>
        <p:txBody>
          <a:bodyPr wrap="square">
            <a:spAutoFit/>
          </a:bodyPr>
          <a:lstStyle/>
          <a:p>
            <a:pPr lvl="0" defTabSz="617220">
              <a:defRPr/>
            </a:pPr>
            <a:r>
              <a:rPr lang="es-ES_tradnl" sz="1800" spc="-30">
                <a:solidFill>
                  <a:schemeClr val="bg1">
                    <a:lumMod val="65000"/>
                  </a:schemeClr>
                </a:solidFill>
                <a:latin typeface="IBM Plex Sans Light" panose="020B0403050203000203" pitchFamily="34" charset="0"/>
              </a:rPr>
              <a:t>Segmentar la infraestructura en zonas</a:t>
            </a:r>
          </a:p>
        </p:txBody>
      </p:sp>
      <p:sp>
        <p:nvSpPr>
          <p:cNvPr id="11" name="Rectangle 10">
            <a:extLst>
              <a:ext uri="{FF2B5EF4-FFF2-40B4-BE49-F238E27FC236}">
                <a16:creationId xmlns:a16="http://schemas.microsoft.com/office/drawing/2014/main" id="{54AF6450-C688-4DF4-9D77-FA642846A0EF}"/>
              </a:ext>
            </a:extLst>
          </p:cNvPr>
          <p:cNvSpPr/>
          <p:nvPr/>
        </p:nvSpPr>
        <p:spPr>
          <a:xfrm>
            <a:off x="2420924" y="3071891"/>
            <a:ext cx="1997682" cy="923330"/>
          </a:xfrm>
          <a:prstGeom prst="rect">
            <a:avLst/>
          </a:prstGeom>
        </p:spPr>
        <p:txBody>
          <a:bodyPr wrap="square">
            <a:spAutoFit/>
          </a:bodyPr>
          <a:lstStyle/>
          <a:p>
            <a:pPr lvl="0" defTabSz="617220">
              <a:defRPr/>
            </a:pPr>
            <a:r>
              <a:rPr lang="es-ES_tradnl" sz="1800" spc="-30">
                <a:solidFill>
                  <a:schemeClr val="bg1">
                    <a:lumMod val="65000"/>
                  </a:schemeClr>
                </a:solidFill>
                <a:latin typeface="IBM Plex Sans Light" panose="020B0403050203000203" pitchFamily="34" charset="0"/>
              </a:rPr>
              <a:t>Instalar agentes de seguridad en todo</a:t>
            </a:r>
          </a:p>
        </p:txBody>
      </p:sp>
      <p:sp>
        <p:nvSpPr>
          <p:cNvPr id="12" name="Rectangle 11">
            <a:extLst>
              <a:ext uri="{FF2B5EF4-FFF2-40B4-BE49-F238E27FC236}">
                <a16:creationId xmlns:a16="http://schemas.microsoft.com/office/drawing/2014/main" id="{73C3FA41-054B-40B9-98A7-CE67FD270F16}"/>
              </a:ext>
            </a:extLst>
          </p:cNvPr>
          <p:cNvSpPr/>
          <p:nvPr/>
        </p:nvSpPr>
        <p:spPr>
          <a:xfrm>
            <a:off x="6987579" y="3071891"/>
            <a:ext cx="1875063" cy="923330"/>
          </a:xfrm>
          <a:prstGeom prst="rect">
            <a:avLst/>
          </a:prstGeom>
        </p:spPr>
        <p:txBody>
          <a:bodyPr wrap="square">
            <a:spAutoFit/>
          </a:bodyPr>
          <a:lstStyle/>
          <a:p>
            <a:pPr lvl="0" defTabSz="617220">
              <a:defRPr/>
            </a:pPr>
            <a:r>
              <a:rPr lang="es-ES_tradnl" sz="1800" spc="-30">
                <a:solidFill>
                  <a:schemeClr val="bg1">
                    <a:lumMod val="65000"/>
                  </a:schemeClr>
                </a:solidFill>
                <a:latin typeface="IBM Plex Sans Light" panose="020B0403050203000203" pitchFamily="34" charset="0"/>
              </a:rPr>
              <a:t>Remediación manualmente por personas</a:t>
            </a:r>
          </a:p>
        </p:txBody>
      </p:sp>
      <p:sp>
        <p:nvSpPr>
          <p:cNvPr id="13" name="Rectangle 12">
            <a:extLst>
              <a:ext uri="{FF2B5EF4-FFF2-40B4-BE49-F238E27FC236}">
                <a16:creationId xmlns:a16="http://schemas.microsoft.com/office/drawing/2014/main" id="{894AB65A-D0C1-479F-9290-D595A31FF422}"/>
              </a:ext>
            </a:extLst>
          </p:cNvPr>
          <p:cNvSpPr/>
          <p:nvPr/>
        </p:nvSpPr>
        <p:spPr>
          <a:xfrm>
            <a:off x="4697240" y="3071891"/>
            <a:ext cx="2101432" cy="923330"/>
          </a:xfrm>
          <a:prstGeom prst="rect">
            <a:avLst/>
          </a:prstGeom>
        </p:spPr>
        <p:txBody>
          <a:bodyPr wrap="square">
            <a:spAutoFit/>
          </a:bodyPr>
          <a:lstStyle/>
          <a:p>
            <a:pPr lvl="0" defTabSz="617220">
              <a:defRPr/>
            </a:pPr>
            <a:r>
              <a:rPr lang="es-ES_tradnl" sz="1800" spc="-30">
                <a:solidFill>
                  <a:schemeClr val="bg1">
                    <a:lumMod val="65000"/>
                  </a:schemeClr>
                </a:solidFill>
                <a:latin typeface="IBM Plex Sans Light" panose="020B0403050203000203" pitchFamily="34" charset="0"/>
              </a:rPr>
              <a:t>Realizar auditorias de cumplimiento periódicas</a:t>
            </a:r>
          </a:p>
        </p:txBody>
      </p:sp>
      <p:sp>
        <p:nvSpPr>
          <p:cNvPr id="14" name="Rectangle 13">
            <a:extLst>
              <a:ext uri="{FF2B5EF4-FFF2-40B4-BE49-F238E27FC236}">
                <a16:creationId xmlns:a16="http://schemas.microsoft.com/office/drawing/2014/main" id="{01157C95-F218-4C6A-A8EA-20E5AC217AEC}"/>
              </a:ext>
            </a:extLst>
          </p:cNvPr>
          <p:cNvSpPr/>
          <p:nvPr/>
        </p:nvSpPr>
        <p:spPr>
          <a:xfrm>
            <a:off x="133715" y="1479642"/>
            <a:ext cx="1979290" cy="923330"/>
          </a:xfrm>
          <a:prstGeom prst="rect">
            <a:avLst/>
          </a:prstGeom>
        </p:spPr>
        <p:txBody>
          <a:bodyPr wrap="square">
            <a:spAutoFit/>
          </a:bodyPr>
          <a:lstStyle/>
          <a:p>
            <a:pPr defTabSz="617220" fontAlgn="base">
              <a:spcAft>
                <a:spcPct val="0"/>
              </a:spcAft>
              <a:buClr>
                <a:srgbClr val="6D6E70"/>
              </a:buClr>
              <a:buSzPct val="90000"/>
              <a:defRPr/>
            </a:pPr>
            <a:r>
              <a:rPr lang="es-ES_tradnl" sz="1800" spc="-30">
                <a:solidFill>
                  <a:schemeClr val="bg1">
                    <a:lumMod val="65000"/>
                  </a:schemeClr>
                </a:solidFill>
                <a:latin typeface="IBM Plex Sans Light" panose="020B0403050203000203" pitchFamily="34" charset="0"/>
              </a:rPr>
              <a:t>Seguridad centralizada como una función de TI</a:t>
            </a:r>
          </a:p>
        </p:txBody>
      </p:sp>
      <p:pic>
        <p:nvPicPr>
          <p:cNvPr id="20" name="Picture 6" descr="&#10;">
            <a:extLst>
              <a:ext uri="{FF2B5EF4-FFF2-40B4-BE49-F238E27FC236}">
                <a16:creationId xmlns:a16="http://schemas.microsoft.com/office/drawing/2014/main" id="{9BDDC84C-D2D8-4C8C-BAB6-BF28F1A868C6}"/>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rot="16200000">
            <a:off x="958652" y="3165042"/>
            <a:ext cx="228600" cy="1878476"/>
          </a:xfrm>
          <a:prstGeom prst="rect">
            <a:avLst/>
          </a:prstGeom>
          <a:ln w="12700">
            <a:miter lim="400000"/>
          </a:ln>
        </p:spPr>
      </p:pic>
      <p:pic>
        <p:nvPicPr>
          <p:cNvPr id="23" name="Picture 6" descr="&#10;">
            <a:extLst>
              <a:ext uri="{FF2B5EF4-FFF2-40B4-BE49-F238E27FC236}">
                <a16:creationId xmlns:a16="http://schemas.microsoft.com/office/drawing/2014/main" id="{41C1678C-E7CE-4320-B632-A95F245751FC}"/>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rot="16200000">
            <a:off x="3244983" y="1518212"/>
            <a:ext cx="228600" cy="1878475"/>
          </a:xfrm>
          <a:prstGeom prst="rect">
            <a:avLst/>
          </a:prstGeom>
          <a:ln w="12700">
            <a:miter lim="400000"/>
          </a:ln>
        </p:spPr>
      </p:pic>
      <p:pic>
        <p:nvPicPr>
          <p:cNvPr id="26" name="Picture 6" descr="&#10;">
            <a:extLst>
              <a:ext uri="{FF2B5EF4-FFF2-40B4-BE49-F238E27FC236}">
                <a16:creationId xmlns:a16="http://schemas.microsoft.com/office/drawing/2014/main" id="{CD93CA46-3B4D-449E-BD9E-8078D4A4B30E}"/>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rot="16200000">
            <a:off x="3244982" y="3165043"/>
            <a:ext cx="228600" cy="1878475"/>
          </a:xfrm>
          <a:prstGeom prst="rect">
            <a:avLst/>
          </a:prstGeom>
          <a:ln w="12700">
            <a:miter lim="400000"/>
          </a:ln>
        </p:spPr>
      </p:pic>
      <p:pic>
        <p:nvPicPr>
          <p:cNvPr id="29" name="Picture 6" descr="&#10;">
            <a:extLst>
              <a:ext uri="{FF2B5EF4-FFF2-40B4-BE49-F238E27FC236}">
                <a16:creationId xmlns:a16="http://schemas.microsoft.com/office/drawing/2014/main" id="{8CD4D951-7950-4231-BED9-23A80B77AB20}"/>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rot="16200000">
            <a:off x="5525363" y="3165042"/>
            <a:ext cx="228600" cy="1878475"/>
          </a:xfrm>
          <a:prstGeom prst="rect">
            <a:avLst/>
          </a:prstGeom>
          <a:ln w="12700">
            <a:miter lim="400000"/>
          </a:ln>
        </p:spPr>
      </p:pic>
      <p:pic>
        <p:nvPicPr>
          <p:cNvPr id="32" name="Picture 6" descr="&#10;">
            <a:extLst>
              <a:ext uri="{FF2B5EF4-FFF2-40B4-BE49-F238E27FC236}">
                <a16:creationId xmlns:a16="http://schemas.microsoft.com/office/drawing/2014/main" id="{9B6157D4-F23B-49C5-A82B-AC72F05A1BF7}"/>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rot="16200000">
            <a:off x="5532271" y="1518211"/>
            <a:ext cx="228600" cy="1878476"/>
          </a:xfrm>
          <a:prstGeom prst="rect">
            <a:avLst/>
          </a:prstGeom>
          <a:ln w="12700">
            <a:miter lim="400000"/>
          </a:ln>
        </p:spPr>
      </p:pic>
      <p:pic>
        <p:nvPicPr>
          <p:cNvPr id="35" name="Picture 6" descr="&#10;">
            <a:extLst>
              <a:ext uri="{FF2B5EF4-FFF2-40B4-BE49-F238E27FC236}">
                <a16:creationId xmlns:a16="http://schemas.microsoft.com/office/drawing/2014/main" id="{E228062B-14DB-44FB-A4EA-C39B14B8CDF9}"/>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rot="16200000">
            <a:off x="7815701" y="1518212"/>
            <a:ext cx="228600" cy="1878476"/>
          </a:xfrm>
          <a:prstGeom prst="rect">
            <a:avLst/>
          </a:prstGeom>
          <a:ln w="12700">
            <a:miter lim="400000"/>
          </a:ln>
        </p:spPr>
      </p:pic>
      <p:pic>
        <p:nvPicPr>
          <p:cNvPr id="38" name="Picture 6" descr="&#10;">
            <a:extLst>
              <a:ext uri="{FF2B5EF4-FFF2-40B4-BE49-F238E27FC236}">
                <a16:creationId xmlns:a16="http://schemas.microsoft.com/office/drawing/2014/main" id="{84F4D7D0-7CCC-4D2A-AA20-A5712A0D2662}"/>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rot="16200000">
            <a:off x="7812518" y="3165042"/>
            <a:ext cx="228600" cy="1878475"/>
          </a:xfrm>
          <a:prstGeom prst="rect">
            <a:avLst/>
          </a:prstGeom>
          <a:ln w="12700">
            <a:miter lim="400000"/>
          </a:ln>
        </p:spPr>
      </p:pic>
      <p:sp>
        <p:nvSpPr>
          <p:cNvPr id="39" name="Rectangle 38">
            <a:extLst>
              <a:ext uri="{FF2B5EF4-FFF2-40B4-BE49-F238E27FC236}">
                <a16:creationId xmlns:a16="http://schemas.microsoft.com/office/drawing/2014/main" id="{FA511917-37F3-42D7-8D01-1C080C919BB4}"/>
              </a:ext>
            </a:extLst>
          </p:cNvPr>
          <p:cNvSpPr/>
          <p:nvPr/>
        </p:nvSpPr>
        <p:spPr>
          <a:xfrm>
            <a:off x="149126" y="40683"/>
            <a:ext cx="7141360" cy="1015663"/>
          </a:xfrm>
          <a:prstGeom prst="rect">
            <a:avLst/>
          </a:prstGeom>
          <a:solidFill>
            <a:schemeClr val="tx1"/>
          </a:solidFill>
        </p:spPr>
        <p:txBody>
          <a:bodyPr wrap="square" lIns="0" tIns="0" rIns="0" bIns="0">
            <a:spAutoFit/>
          </a:bodyPr>
          <a:lstStyle/>
          <a:p>
            <a:r>
              <a:rPr lang="es-ES_tradnl" sz="6600">
                <a:gradFill>
                  <a:gsLst>
                    <a:gs pos="70000">
                      <a:schemeClr val="accent3"/>
                    </a:gs>
                    <a:gs pos="0">
                      <a:schemeClr val="accent2"/>
                    </a:gs>
                  </a:gsLst>
                  <a:lin ang="18000000" scaled="0"/>
                </a:gradFill>
                <a:latin typeface="IBM Plex Sans ExtraLight" panose="020B0303050203000203" pitchFamily="34" charset="0"/>
                <a:ea typeface="IBM Plex Sans" charset="0"/>
                <a:cs typeface="IBM Plex Sans" charset="0"/>
              </a:rPr>
              <a:t>Las reglas actuales</a:t>
            </a:r>
          </a:p>
        </p:txBody>
      </p:sp>
      <p:pic>
        <p:nvPicPr>
          <p:cNvPr id="17" name="Picture 6" descr="&#10;">
            <a:extLst>
              <a:ext uri="{FF2B5EF4-FFF2-40B4-BE49-F238E27FC236}">
                <a16:creationId xmlns:a16="http://schemas.microsoft.com/office/drawing/2014/main" id="{63C5446D-DF4D-4158-B661-8CBB3F93B192}"/>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rot="16200000">
            <a:off x="963263" y="1518212"/>
            <a:ext cx="228600" cy="1878475"/>
          </a:xfrm>
          <a:prstGeom prst="rect">
            <a:avLst/>
          </a:prstGeom>
          <a:ln w="12700">
            <a:miter lim="400000"/>
          </a:ln>
        </p:spPr>
      </p:pic>
    </p:spTree>
    <p:extLst>
      <p:ext uri="{BB962C8B-B14F-4D97-AF65-F5344CB8AC3E}">
        <p14:creationId xmlns:p14="http://schemas.microsoft.com/office/powerpoint/2010/main" val="1056145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3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F242A3C-4D44-4DEB-9BAA-34BA8E1A5931}"/>
              </a:ext>
            </a:extLst>
          </p:cNvPr>
          <p:cNvSpPr>
            <a:spLocks noGrp="1"/>
          </p:cNvSpPr>
          <p:nvPr>
            <p:ph type="sldNum" sz="quarter" idx="11"/>
          </p:nvPr>
        </p:nvSpPr>
        <p:spPr>
          <a:xfrm>
            <a:off x="8822358" y="4825077"/>
            <a:ext cx="92974" cy="92333"/>
          </a:xfrm>
        </p:spPr>
        <p:txBody>
          <a:bodyPr/>
          <a:lstStyle/>
          <a:p>
            <a:fld id="{86CB4B4D-7CA3-9044-876B-883B54F8677D}" type="slidenum">
              <a:rPr lang="es-ES_tradnl" smtClean="0"/>
              <a:t>26</a:t>
            </a:fld>
            <a:endParaRPr lang="es-ES_tradnl"/>
          </a:p>
        </p:txBody>
      </p:sp>
      <p:grpSp>
        <p:nvGrpSpPr>
          <p:cNvPr id="18" name="Group 17">
            <a:extLst>
              <a:ext uri="{FF2B5EF4-FFF2-40B4-BE49-F238E27FC236}">
                <a16:creationId xmlns:a16="http://schemas.microsoft.com/office/drawing/2014/main" id="{5BFDBCC0-FB12-4519-AFAD-35121A3FB9D9}"/>
              </a:ext>
            </a:extLst>
          </p:cNvPr>
          <p:cNvGrpSpPr/>
          <p:nvPr/>
        </p:nvGrpSpPr>
        <p:grpSpPr>
          <a:xfrm>
            <a:off x="133714" y="3071891"/>
            <a:ext cx="2043254" cy="1200329"/>
            <a:chOff x="185084" y="3478796"/>
            <a:chExt cx="1739250" cy="1200329"/>
          </a:xfrm>
        </p:grpSpPr>
        <p:sp>
          <p:nvSpPr>
            <p:cNvPr id="19" name="Rectangle 18">
              <a:extLst>
                <a:ext uri="{FF2B5EF4-FFF2-40B4-BE49-F238E27FC236}">
                  <a16:creationId xmlns:a16="http://schemas.microsoft.com/office/drawing/2014/main" id="{CD2928E4-FDD8-40CB-9BA1-BD9121E3CC92}"/>
                </a:ext>
              </a:extLst>
            </p:cNvPr>
            <p:cNvSpPr/>
            <p:nvPr/>
          </p:nvSpPr>
          <p:spPr>
            <a:xfrm>
              <a:off x="185084" y="3478796"/>
              <a:ext cx="1739250" cy="1200329"/>
            </a:xfrm>
            <a:prstGeom prst="rect">
              <a:avLst/>
            </a:prstGeom>
            <a:solidFill>
              <a:schemeClr val="tx1"/>
            </a:solidFill>
          </p:spPr>
          <p:txBody>
            <a:bodyPr wrap="square">
              <a:spAutoFit/>
            </a:bodyPr>
            <a:lstStyle/>
            <a:p>
              <a:pPr lvl="0" defTabSz="617220" fontAlgn="base">
                <a:spcAft>
                  <a:spcPct val="0"/>
                </a:spcAft>
                <a:buClr>
                  <a:srgbClr val="6D6E70"/>
                </a:buClr>
                <a:buSzPct val="90000"/>
                <a:defRPr/>
              </a:pPr>
              <a:r>
                <a:rPr lang="es-ES_tradnl" sz="1800">
                  <a:solidFill>
                    <a:schemeClr val="bg1"/>
                  </a:solidFill>
                  <a:latin typeface="IBM Plex Sans Light" panose="020B0403050203000203" pitchFamily="34" charset="0"/>
                  <a:ea typeface="IBM Plex Sans" charset="0"/>
                  <a:cs typeface="IBM Plex Sans" charset="0"/>
                </a:rPr>
                <a:t>Implementar un modelo de seguridad de confianza cero</a:t>
              </a:r>
            </a:p>
          </p:txBody>
        </p:sp>
        <p:pic>
          <p:nvPicPr>
            <p:cNvPr id="20" name="Picture 6" descr="&#10;">
              <a:extLst>
                <a:ext uri="{FF2B5EF4-FFF2-40B4-BE49-F238E27FC236}">
                  <a16:creationId xmlns:a16="http://schemas.microsoft.com/office/drawing/2014/main" id="{9BDDC84C-D2D8-4C8C-BAB6-BF28F1A868C6}"/>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rot="16200000">
              <a:off x="870278" y="3711691"/>
              <a:ext cx="228600" cy="1598988"/>
            </a:xfrm>
            <a:prstGeom prst="rect">
              <a:avLst/>
            </a:prstGeom>
            <a:ln w="12700">
              <a:miter lim="400000"/>
            </a:ln>
          </p:spPr>
        </p:pic>
      </p:grpSp>
      <p:grpSp>
        <p:nvGrpSpPr>
          <p:cNvPr id="21" name="Group 20">
            <a:extLst>
              <a:ext uri="{FF2B5EF4-FFF2-40B4-BE49-F238E27FC236}">
                <a16:creationId xmlns:a16="http://schemas.microsoft.com/office/drawing/2014/main" id="{C4F777DE-12BB-41DF-9969-19710761C9B2}"/>
              </a:ext>
            </a:extLst>
          </p:cNvPr>
          <p:cNvGrpSpPr/>
          <p:nvPr/>
        </p:nvGrpSpPr>
        <p:grpSpPr>
          <a:xfrm>
            <a:off x="2420045" y="1479642"/>
            <a:ext cx="1996638" cy="1200329"/>
            <a:chOff x="2363538" y="1886547"/>
            <a:chExt cx="1699570" cy="1200329"/>
          </a:xfrm>
        </p:grpSpPr>
        <p:sp>
          <p:nvSpPr>
            <p:cNvPr id="22" name="Rectangle 21">
              <a:extLst>
                <a:ext uri="{FF2B5EF4-FFF2-40B4-BE49-F238E27FC236}">
                  <a16:creationId xmlns:a16="http://schemas.microsoft.com/office/drawing/2014/main" id="{4AE6FA61-66F2-4471-80CA-727DD6498B53}"/>
                </a:ext>
              </a:extLst>
            </p:cNvPr>
            <p:cNvSpPr/>
            <p:nvPr/>
          </p:nvSpPr>
          <p:spPr>
            <a:xfrm>
              <a:off x="2367602" y="1886547"/>
              <a:ext cx="1695506" cy="1200329"/>
            </a:xfrm>
            <a:prstGeom prst="rect">
              <a:avLst/>
            </a:prstGeom>
            <a:solidFill>
              <a:schemeClr val="tx1"/>
            </a:solidFill>
          </p:spPr>
          <p:txBody>
            <a:bodyPr wrap="square">
              <a:spAutoFit/>
            </a:bodyPr>
            <a:lstStyle/>
            <a:p>
              <a:pPr defTabSz="617220" fontAlgn="base">
                <a:spcAft>
                  <a:spcPct val="0"/>
                </a:spcAft>
                <a:buClr>
                  <a:srgbClr val="6D6E70"/>
                </a:buClr>
                <a:buSzPct val="90000"/>
                <a:defRPr/>
              </a:pPr>
              <a:r>
                <a:rPr lang="es-ES_tradnl" sz="1800">
                  <a:solidFill>
                    <a:schemeClr val="bg1"/>
                  </a:solidFill>
                  <a:latin typeface="IBM Plex Sans Light" panose="020B0403050203000203" pitchFamily="34" charset="0"/>
                  <a:ea typeface="IBM Plex Sans" charset="0"/>
                  <a:cs typeface="IBM Plex Sans" charset="0"/>
                </a:rPr>
                <a:t>Usar servicios de seguridad nativos en la nube</a:t>
              </a:r>
            </a:p>
          </p:txBody>
        </p:sp>
        <p:pic>
          <p:nvPicPr>
            <p:cNvPr id="23" name="Picture 6" descr="&#10;">
              <a:extLst>
                <a:ext uri="{FF2B5EF4-FFF2-40B4-BE49-F238E27FC236}">
                  <a16:creationId xmlns:a16="http://schemas.microsoft.com/office/drawing/2014/main" id="{41C1678C-E7CE-4320-B632-A95F245751FC}"/>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rot="16200000">
              <a:off x="3048732" y="2064861"/>
              <a:ext cx="228600" cy="1598988"/>
            </a:xfrm>
            <a:prstGeom prst="rect">
              <a:avLst/>
            </a:prstGeom>
            <a:ln w="12700">
              <a:miter lim="400000"/>
            </a:ln>
          </p:spPr>
        </p:pic>
      </p:grpSp>
      <p:grpSp>
        <p:nvGrpSpPr>
          <p:cNvPr id="24" name="Group 23">
            <a:extLst>
              <a:ext uri="{FF2B5EF4-FFF2-40B4-BE49-F238E27FC236}">
                <a16:creationId xmlns:a16="http://schemas.microsoft.com/office/drawing/2014/main" id="{8D62B51C-61EA-4F12-9BD7-088B8A069DD6}"/>
              </a:ext>
            </a:extLst>
          </p:cNvPr>
          <p:cNvGrpSpPr/>
          <p:nvPr/>
        </p:nvGrpSpPr>
        <p:grpSpPr>
          <a:xfrm>
            <a:off x="2420044" y="3071891"/>
            <a:ext cx="1878475" cy="1200329"/>
            <a:chOff x="2363538" y="3478796"/>
            <a:chExt cx="1598988" cy="1200329"/>
          </a:xfrm>
        </p:grpSpPr>
        <p:sp>
          <p:nvSpPr>
            <p:cNvPr id="25" name="Rectangle 24">
              <a:extLst>
                <a:ext uri="{FF2B5EF4-FFF2-40B4-BE49-F238E27FC236}">
                  <a16:creationId xmlns:a16="http://schemas.microsoft.com/office/drawing/2014/main" id="{3E53C672-3D6E-4222-932A-AF7A910CAB23}"/>
                </a:ext>
              </a:extLst>
            </p:cNvPr>
            <p:cNvSpPr/>
            <p:nvPr/>
          </p:nvSpPr>
          <p:spPr>
            <a:xfrm>
              <a:off x="2364418" y="3478796"/>
              <a:ext cx="1598108" cy="1200329"/>
            </a:xfrm>
            <a:prstGeom prst="rect">
              <a:avLst/>
            </a:prstGeom>
            <a:solidFill>
              <a:schemeClr val="tx1"/>
            </a:solidFill>
          </p:spPr>
          <p:txBody>
            <a:bodyPr wrap="square">
              <a:spAutoFit/>
            </a:bodyPr>
            <a:lstStyle/>
            <a:p>
              <a:pPr lvl="0" defTabSz="617220" fontAlgn="base">
                <a:spcAft>
                  <a:spcPct val="0"/>
                </a:spcAft>
                <a:buClr>
                  <a:srgbClr val="6D6E70"/>
                </a:buClr>
                <a:buSzPct val="90000"/>
                <a:defRPr/>
              </a:pPr>
              <a:r>
                <a:rPr lang="es-ES_tradnl" sz="1800">
                  <a:solidFill>
                    <a:schemeClr val="bg1"/>
                  </a:solidFill>
                  <a:latin typeface="IBM Plex Sans Light" panose="020B0403050203000203" pitchFamily="34" charset="0"/>
                  <a:ea typeface="IBM Plex Sans" charset="0"/>
                  <a:cs typeface="IBM Plex Sans" charset="0"/>
                </a:rPr>
                <a:t>Implementar seguridad a través de contenedores</a:t>
              </a:r>
            </a:p>
          </p:txBody>
        </p:sp>
        <p:pic>
          <p:nvPicPr>
            <p:cNvPr id="26" name="Picture 6" descr="&#10;">
              <a:extLst>
                <a:ext uri="{FF2B5EF4-FFF2-40B4-BE49-F238E27FC236}">
                  <a16:creationId xmlns:a16="http://schemas.microsoft.com/office/drawing/2014/main" id="{CD93CA46-3B4D-449E-BD9E-8078D4A4B30E}"/>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rot="16200000">
              <a:off x="3048732" y="3711691"/>
              <a:ext cx="228600" cy="1598988"/>
            </a:xfrm>
            <a:prstGeom prst="rect">
              <a:avLst/>
            </a:prstGeom>
            <a:ln w="12700">
              <a:miter lim="400000"/>
            </a:ln>
          </p:spPr>
        </p:pic>
      </p:grpSp>
      <p:grpSp>
        <p:nvGrpSpPr>
          <p:cNvPr id="27" name="Group 26">
            <a:extLst>
              <a:ext uri="{FF2B5EF4-FFF2-40B4-BE49-F238E27FC236}">
                <a16:creationId xmlns:a16="http://schemas.microsoft.com/office/drawing/2014/main" id="{D4968E8B-DC44-4019-A926-E89F978B75FF}"/>
              </a:ext>
            </a:extLst>
          </p:cNvPr>
          <p:cNvGrpSpPr/>
          <p:nvPr/>
        </p:nvGrpSpPr>
        <p:grpSpPr>
          <a:xfrm>
            <a:off x="4700425" y="3071891"/>
            <a:ext cx="2003616" cy="1200329"/>
            <a:chOff x="4572000" y="3478796"/>
            <a:chExt cx="1705510" cy="1200329"/>
          </a:xfrm>
        </p:grpSpPr>
        <p:sp>
          <p:nvSpPr>
            <p:cNvPr id="28" name="Rectangle 27">
              <a:extLst>
                <a:ext uri="{FF2B5EF4-FFF2-40B4-BE49-F238E27FC236}">
                  <a16:creationId xmlns:a16="http://schemas.microsoft.com/office/drawing/2014/main" id="{BD86D415-3BF5-488C-8A2C-F35AC8DCD8EC}"/>
                </a:ext>
              </a:extLst>
            </p:cNvPr>
            <p:cNvSpPr/>
            <p:nvPr/>
          </p:nvSpPr>
          <p:spPr>
            <a:xfrm>
              <a:off x="4572000" y="3478796"/>
              <a:ext cx="1705510" cy="1200329"/>
            </a:xfrm>
            <a:prstGeom prst="rect">
              <a:avLst/>
            </a:prstGeom>
            <a:solidFill>
              <a:schemeClr val="tx1"/>
            </a:solidFill>
          </p:spPr>
          <p:txBody>
            <a:bodyPr wrap="square">
              <a:spAutoFit/>
            </a:bodyPr>
            <a:lstStyle/>
            <a:p>
              <a:pPr lvl="0" defTabSz="617220" fontAlgn="base">
                <a:spcAft>
                  <a:spcPct val="0"/>
                </a:spcAft>
                <a:buClr>
                  <a:srgbClr val="6D6E70"/>
                </a:buClr>
                <a:buSzPct val="90000"/>
                <a:defRPr/>
              </a:pPr>
              <a:r>
                <a:rPr lang="es-ES_tradnl" sz="1800">
                  <a:solidFill>
                    <a:schemeClr val="bg1"/>
                  </a:solidFill>
                  <a:latin typeface="IBM Plex Sans Light" panose="020B0403050203000203" pitchFamily="34" charset="0"/>
                  <a:ea typeface="IBM Plex Sans" charset="0"/>
                  <a:cs typeface="IBM Plex Sans" charset="0"/>
                </a:rPr>
                <a:t>Monitorear el cumplimiento continuamente</a:t>
              </a:r>
            </a:p>
          </p:txBody>
        </p:sp>
        <p:pic>
          <p:nvPicPr>
            <p:cNvPr id="29" name="Picture 6" descr="&#10;">
              <a:extLst>
                <a:ext uri="{FF2B5EF4-FFF2-40B4-BE49-F238E27FC236}">
                  <a16:creationId xmlns:a16="http://schemas.microsoft.com/office/drawing/2014/main" id="{8CD4D951-7950-4231-BED9-23A80B77AB20}"/>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rot="16200000">
              <a:off x="5257194" y="3711691"/>
              <a:ext cx="228600" cy="1598988"/>
            </a:xfrm>
            <a:prstGeom prst="rect">
              <a:avLst/>
            </a:prstGeom>
            <a:ln w="12700">
              <a:miter lim="400000"/>
            </a:ln>
          </p:spPr>
        </p:pic>
      </p:grpSp>
      <p:grpSp>
        <p:nvGrpSpPr>
          <p:cNvPr id="30" name="Group 29">
            <a:extLst>
              <a:ext uri="{FF2B5EF4-FFF2-40B4-BE49-F238E27FC236}">
                <a16:creationId xmlns:a16="http://schemas.microsoft.com/office/drawing/2014/main" id="{07BB358B-696B-4C59-97CF-4AA9F3D24D9A}"/>
              </a:ext>
            </a:extLst>
          </p:cNvPr>
          <p:cNvGrpSpPr/>
          <p:nvPr/>
        </p:nvGrpSpPr>
        <p:grpSpPr>
          <a:xfrm>
            <a:off x="4700425" y="1479642"/>
            <a:ext cx="1991864" cy="1200329"/>
            <a:chOff x="4572000" y="1886547"/>
            <a:chExt cx="1695506" cy="1200329"/>
          </a:xfrm>
        </p:grpSpPr>
        <p:sp>
          <p:nvSpPr>
            <p:cNvPr id="31" name="Rectangle 30">
              <a:extLst>
                <a:ext uri="{FF2B5EF4-FFF2-40B4-BE49-F238E27FC236}">
                  <a16:creationId xmlns:a16="http://schemas.microsoft.com/office/drawing/2014/main" id="{C45E4F3C-F504-41DF-B004-6DED77165633}"/>
                </a:ext>
              </a:extLst>
            </p:cNvPr>
            <p:cNvSpPr/>
            <p:nvPr/>
          </p:nvSpPr>
          <p:spPr>
            <a:xfrm>
              <a:off x="4572000" y="1886547"/>
              <a:ext cx="1695506" cy="1200329"/>
            </a:xfrm>
            <a:prstGeom prst="rect">
              <a:avLst/>
            </a:prstGeom>
            <a:solidFill>
              <a:schemeClr val="tx1"/>
            </a:solidFill>
          </p:spPr>
          <p:txBody>
            <a:bodyPr wrap="square">
              <a:spAutoFit/>
            </a:bodyPr>
            <a:lstStyle/>
            <a:p>
              <a:pPr lvl="0" defTabSz="617220" fontAlgn="base">
                <a:spcAft>
                  <a:spcPct val="0"/>
                </a:spcAft>
                <a:buClr>
                  <a:srgbClr val="6D6E70"/>
                </a:buClr>
                <a:buSzPct val="90000"/>
                <a:defRPr/>
              </a:pPr>
              <a:r>
                <a:rPr lang="es-ES_tradnl" sz="1800">
                  <a:solidFill>
                    <a:schemeClr val="bg1"/>
                  </a:solidFill>
                  <a:latin typeface="IBM Plex Sans Light" panose="020B0403050203000203" pitchFamily="34" charset="0"/>
                  <a:ea typeface="IBM Plex Sans" charset="0"/>
                  <a:cs typeface="IBM Plex Sans" charset="0"/>
                </a:rPr>
                <a:t>Definir políticas por servicios y grupos</a:t>
              </a:r>
            </a:p>
          </p:txBody>
        </p:sp>
        <p:pic>
          <p:nvPicPr>
            <p:cNvPr id="32" name="Picture 6" descr="&#10;">
              <a:extLst>
                <a:ext uri="{FF2B5EF4-FFF2-40B4-BE49-F238E27FC236}">
                  <a16:creationId xmlns:a16="http://schemas.microsoft.com/office/drawing/2014/main" id="{9B6157D4-F23B-49C5-A82B-AC72F05A1BF7}"/>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rot="16200000">
              <a:off x="5263074" y="2064860"/>
              <a:ext cx="228600" cy="1598988"/>
            </a:xfrm>
            <a:prstGeom prst="rect">
              <a:avLst/>
            </a:prstGeom>
            <a:ln w="12700">
              <a:miter lim="400000"/>
            </a:ln>
          </p:spPr>
        </p:pic>
      </p:grpSp>
      <p:grpSp>
        <p:nvGrpSpPr>
          <p:cNvPr id="33" name="Group 32">
            <a:extLst>
              <a:ext uri="{FF2B5EF4-FFF2-40B4-BE49-F238E27FC236}">
                <a16:creationId xmlns:a16="http://schemas.microsoft.com/office/drawing/2014/main" id="{52783FE3-956C-4F4B-9AE1-75CF0BEE8D3C}"/>
              </a:ext>
            </a:extLst>
          </p:cNvPr>
          <p:cNvGrpSpPr/>
          <p:nvPr/>
        </p:nvGrpSpPr>
        <p:grpSpPr>
          <a:xfrm>
            <a:off x="6990763" y="1479642"/>
            <a:ext cx="2100713" cy="1092108"/>
            <a:chOff x="6929120" y="1886547"/>
            <a:chExt cx="1788160" cy="1092108"/>
          </a:xfrm>
        </p:grpSpPr>
        <p:sp>
          <p:nvSpPr>
            <p:cNvPr id="34" name="Rectangle 33">
              <a:extLst>
                <a:ext uri="{FF2B5EF4-FFF2-40B4-BE49-F238E27FC236}">
                  <a16:creationId xmlns:a16="http://schemas.microsoft.com/office/drawing/2014/main" id="{83456EC4-9693-4291-B79A-78F44157C32B}"/>
                </a:ext>
              </a:extLst>
            </p:cNvPr>
            <p:cNvSpPr/>
            <p:nvPr/>
          </p:nvSpPr>
          <p:spPr>
            <a:xfrm>
              <a:off x="6929120" y="1886547"/>
              <a:ext cx="1788160" cy="923330"/>
            </a:xfrm>
            <a:prstGeom prst="rect">
              <a:avLst/>
            </a:prstGeom>
            <a:solidFill>
              <a:schemeClr val="tx1"/>
            </a:solidFill>
          </p:spPr>
          <p:txBody>
            <a:bodyPr wrap="square">
              <a:spAutoFit/>
            </a:bodyPr>
            <a:lstStyle/>
            <a:p>
              <a:pPr lvl="0" defTabSz="617220" fontAlgn="base">
                <a:spcAft>
                  <a:spcPct val="0"/>
                </a:spcAft>
                <a:buClr>
                  <a:srgbClr val="6D6E70"/>
                </a:buClr>
                <a:buSzPct val="90000"/>
                <a:defRPr/>
              </a:pPr>
              <a:r>
                <a:rPr lang="es-ES_tradnl" sz="1800">
                  <a:solidFill>
                    <a:schemeClr val="bg1"/>
                  </a:solidFill>
                  <a:latin typeface="IBM Plex Sans Light" panose="020B0403050203000203" pitchFamily="34" charset="0"/>
                  <a:ea typeface="IBM Plex Sans" charset="0"/>
                  <a:cs typeface="IBM Plex Sans" charset="0"/>
                </a:rPr>
                <a:t>Solo permitir actividad “normal”</a:t>
              </a:r>
            </a:p>
          </p:txBody>
        </p:sp>
        <p:pic>
          <p:nvPicPr>
            <p:cNvPr id="35" name="Picture 6" descr="&#10;">
              <a:extLst>
                <a:ext uri="{FF2B5EF4-FFF2-40B4-BE49-F238E27FC236}">
                  <a16:creationId xmlns:a16="http://schemas.microsoft.com/office/drawing/2014/main" id="{E228062B-14DB-44FB-A4EA-C39B14B8CDF9}"/>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rot="16200000">
              <a:off x="7614314" y="2064861"/>
              <a:ext cx="228600" cy="1598988"/>
            </a:xfrm>
            <a:prstGeom prst="rect">
              <a:avLst/>
            </a:prstGeom>
            <a:ln w="12700">
              <a:miter lim="400000"/>
            </a:ln>
          </p:spPr>
        </p:pic>
      </p:grpSp>
      <p:grpSp>
        <p:nvGrpSpPr>
          <p:cNvPr id="36" name="Group 35">
            <a:extLst>
              <a:ext uri="{FF2B5EF4-FFF2-40B4-BE49-F238E27FC236}">
                <a16:creationId xmlns:a16="http://schemas.microsoft.com/office/drawing/2014/main" id="{171F6E43-F8AC-40B3-909C-60FE586F7D59}"/>
              </a:ext>
            </a:extLst>
          </p:cNvPr>
          <p:cNvGrpSpPr/>
          <p:nvPr/>
        </p:nvGrpSpPr>
        <p:grpSpPr>
          <a:xfrm>
            <a:off x="6987580" y="3077028"/>
            <a:ext cx="2013509" cy="1141552"/>
            <a:chOff x="6928240" y="3483933"/>
            <a:chExt cx="1713931" cy="1141552"/>
          </a:xfrm>
        </p:grpSpPr>
        <p:sp>
          <p:nvSpPr>
            <p:cNvPr id="37" name="Rectangle 36">
              <a:extLst>
                <a:ext uri="{FF2B5EF4-FFF2-40B4-BE49-F238E27FC236}">
                  <a16:creationId xmlns:a16="http://schemas.microsoft.com/office/drawing/2014/main" id="{1EF230E5-977C-42FF-A765-F4EC814F02F3}"/>
                </a:ext>
              </a:extLst>
            </p:cNvPr>
            <p:cNvSpPr/>
            <p:nvPr/>
          </p:nvSpPr>
          <p:spPr>
            <a:xfrm>
              <a:off x="6970216" y="3483933"/>
              <a:ext cx="1671955" cy="923330"/>
            </a:xfrm>
            <a:prstGeom prst="rect">
              <a:avLst/>
            </a:prstGeom>
            <a:solidFill>
              <a:schemeClr val="tx1"/>
            </a:solidFill>
          </p:spPr>
          <p:txBody>
            <a:bodyPr wrap="square">
              <a:spAutoFit/>
            </a:bodyPr>
            <a:lstStyle/>
            <a:p>
              <a:pPr lvl="0" defTabSz="617220" fontAlgn="base">
                <a:spcAft>
                  <a:spcPct val="0"/>
                </a:spcAft>
                <a:buClr>
                  <a:srgbClr val="6D6E70"/>
                </a:buClr>
                <a:buSzPct val="90000"/>
                <a:defRPr/>
              </a:pPr>
              <a:r>
                <a:rPr lang="es-ES_tradnl" sz="1800">
                  <a:solidFill>
                    <a:schemeClr val="bg1"/>
                  </a:solidFill>
                  <a:latin typeface="IBM Plex Sans Light" panose="020B0403050203000203" pitchFamily="34" charset="0"/>
                  <a:ea typeface="IBM Plex Sans" charset="0"/>
                  <a:cs typeface="IBM Plex Sans" charset="0"/>
                </a:rPr>
                <a:t>Automatizar la respuesta con orquestación</a:t>
              </a:r>
            </a:p>
          </p:txBody>
        </p:sp>
        <p:pic>
          <p:nvPicPr>
            <p:cNvPr id="38" name="Picture 6" descr="&#10;">
              <a:extLst>
                <a:ext uri="{FF2B5EF4-FFF2-40B4-BE49-F238E27FC236}">
                  <a16:creationId xmlns:a16="http://schemas.microsoft.com/office/drawing/2014/main" id="{84F4D7D0-7CCC-4D2A-AA20-A5712A0D2662}"/>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rot="16200000">
              <a:off x="7613434" y="3711691"/>
              <a:ext cx="228600" cy="1598988"/>
            </a:xfrm>
            <a:prstGeom prst="rect">
              <a:avLst/>
            </a:prstGeom>
            <a:ln w="12700">
              <a:miter lim="400000"/>
            </a:ln>
          </p:spPr>
        </p:pic>
      </p:grpSp>
      <p:sp>
        <p:nvSpPr>
          <p:cNvPr id="39" name="Rectangle 38">
            <a:extLst>
              <a:ext uri="{FF2B5EF4-FFF2-40B4-BE49-F238E27FC236}">
                <a16:creationId xmlns:a16="http://schemas.microsoft.com/office/drawing/2014/main" id="{FA511917-37F3-42D7-8D01-1C080C919BB4}"/>
              </a:ext>
            </a:extLst>
          </p:cNvPr>
          <p:cNvSpPr/>
          <p:nvPr/>
        </p:nvSpPr>
        <p:spPr>
          <a:xfrm>
            <a:off x="149126" y="40683"/>
            <a:ext cx="7697415" cy="1015663"/>
          </a:xfrm>
          <a:prstGeom prst="rect">
            <a:avLst/>
          </a:prstGeom>
          <a:solidFill>
            <a:schemeClr val="tx1"/>
          </a:solidFill>
        </p:spPr>
        <p:txBody>
          <a:bodyPr wrap="square" lIns="0" tIns="0" rIns="0" bIns="0">
            <a:spAutoFit/>
          </a:bodyPr>
          <a:lstStyle/>
          <a:p>
            <a:r>
              <a:rPr lang="es-ES_tradnl" sz="6600">
                <a:gradFill>
                  <a:gsLst>
                    <a:gs pos="70000">
                      <a:schemeClr val="accent3"/>
                    </a:gs>
                    <a:gs pos="0">
                      <a:schemeClr val="accent2"/>
                    </a:gs>
                  </a:gsLst>
                  <a:lin ang="18000000" scaled="0"/>
                </a:gradFill>
                <a:latin typeface="IBM Plex Sans ExtraLight" panose="020B0303050203000203" pitchFamily="34" charset="0"/>
                <a:ea typeface="IBM Plex Sans" charset="0"/>
                <a:cs typeface="IBM Plex Sans" charset="0"/>
              </a:rPr>
              <a:t>Las nuevas reglas</a:t>
            </a:r>
          </a:p>
        </p:txBody>
      </p:sp>
      <p:grpSp>
        <p:nvGrpSpPr>
          <p:cNvPr id="15" name="Group 14">
            <a:extLst>
              <a:ext uri="{FF2B5EF4-FFF2-40B4-BE49-F238E27FC236}">
                <a16:creationId xmlns:a16="http://schemas.microsoft.com/office/drawing/2014/main" id="{4D6BE061-A693-47C6-8ABA-6F4E0CEE856E}"/>
              </a:ext>
            </a:extLst>
          </p:cNvPr>
          <p:cNvGrpSpPr/>
          <p:nvPr/>
        </p:nvGrpSpPr>
        <p:grpSpPr>
          <a:xfrm>
            <a:off x="136899" y="1479642"/>
            <a:ext cx="2003628" cy="1200329"/>
            <a:chOff x="188269" y="1886547"/>
            <a:chExt cx="1705520" cy="1200329"/>
          </a:xfrm>
        </p:grpSpPr>
        <p:sp>
          <p:nvSpPr>
            <p:cNvPr id="16" name="Rectangle 15">
              <a:extLst>
                <a:ext uri="{FF2B5EF4-FFF2-40B4-BE49-F238E27FC236}">
                  <a16:creationId xmlns:a16="http://schemas.microsoft.com/office/drawing/2014/main" id="{A4F70AFB-B6FB-4609-911E-F949C8BE6A48}"/>
                </a:ext>
              </a:extLst>
            </p:cNvPr>
            <p:cNvSpPr/>
            <p:nvPr/>
          </p:nvSpPr>
          <p:spPr>
            <a:xfrm>
              <a:off x="188269" y="1886547"/>
              <a:ext cx="1705520" cy="1200329"/>
            </a:xfrm>
            <a:prstGeom prst="rect">
              <a:avLst/>
            </a:prstGeom>
            <a:solidFill>
              <a:schemeClr val="tx1"/>
            </a:solidFill>
          </p:spPr>
          <p:txBody>
            <a:bodyPr wrap="square">
              <a:spAutoFit/>
            </a:bodyPr>
            <a:lstStyle/>
            <a:p>
              <a:pPr defTabSz="617220" fontAlgn="base">
                <a:spcAft>
                  <a:spcPct val="0"/>
                </a:spcAft>
                <a:buClr>
                  <a:srgbClr val="6D6E70"/>
                </a:buClr>
                <a:buSzPct val="90000"/>
                <a:defRPr/>
              </a:pPr>
              <a:r>
                <a:rPr lang="es-ES_tradnl" sz="1800">
                  <a:solidFill>
                    <a:schemeClr val="bg1"/>
                  </a:solidFill>
                  <a:latin typeface="IBM Plex Sans Light" panose="020B0403050203000203" pitchFamily="34" charset="0"/>
                  <a:ea typeface="IBM Plex Sans" charset="0"/>
                  <a:cs typeface="IBM Plex Sans" charset="0"/>
                </a:rPr>
                <a:t>Incluir seguridad en el proceso </a:t>
              </a:r>
              <a:r>
                <a:rPr lang="es-ES_tradnl" sz="1800" err="1">
                  <a:solidFill>
                    <a:schemeClr val="bg1"/>
                  </a:solidFill>
                  <a:latin typeface="IBM Plex Sans Light" panose="020B0403050203000203" pitchFamily="34" charset="0"/>
                  <a:ea typeface="IBM Plex Sans" charset="0"/>
                  <a:cs typeface="IBM Plex Sans" charset="0"/>
                </a:rPr>
                <a:t>DevOps</a:t>
              </a:r>
              <a:endParaRPr lang="es-ES_tradnl" sz="1800">
                <a:solidFill>
                  <a:schemeClr val="bg1"/>
                </a:solidFill>
                <a:latin typeface="IBM Plex Sans Light" panose="020B0403050203000203" pitchFamily="34" charset="0"/>
                <a:ea typeface="IBM Plex Sans" charset="0"/>
                <a:cs typeface="IBM Plex Sans" charset="0"/>
              </a:endParaRPr>
            </a:p>
          </p:txBody>
        </p:sp>
        <p:pic>
          <p:nvPicPr>
            <p:cNvPr id="17" name="Picture 6" descr="&#10;">
              <a:extLst>
                <a:ext uri="{FF2B5EF4-FFF2-40B4-BE49-F238E27FC236}">
                  <a16:creationId xmlns:a16="http://schemas.microsoft.com/office/drawing/2014/main" id="{63C5446D-DF4D-4158-B661-8CBB3F93B192}"/>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rot="16200000">
              <a:off x="874677" y="2064861"/>
              <a:ext cx="228600" cy="1598988"/>
            </a:xfrm>
            <a:prstGeom prst="rect">
              <a:avLst/>
            </a:prstGeom>
            <a:ln w="12700">
              <a:miter lim="400000"/>
            </a:ln>
          </p:spPr>
        </p:pic>
      </p:grpSp>
    </p:spTree>
    <p:extLst>
      <p:ext uri="{BB962C8B-B14F-4D97-AF65-F5344CB8AC3E}">
        <p14:creationId xmlns:p14="http://schemas.microsoft.com/office/powerpoint/2010/main" val="46986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EEEDDE77-B9B0-4B9C-BE5D-3DDD2449D517}"/>
              </a:ext>
            </a:extLst>
          </p:cNvPr>
          <p:cNvPicPr>
            <a:picLocks noChangeAspect="1"/>
          </p:cNvPicPr>
          <p:nvPr/>
        </p:nvPicPr>
        <p:blipFill>
          <a:blip r:embed="rId5" cstate="hqprint">
            <a:alphaModFix/>
            <a:extLst>
              <a:ext uri="{28A0092B-C50C-407E-A947-70E740481C1C}">
                <a14:useLocalDpi xmlns:a14="http://schemas.microsoft.com/office/drawing/2010/main"/>
              </a:ext>
            </a:extLst>
          </a:blip>
          <a:stretch>
            <a:fillRect/>
          </a:stretch>
        </p:blipFill>
        <p:spPr>
          <a:xfrm>
            <a:off x="3572" y="0"/>
            <a:ext cx="9136856" cy="5143500"/>
          </a:xfrm>
          <a:prstGeom prst="rect">
            <a:avLst/>
          </a:prstGeom>
        </p:spPr>
      </p:pic>
      <p:sp>
        <p:nvSpPr>
          <p:cNvPr id="473" name="Line"/>
          <p:cNvSpPr/>
          <p:nvPr/>
        </p:nvSpPr>
        <p:spPr>
          <a:xfrm>
            <a:off x="731703" y="-3152388"/>
            <a:ext cx="81784" cy="1"/>
          </a:xfrm>
          <a:prstGeom prst="line">
            <a:avLst/>
          </a:prstGeom>
          <a:ln w="12700">
            <a:solidFill>
              <a:schemeClr val="accent1">
                <a:alpha val="36438"/>
              </a:schemeClr>
            </a:solidFill>
          </a:ln>
          <a:effectLst>
            <a:outerShdw blurRad="127000" dist="20000" dir="5400000" rotWithShape="0">
              <a:srgbClr val="000000">
                <a:alpha val="38000"/>
              </a:srgbClr>
            </a:outerShdw>
          </a:effectLst>
        </p:spPr>
        <p:txBody>
          <a:bodyPr lIns="45719" rIns="45719"/>
          <a:lstStyle/>
          <a:p>
            <a:pPr>
              <a:defRPr>
                <a:solidFill>
                  <a:srgbClr val="000000"/>
                </a:solidFill>
              </a:defRPr>
            </a:pPr>
            <a:endParaRPr/>
          </a:p>
        </p:txBody>
      </p:sp>
      <p:sp>
        <p:nvSpPr>
          <p:cNvPr id="474" name="Line"/>
          <p:cNvSpPr/>
          <p:nvPr/>
        </p:nvSpPr>
        <p:spPr>
          <a:xfrm>
            <a:off x="731703" y="-2771388"/>
            <a:ext cx="81784" cy="1"/>
          </a:xfrm>
          <a:prstGeom prst="line">
            <a:avLst/>
          </a:prstGeom>
          <a:ln w="12700">
            <a:solidFill>
              <a:schemeClr val="accent1">
                <a:alpha val="36438"/>
              </a:schemeClr>
            </a:solidFill>
          </a:ln>
          <a:effectLst>
            <a:outerShdw blurRad="127000" dist="20000" dir="5400000" rotWithShape="0">
              <a:srgbClr val="000000">
                <a:alpha val="38000"/>
              </a:srgbClr>
            </a:outerShdw>
          </a:effectLst>
        </p:spPr>
        <p:txBody>
          <a:bodyPr lIns="45719" rIns="45719"/>
          <a:lstStyle/>
          <a:p>
            <a:pPr>
              <a:defRPr>
                <a:solidFill>
                  <a:srgbClr val="000000"/>
                </a:solidFill>
              </a:defRPr>
            </a:pPr>
            <a:endParaRPr/>
          </a:p>
        </p:txBody>
      </p:sp>
      <p:sp>
        <p:nvSpPr>
          <p:cNvPr id="475" name="Line"/>
          <p:cNvSpPr/>
          <p:nvPr/>
        </p:nvSpPr>
        <p:spPr>
          <a:xfrm>
            <a:off x="731703" y="-2390388"/>
            <a:ext cx="81784" cy="1"/>
          </a:xfrm>
          <a:prstGeom prst="line">
            <a:avLst/>
          </a:prstGeom>
          <a:ln w="12700">
            <a:solidFill>
              <a:schemeClr val="accent1">
                <a:alpha val="36438"/>
              </a:schemeClr>
            </a:solidFill>
          </a:ln>
          <a:effectLst>
            <a:outerShdw blurRad="127000" dist="20000" dir="5400000" rotWithShape="0">
              <a:srgbClr val="000000">
                <a:alpha val="38000"/>
              </a:srgbClr>
            </a:outerShdw>
          </a:effectLst>
        </p:spPr>
        <p:txBody>
          <a:bodyPr lIns="45719" rIns="45719"/>
          <a:lstStyle/>
          <a:p>
            <a:pPr>
              <a:defRPr>
                <a:solidFill>
                  <a:srgbClr val="000000"/>
                </a:solidFill>
              </a:defRPr>
            </a:pPr>
            <a:endParaRPr/>
          </a:p>
        </p:txBody>
      </p:sp>
      <p:sp>
        <p:nvSpPr>
          <p:cNvPr id="476" name="Line"/>
          <p:cNvSpPr/>
          <p:nvPr/>
        </p:nvSpPr>
        <p:spPr>
          <a:xfrm>
            <a:off x="731703" y="-2009388"/>
            <a:ext cx="81784" cy="1"/>
          </a:xfrm>
          <a:prstGeom prst="line">
            <a:avLst/>
          </a:prstGeom>
          <a:ln w="12700">
            <a:solidFill>
              <a:schemeClr val="accent1">
                <a:alpha val="36438"/>
              </a:schemeClr>
            </a:solidFill>
          </a:ln>
          <a:effectLst>
            <a:outerShdw blurRad="127000" dist="20000" dir="5400000" rotWithShape="0">
              <a:srgbClr val="000000">
                <a:alpha val="38000"/>
              </a:srgbClr>
            </a:outerShdw>
          </a:effectLst>
        </p:spPr>
        <p:txBody>
          <a:bodyPr lIns="45719" rIns="45719"/>
          <a:lstStyle/>
          <a:p>
            <a:pPr>
              <a:defRPr>
                <a:solidFill>
                  <a:srgbClr val="000000"/>
                </a:solidFill>
              </a:defRPr>
            </a:pPr>
            <a:endParaRPr/>
          </a:p>
        </p:txBody>
      </p:sp>
      <p:sp>
        <p:nvSpPr>
          <p:cNvPr id="477" name="Line"/>
          <p:cNvSpPr/>
          <p:nvPr/>
        </p:nvSpPr>
        <p:spPr>
          <a:xfrm>
            <a:off x="731703" y="-1628388"/>
            <a:ext cx="81784" cy="1"/>
          </a:xfrm>
          <a:prstGeom prst="line">
            <a:avLst/>
          </a:prstGeom>
          <a:ln w="12700">
            <a:solidFill>
              <a:schemeClr val="accent1">
                <a:alpha val="36438"/>
              </a:schemeClr>
            </a:solidFill>
          </a:ln>
          <a:effectLst>
            <a:outerShdw blurRad="127000" dist="20000" dir="5400000" rotWithShape="0">
              <a:srgbClr val="000000">
                <a:alpha val="38000"/>
              </a:srgbClr>
            </a:outerShdw>
          </a:effectLst>
        </p:spPr>
        <p:txBody>
          <a:bodyPr lIns="45719" rIns="45719"/>
          <a:lstStyle/>
          <a:p>
            <a:pPr>
              <a:defRPr>
                <a:solidFill>
                  <a:srgbClr val="000000"/>
                </a:solidFill>
              </a:defRPr>
            </a:pPr>
            <a:endParaRPr/>
          </a:p>
        </p:txBody>
      </p:sp>
      <p:grpSp>
        <p:nvGrpSpPr>
          <p:cNvPr id="508" name="Group"/>
          <p:cNvGrpSpPr/>
          <p:nvPr/>
        </p:nvGrpSpPr>
        <p:grpSpPr>
          <a:xfrm>
            <a:off x="628650" y="5372870"/>
            <a:ext cx="6511735" cy="81784"/>
            <a:chOff x="0" y="0"/>
            <a:chExt cx="6511734" cy="81782"/>
          </a:xfrm>
        </p:grpSpPr>
        <p:sp>
          <p:nvSpPr>
            <p:cNvPr id="490" name="Line"/>
            <p:cNvSpPr/>
            <p:nvPr/>
          </p:nvSpPr>
          <p:spPr>
            <a:xfrm flipV="1">
              <a:off x="-1" y="0"/>
              <a:ext cx="2"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a:p>
          </p:txBody>
        </p:sp>
        <p:sp>
          <p:nvSpPr>
            <p:cNvPr id="491" name="Line"/>
            <p:cNvSpPr/>
            <p:nvPr/>
          </p:nvSpPr>
          <p:spPr>
            <a:xfrm flipV="1">
              <a:off x="383043"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a:p>
          </p:txBody>
        </p:sp>
        <p:sp>
          <p:nvSpPr>
            <p:cNvPr id="492" name="Line"/>
            <p:cNvSpPr/>
            <p:nvPr/>
          </p:nvSpPr>
          <p:spPr>
            <a:xfrm flipV="1">
              <a:off x="766086"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a:p>
          </p:txBody>
        </p:sp>
        <p:sp>
          <p:nvSpPr>
            <p:cNvPr id="493" name="Line"/>
            <p:cNvSpPr/>
            <p:nvPr/>
          </p:nvSpPr>
          <p:spPr>
            <a:xfrm flipV="1">
              <a:off x="1149129"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a:p>
          </p:txBody>
        </p:sp>
        <p:sp>
          <p:nvSpPr>
            <p:cNvPr id="494" name="Line"/>
            <p:cNvSpPr/>
            <p:nvPr/>
          </p:nvSpPr>
          <p:spPr>
            <a:xfrm flipV="1">
              <a:off x="1532172"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a:p>
          </p:txBody>
        </p:sp>
        <p:sp>
          <p:nvSpPr>
            <p:cNvPr id="495" name="Line"/>
            <p:cNvSpPr/>
            <p:nvPr/>
          </p:nvSpPr>
          <p:spPr>
            <a:xfrm flipV="1">
              <a:off x="1915215"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a:p>
          </p:txBody>
        </p:sp>
        <p:sp>
          <p:nvSpPr>
            <p:cNvPr id="496" name="Line"/>
            <p:cNvSpPr/>
            <p:nvPr/>
          </p:nvSpPr>
          <p:spPr>
            <a:xfrm flipV="1">
              <a:off x="2298258"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a:p>
          </p:txBody>
        </p:sp>
        <p:sp>
          <p:nvSpPr>
            <p:cNvPr id="497" name="Line"/>
            <p:cNvSpPr/>
            <p:nvPr/>
          </p:nvSpPr>
          <p:spPr>
            <a:xfrm flipV="1">
              <a:off x="2681302"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a:p>
          </p:txBody>
        </p:sp>
        <p:sp>
          <p:nvSpPr>
            <p:cNvPr id="498" name="Line"/>
            <p:cNvSpPr/>
            <p:nvPr/>
          </p:nvSpPr>
          <p:spPr>
            <a:xfrm flipV="1">
              <a:off x="3064345"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a:p>
          </p:txBody>
        </p:sp>
        <p:sp>
          <p:nvSpPr>
            <p:cNvPr id="499" name="Line"/>
            <p:cNvSpPr/>
            <p:nvPr/>
          </p:nvSpPr>
          <p:spPr>
            <a:xfrm flipV="1">
              <a:off x="3447388"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a:p>
          </p:txBody>
        </p:sp>
        <p:sp>
          <p:nvSpPr>
            <p:cNvPr id="500" name="Line"/>
            <p:cNvSpPr/>
            <p:nvPr/>
          </p:nvSpPr>
          <p:spPr>
            <a:xfrm flipV="1">
              <a:off x="3830431"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a:p>
          </p:txBody>
        </p:sp>
        <p:sp>
          <p:nvSpPr>
            <p:cNvPr id="501" name="Line"/>
            <p:cNvSpPr/>
            <p:nvPr/>
          </p:nvSpPr>
          <p:spPr>
            <a:xfrm flipV="1">
              <a:off x="4213475"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a:p>
          </p:txBody>
        </p:sp>
        <p:sp>
          <p:nvSpPr>
            <p:cNvPr id="502" name="Line"/>
            <p:cNvSpPr/>
            <p:nvPr/>
          </p:nvSpPr>
          <p:spPr>
            <a:xfrm flipV="1">
              <a:off x="4596518"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a:p>
          </p:txBody>
        </p:sp>
        <p:sp>
          <p:nvSpPr>
            <p:cNvPr id="503" name="Line"/>
            <p:cNvSpPr/>
            <p:nvPr/>
          </p:nvSpPr>
          <p:spPr>
            <a:xfrm flipV="1">
              <a:off x="4979561"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a:p>
          </p:txBody>
        </p:sp>
        <p:sp>
          <p:nvSpPr>
            <p:cNvPr id="504" name="Line"/>
            <p:cNvSpPr/>
            <p:nvPr/>
          </p:nvSpPr>
          <p:spPr>
            <a:xfrm flipV="1">
              <a:off x="5362604"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a:p>
          </p:txBody>
        </p:sp>
        <p:sp>
          <p:nvSpPr>
            <p:cNvPr id="505" name="Line"/>
            <p:cNvSpPr/>
            <p:nvPr/>
          </p:nvSpPr>
          <p:spPr>
            <a:xfrm flipV="1">
              <a:off x="5745647"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a:p>
          </p:txBody>
        </p:sp>
        <p:sp>
          <p:nvSpPr>
            <p:cNvPr id="506" name="Line"/>
            <p:cNvSpPr/>
            <p:nvPr/>
          </p:nvSpPr>
          <p:spPr>
            <a:xfrm flipV="1">
              <a:off x="6128691"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a:p>
          </p:txBody>
        </p:sp>
        <p:sp>
          <p:nvSpPr>
            <p:cNvPr id="507" name="Line"/>
            <p:cNvSpPr/>
            <p:nvPr/>
          </p:nvSpPr>
          <p:spPr>
            <a:xfrm flipV="1">
              <a:off x="6511734"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a:p>
          </p:txBody>
        </p:sp>
      </p:grpSp>
      <p:sp>
        <p:nvSpPr>
          <p:cNvPr id="38" name="Today’s rules  are not keeping up.">
            <a:extLst>
              <a:ext uri="{FF2B5EF4-FFF2-40B4-BE49-F238E27FC236}">
                <a16:creationId xmlns:a16="http://schemas.microsoft.com/office/drawing/2014/main" id="{AE148B4D-51DB-4676-8823-2483464C4710}"/>
              </a:ext>
            </a:extLst>
          </p:cNvPr>
          <p:cNvSpPr txBox="1">
            <a:spLocks/>
          </p:cNvSpPr>
          <p:nvPr/>
        </p:nvSpPr>
        <p:spPr>
          <a:xfrm>
            <a:off x="4234805" y="223957"/>
            <a:ext cx="4693438" cy="1329596"/>
          </a:xfrm>
          <a:prstGeom prst="rect">
            <a:avLst/>
          </a:prstGeom>
        </p:spPr>
        <p:txBody>
          <a:bodyPr>
            <a:normAutofit fontScale="85000" lnSpcReduction="10000"/>
          </a:bodyPr>
          <a:lstStyle>
            <a:lvl1pPr marL="0" indent="0" algn="l" defTabSz="768095" rtl="0" eaLnBrk="1" fontAlgn="base" hangingPunct="1">
              <a:lnSpc>
                <a:spcPct val="100000"/>
              </a:lnSpc>
              <a:spcBef>
                <a:spcPts val="1000"/>
              </a:spcBef>
              <a:spcAft>
                <a:spcPct val="0"/>
              </a:spcAft>
              <a:buClr>
                <a:srgbClr val="6D6E70"/>
              </a:buClr>
              <a:buSzPct val="90000"/>
              <a:buFont typeface="Wingdings" pitchFamily="2" charset="2"/>
              <a:buNone/>
              <a:defRPr sz="4200">
                <a:solidFill>
                  <a:schemeClr val="bg1"/>
                </a:solidFill>
                <a:latin typeface="IBM Plex Sans" charset="0"/>
                <a:ea typeface="IBM Plex Sans" charset="0"/>
                <a:cs typeface="IBM Plex Sans" charset="0"/>
              </a:defRPr>
            </a:lvl1pPr>
            <a:lvl2pPr marL="171450" indent="-171450" algn="l" rtl="0" eaLnBrk="1" fontAlgn="base" hangingPunct="1">
              <a:lnSpc>
                <a:spcPct val="100000"/>
              </a:lnSpc>
              <a:spcBef>
                <a:spcPts val="1200"/>
              </a:spcBef>
              <a:spcAft>
                <a:spcPct val="0"/>
              </a:spcAft>
              <a:buClr>
                <a:schemeClr val="bg1"/>
              </a:buClr>
              <a:buSzPct val="100000"/>
              <a:buFont typeface="Arial" panose="020B0604020202020204" pitchFamily="34" charset="0"/>
              <a:buChar char="•"/>
              <a:tabLst/>
              <a:defRPr sz="1400">
                <a:solidFill>
                  <a:schemeClr val="bg1"/>
                </a:solidFill>
                <a:latin typeface="IBM Plex Sans" charset="0"/>
                <a:ea typeface="IBM Plex Sans" charset="0"/>
                <a:cs typeface="IBM Plex Sans" charset="0"/>
              </a:defRPr>
            </a:lvl2pPr>
            <a:lvl3pPr marL="342900" indent="-141288" algn="l" rtl="0" eaLnBrk="1" fontAlgn="base" hangingPunct="1">
              <a:lnSpc>
                <a:spcPct val="100000"/>
              </a:lnSpc>
              <a:spcBef>
                <a:spcPts val="1200"/>
              </a:spcBef>
              <a:spcAft>
                <a:spcPct val="0"/>
              </a:spcAft>
              <a:buClr>
                <a:schemeClr val="bg1"/>
              </a:buClr>
              <a:buSzPct val="100000"/>
              <a:buFont typeface="System Font Regular"/>
              <a:buChar char="–"/>
              <a:tabLst/>
              <a:defRPr sz="1400">
                <a:solidFill>
                  <a:schemeClr val="bg1"/>
                </a:solidFill>
                <a:latin typeface="IBM Plex Sans" charset="0"/>
                <a:ea typeface="IBM Plex Sans" charset="0"/>
                <a:cs typeface="IBM Plex Sans" charset="0"/>
              </a:defRPr>
            </a:lvl3pPr>
            <a:lvl4pPr marL="628650" indent="-193675" algn="l" rtl="0" eaLnBrk="1" fontAlgn="base" hangingPunct="1">
              <a:lnSpc>
                <a:spcPct val="100000"/>
              </a:lnSpc>
              <a:spcBef>
                <a:spcPts val="1200"/>
              </a:spcBef>
              <a:spcAft>
                <a:spcPct val="0"/>
              </a:spcAft>
              <a:buClr>
                <a:schemeClr val="bg1"/>
              </a:buClr>
              <a:buSzPct val="100000"/>
              <a:buFont typeface="System Font Regular"/>
              <a:buChar char="»"/>
              <a:tabLst/>
              <a:defRPr sz="1400" baseline="0">
                <a:solidFill>
                  <a:schemeClr val="bg1"/>
                </a:solidFill>
                <a:latin typeface="IBM Plex Sans" charset="0"/>
                <a:ea typeface="IBM Plex Sans" charset="0"/>
                <a:cs typeface="IBM Plex Sans" charset="0"/>
              </a:defRPr>
            </a:lvl4pPr>
            <a:lvl5pPr marL="803275" indent="-171450" algn="l" rtl="0" eaLnBrk="1" fontAlgn="base" hangingPunct="1">
              <a:lnSpc>
                <a:spcPct val="100000"/>
              </a:lnSpc>
              <a:spcBef>
                <a:spcPts val="1200"/>
              </a:spcBef>
              <a:spcAft>
                <a:spcPct val="0"/>
              </a:spcAft>
              <a:buClr>
                <a:schemeClr val="bg1"/>
              </a:buClr>
              <a:buFont typeface="System Font Regular"/>
              <a:buChar char="–"/>
              <a:tabLst/>
              <a:defRPr sz="1400">
                <a:solidFill>
                  <a:schemeClr val="bg1"/>
                </a:solidFill>
                <a:latin typeface="IBM Plex Sans" charset="0"/>
                <a:ea typeface="IBM Plex Sans" charset="0"/>
                <a:cs typeface="IBM Plex Sans" charset="0"/>
              </a:defRPr>
            </a:lvl5pPr>
            <a:lvl6pPr marL="1583701" indent="-129668" algn="l" rtl="0" eaLnBrk="1" fontAlgn="base" hangingPunct="1">
              <a:spcBef>
                <a:spcPct val="20000"/>
              </a:spcBef>
              <a:spcAft>
                <a:spcPct val="0"/>
              </a:spcAft>
              <a:buClr>
                <a:schemeClr val="bg1"/>
              </a:buClr>
              <a:buChar char="»"/>
              <a:defRPr sz="1269">
                <a:solidFill>
                  <a:schemeClr val="bg1"/>
                </a:solidFill>
                <a:latin typeface="Arial" charset="0"/>
              </a:defRPr>
            </a:lvl6pPr>
            <a:lvl7pPr marL="1946266" indent="-129668" algn="l" rtl="0" eaLnBrk="1" fontAlgn="base" hangingPunct="1">
              <a:spcBef>
                <a:spcPct val="20000"/>
              </a:spcBef>
              <a:spcAft>
                <a:spcPct val="0"/>
              </a:spcAft>
              <a:buClr>
                <a:schemeClr val="bg1"/>
              </a:buClr>
              <a:buChar char="»"/>
              <a:defRPr sz="1269">
                <a:solidFill>
                  <a:schemeClr val="bg1"/>
                </a:solidFill>
                <a:latin typeface="Arial" charset="0"/>
              </a:defRPr>
            </a:lvl7pPr>
            <a:lvl8pPr marL="2308831" indent="-129668" algn="l" rtl="0" eaLnBrk="1" fontAlgn="base" hangingPunct="1">
              <a:spcBef>
                <a:spcPct val="20000"/>
              </a:spcBef>
              <a:spcAft>
                <a:spcPct val="0"/>
              </a:spcAft>
              <a:buClr>
                <a:schemeClr val="bg1"/>
              </a:buClr>
              <a:buChar char="»"/>
              <a:defRPr sz="1269">
                <a:solidFill>
                  <a:schemeClr val="bg1"/>
                </a:solidFill>
                <a:latin typeface="Arial" charset="0"/>
              </a:defRPr>
            </a:lvl8pPr>
            <a:lvl9pPr marL="2671396" indent="-129668" algn="l" rtl="0" eaLnBrk="1" fontAlgn="base" hangingPunct="1">
              <a:spcBef>
                <a:spcPct val="20000"/>
              </a:spcBef>
              <a:spcAft>
                <a:spcPct val="0"/>
              </a:spcAft>
              <a:buClr>
                <a:schemeClr val="bg1"/>
              </a:buClr>
              <a:buChar char="»"/>
              <a:defRPr sz="1269">
                <a:solidFill>
                  <a:schemeClr val="bg1"/>
                </a:solidFill>
                <a:latin typeface="Arial" charset="0"/>
              </a:defRPr>
            </a:lvl9pPr>
          </a:lstStyle>
          <a:p>
            <a:pPr>
              <a:lnSpc>
                <a:spcPct val="90000"/>
              </a:lnSpc>
            </a:pPr>
            <a:r>
              <a:rPr lang="es-ES_tradnl">
                <a:latin typeface="IBM Plex Sans ExtraLight"/>
                <a:sym typeface="IBM Plex Sans ExtraLight"/>
              </a:rPr>
              <a:t>Es hora de dar un gran salto en seguridad</a:t>
            </a:r>
          </a:p>
          <a:p>
            <a:pPr>
              <a:lnSpc>
                <a:spcPct val="90000"/>
              </a:lnSpc>
            </a:pPr>
            <a:endParaRPr lang="es-ES_tradnl">
              <a:latin typeface="IBM Plex Sans ExtraLight"/>
              <a:sym typeface="IBM Plex Sans ExtraLight"/>
            </a:endParaRPr>
          </a:p>
        </p:txBody>
      </p:sp>
      <p:sp>
        <p:nvSpPr>
          <p:cNvPr id="42" name="Rectangle 41">
            <a:extLst>
              <a:ext uri="{FF2B5EF4-FFF2-40B4-BE49-F238E27FC236}">
                <a16:creationId xmlns:a16="http://schemas.microsoft.com/office/drawing/2014/main" id="{4AEA7F50-D46A-B34C-9606-0092C251F649}"/>
              </a:ext>
            </a:extLst>
          </p:cNvPr>
          <p:cNvSpPr/>
          <p:nvPr/>
        </p:nvSpPr>
        <p:spPr>
          <a:xfrm>
            <a:off x="9594465" y="128012"/>
            <a:ext cx="4347665" cy="523220"/>
          </a:xfrm>
          <a:prstGeom prst="rect">
            <a:avLst/>
          </a:prstGeom>
        </p:spPr>
        <p:txBody>
          <a:bodyPr wrap="none">
            <a:spAutoFit/>
          </a:bodyPr>
          <a:lstStyle/>
          <a:p>
            <a:r>
              <a:rPr lang="en-US" sz="2800">
                <a:solidFill>
                  <a:schemeClr val="bg1"/>
                </a:solidFill>
                <a:latin typeface="IBM Plex Sans ExtraLight" panose="020B0303050203000203" pitchFamily="34" charset="0"/>
                <a:ea typeface="IBM Plex Sans" charset="0"/>
                <a:cs typeface="IBM Plex Sans" charset="0"/>
              </a:rPr>
              <a:t>What should we address?</a:t>
            </a:r>
            <a:endParaRPr lang="en-US" sz="2400"/>
          </a:p>
        </p:txBody>
      </p:sp>
      <p:sp>
        <p:nvSpPr>
          <p:cNvPr id="43" name="Rectangle 42">
            <a:extLst>
              <a:ext uri="{FF2B5EF4-FFF2-40B4-BE49-F238E27FC236}">
                <a16:creationId xmlns:a16="http://schemas.microsoft.com/office/drawing/2014/main" id="{D7651893-3634-A445-BF7C-EE9A826E5DC4}"/>
              </a:ext>
            </a:extLst>
          </p:cNvPr>
          <p:cNvSpPr/>
          <p:nvPr/>
        </p:nvSpPr>
        <p:spPr>
          <a:xfrm>
            <a:off x="10964432" y="1082262"/>
            <a:ext cx="1978427" cy="769441"/>
          </a:xfrm>
          <a:prstGeom prst="rect">
            <a:avLst/>
          </a:prstGeom>
        </p:spPr>
        <p:txBody>
          <a:bodyPr wrap="none">
            <a:spAutoFit/>
          </a:bodyPr>
          <a:lstStyle/>
          <a:p>
            <a:r>
              <a:rPr lang="en-US" sz="4400" err="1">
                <a:solidFill>
                  <a:schemeClr val="bg1"/>
                </a:solidFill>
                <a:latin typeface="IBM Plex Sans ExtraLight" panose="020B0303050203000203" pitchFamily="34" charset="0"/>
                <a:ea typeface="IBM Plex Sans" charset="0"/>
                <a:cs typeface="IBM Plex Sans" charset="0"/>
              </a:rPr>
              <a:t>Cultura</a:t>
            </a:r>
            <a:endParaRPr lang="en-US" sz="4400"/>
          </a:p>
        </p:txBody>
      </p:sp>
      <p:sp>
        <p:nvSpPr>
          <p:cNvPr id="44" name="Rectangle 43">
            <a:extLst>
              <a:ext uri="{FF2B5EF4-FFF2-40B4-BE49-F238E27FC236}">
                <a16:creationId xmlns:a16="http://schemas.microsoft.com/office/drawing/2014/main" id="{1E7F8107-A60E-9847-A0CE-FDFBF4BB294F}"/>
              </a:ext>
            </a:extLst>
          </p:cNvPr>
          <p:cNvSpPr/>
          <p:nvPr/>
        </p:nvSpPr>
        <p:spPr>
          <a:xfrm>
            <a:off x="20046652" y="1082260"/>
            <a:ext cx="1398140" cy="769441"/>
          </a:xfrm>
          <a:prstGeom prst="rect">
            <a:avLst/>
          </a:prstGeom>
        </p:spPr>
        <p:txBody>
          <a:bodyPr wrap="none">
            <a:spAutoFit/>
          </a:bodyPr>
          <a:lstStyle/>
          <a:p>
            <a:r>
              <a:rPr lang="en-US" sz="4400" err="1">
                <a:solidFill>
                  <a:schemeClr val="bg1"/>
                </a:solidFill>
                <a:latin typeface="IBM Plex Sans ExtraLight" panose="020B0303050203000203" pitchFamily="34" charset="0"/>
                <a:ea typeface="IBM Plex Sans" charset="0"/>
                <a:cs typeface="IBM Plex Sans" charset="0"/>
              </a:rPr>
              <a:t>Caos</a:t>
            </a:r>
            <a:endParaRPr lang="en-US" sz="4400"/>
          </a:p>
        </p:txBody>
      </p:sp>
      <p:sp>
        <p:nvSpPr>
          <p:cNvPr id="46" name="Rectangle 45">
            <a:extLst>
              <a:ext uri="{FF2B5EF4-FFF2-40B4-BE49-F238E27FC236}">
                <a16:creationId xmlns:a16="http://schemas.microsoft.com/office/drawing/2014/main" id="{5114F6BF-FD7E-6243-86F6-047F27F7DFCA}"/>
              </a:ext>
            </a:extLst>
          </p:cNvPr>
          <p:cNvSpPr/>
          <p:nvPr/>
        </p:nvSpPr>
        <p:spPr>
          <a:xfrm>
            <a:off x="15375997" y="1082260"/>
            <a:ext cx="2550698" cy="769441"/>
          </a:xfrm>
          <a:prstGeom prst="rect">
            <a:avLst/>
          </a:prstGeom>
        </p:spPr>
        <p:txBody>
          <a:bodyPr wrap="none">
            <a:spAutoFit/>
          </a:bodyPr>
          <a:lstStyle/>
          <a:p>
            <a:r>
              <a:rPr lang="en-US" sz="4400" dirty="0" err="1">
                <a:solidFill>
                  <a:schemeClr val="bg1"/>
                </a:solidFill>
                <a:latin typeface="IBM Plex Sans ExtraLight" panose="020B0303050203000203" pitchFamily="34" charset="0"/>
                <a:ea typeface="IBM Plex Sans" charset="0"/>
                <a:cs typeface="IBM Plex Sans" charset="0"/>
              </a:rPr>
              <a:t>Controles</a:t>
            </a:r>
            <a:endParaRPr lang="en-US" sz="4400" dirty="0"/>
          </a:p>
        </p:txBody>
      </p:sp>
      <p:pic>
        <p:nvPicPr>
          <p:cNvPr id="47" name="pOZRL8b">
            <a:hlinkClick r:id="" action="ppaction://media"/>
            <a:extLst>
              <a:ext uri="{FF2B5EF4-FFF2-40B4-BE49-F238E27FC236}">
                <a16:creationId xmlns:a16="http://schemas.microsoft.com/office/drawing/2014/main" id="{4D46FA44-89F2-4584-96D0-683E424A2E0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87" y="0"/>
            <a:ext cx="4129087" cy="5143500"/>
          </a:xfrm>
          <a:prstGeom prst="rect">
            <a:avLst/>
          </a:prstGeom>
        </p:spPr>
      </p:pic>
      <p:sp>
        <p:nvSpPr>
          <p:cNvPr id="33" name="Rectangle 32">
            <a:extLst>
              <a:ext uri="{FF2B5EF4-FFF2-40B4-BE49-F238E27FC236}">
                <a16:creationId xmlns:a16="http://schemas.microsoft.com/office/drawing/2014/main" id="{F1A2FF3E-26A8-734A-BDA3-2D2C37DC74CA}"/>
              </a:ext>
            </a:extLst>
          </p:cNvPr>
          <p:cNvSpPr/>
          <p:nvPr/>
        </p:nvSpPr>
        <p:spPr>
          <a:xfrm>
            <a:off x="3086768" y="4896829"/>
            <a:ext cx="1047082" cy="184666"/>
          </a:xfrm>
          <a:prstGeom prst="rect">
            <a:avLst/>
          </a:prstGeom>
          <a:solidFill>
            <a:schemeClr val="tx1">
              <a:alpha val="65000"/>
            </a:schemeClr>
          </a:solidFill>
        </p:spPr>
        <p:txBody>
          <a:bodyPr wrap="none" lIns="91440" tIns="45720" rIns="91440" bIns="45720" anchor="ctr" anchorCtr="0">
            <a:spAutoFit/>
          </a:bodyPr>
          <a:lstStyle/>
          <a:p>
            <a:pPr algn="r"/>
            <a:r>
              <a:rPr lang="en-US" sz="600">
                <a:solidFill>
                  <a:schemeClr val="accent6"/>
                </a:solidFill>
                <a:latin typeface="IBM Plex Sans Light" panose="020B0403050203000203" pitchFamily="34" charset="77"/>
              </a:rPr>
              <a:t>facebook.com/Formula1</a:t>
            </a:r>
            <a:endParaRPr lang="en-US" sz="400">
              <a:solidFill>
                <a:schemeClr val="accent6"/>
              </a:solidFill>
              <a:latin typeface="IBM Plex Sans Light" panose="020B0403050203000203" pitchFamily="34" charset="77"/>
            </a:endParaRPr>
          </a:p>
        </p:txBody>
      </p:sp>
    </p:spTree>
    <p:extLst>
      <p:ext uri="{BB962C8B-B14F-4D97-AF65-F5344CB8AC3E}">
        <p14:creationId xmlns:p14="http://schemas.microsoft.com/office/powerpoint/2010/main" val="15804958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0"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7"/>
                                        </p:tgtEl>
                                      </p:cBhvr>
                                    </p:cmd>
                                  </p:childTnLst>
                                </p:cTn>
                              </p:par>
                            </p:childTnLst>
                          </p:cTn>
                        </p:par>
                      </p:childTnLst>
                    </p:cTn>
                  </p:par>
                </p:childTnLst>
              </p:cTn>
              <p:nextCondLst>
                <p:cond evt="onClick" delay="0">
                  <p:tgtEl>
                    <p:spTgt spid="47"/>
                  </p:tgtEl>
                </p:cond>
              </p:nextCondLst>
            </p:seq>
            <p:video>
              <p:cMediaNode vol="80000">
                <p:cTn id="12" fill="hold" display="0">
                  <p:stCondLst>
                    <p:cond delay="indefinite"/>
                  </p:stCondLst>
                </p:cTn>
                <p:tgtEl>
                  <p:spTgt spid="47"/>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A17681D2-DBDC-784F-88B7-8EEE82DA6C11}"/>
              </a:ext>
            </a:extLst>
          </p:cNvPr>
          <p:cNvSpPr>
            <a:spLocks noGrp="1"/>
          </p:cNvSpPr>
          <p:nvPr>
            <p:ph type="ftr" sz="quarter" idx="10"/>
          </p:nvPr>
        </p:nvSpPr>
        <p:spPr/>
        <p:txBody>
          <a:bodyPr/>
          <a:lstStyle/>
          <a:p>
            <a:r>
              <a:rPr lang="en-US" dirty="0"/>
              <a:t>IBM Security / © 2019 IBM Corporation</a:t>
            </a:r>
          </a:p>
        </p:txBody>
      </p:sp>
      <p:sp>
        <p:nvSpPr>
          <p:cNvPr id="3" name="Marcador de número de diapositiva 2">
            <a:extLst>
              <a:ext uri="{FF2B5EF4-FFF2-40B4-BE49-F238E27FC236}">
                <a16:creationId xmlns:a16="http://schemas.microsoft.com/office/drawing/2014/main" id="{48B3EA0A-F584-E946-B1EC-400BBB46AB29}"/>
              </a:ext>
            </a:extLst>
          </p:cNvPr>
          <p:cNvSpPr>
            <a:spLocks noGrp="1"/>
          </p:cNvSpPr>
          <p:nvPr>
            <p:ph type="sldNum" sz="quarter" idx="11"/>
          </p:nvPr>
        </p:nvSpPr>
        <p:spPr/>
        <p:txBody>
          <a:bodyPr/>
          <a:lstStyle/>
          <a:p>
            <a:fld id="{59395FB3-9C97-154F-86B2-7E381B951268}" type="slidenum">
              <a:rPr lang="en-US" smtClean="0"/>
              <a:pPr/>
              <a:t>28</a:t>
            </a:fld>
            <a:endParaRPr lang="en-US"/>
          </a:p>
        </p:txBody>
      </p:sp>
      <p:pic>
        <p:nvPicPr>
          <p:cNvPr id="4" name="Elementos multimedia en línea 3" descr="Pentester vs CISO.mp4">
            <a:hlinkClick r:id="" action="ppaction://media"/>
            <a:extLst>
              <a:ext uri="{FF2B5EF4-FFF2-40B4-BE49-F238E27FC236}">
                <a16:creationId xmlns:a16="http://schemas.microsoft.com/office/drawing/2014/main" id="{694FF197-256C-0444-8018-3344601C529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42863"/>
            <a:ext cx="9144000" cy="5057775"/>
          </a:xfrm>
          <a:prstGeom prst="rect">
            <a:avLst/>
          </a:prstGeom>
        </p:spPr>
      </p:pic>
    </p:spTree>
    <p:extLst>
      <p:ext uri="{BB962C8B-B14F-4D97-AF65-F5344CB8AC3E}">
        <p14:creationId xmlns:p14="http://schemas.microsoft.com/office/powerpoint/2010/main" val="3607558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3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a:extLst>
              <a:ext uri="{FF2B5EF4-FFF2-40B4-BE49-F238E27FC236}">
                <a16:creationId xmlns:a16="http://schemas.microsoft.com/office/drawing/2014/main" id="{2E7DCE46-5991-0E40-B973-A8568143AFD2}"/>
              </a:ext>
            </a:extLst>
          </p:cNvPr>
          <p:cNvSpPr/>
          <p:nvPr/>
        </p:nvSpPr>
        <p:spPr>
          <a:xfrm rot="16200000">
            <a:off x="-1730532" y="2500320"/>
            <a:ext cx="4480560" cy="14338"/>
          </a:xfrm>
          <a:prstGeom prst="rect">
            <a:avLst/>
          </a:prstGeom>
          <a:gradFill>
            <a:gsLst>
              <a:gs pos="0">
                <a:srgbClr val="000000">
                  <a:alpha val="0"/>
                </a:srgbClr>
              </a:gs>
              <a:gs pos="10355">
                <a:srgbClr val="454545">
                  <a:alpha val="51629"/>
                </a:srgbClr>
              </a:gs>
              <a:gs pos="39000">
                <a:srgbClr val="5E5E5E">
                  <a:alpha val="19000"/>
                </a:srgbClr>
              </a:gs>
              <a:gs pos="88000">
                <a:srgbClr val="5E5E5E">
                  <a:alpha val="0"/>
                </a:srgbClr>
              </a:gs>
              <a:gs pos="100000">
                <a:srgbClr val="000000"/>
              </a:gs>
            </a:gsLst>
          </a:gradFill>
          <a:ln w="12700">
            <a:miter lim="400000"/>
          </a:ln>
        </p:spPr>
        <p:txBody>
          <a:bodyPr lIns="36000" tIns="36000" rIns="36000" bIns="36000"/>
          <a:lstStyle/>
          <a:p>
            <a:endParaRPr/>
          </a:p>
        </p:txBody>
      </p:sp>
      <p:sp>
        <p:nvSpPr>
          <p:cNvPr id="472" name="Line"/>
          <p:cNvSpPr/>
          <p:nvPr/>
        </p:nvSpPr>
        <p:spPr>
          <a:xfrm>
            <a:off x="778500" y="2405271"/>
            <a:ext cx="3971609" cy="1631596"/>
          </a:xfrm>
          <a:custGeom>
            <a:avLst/>
            <a:gdLst/>
            <a:ahLst/>
            <a:cxnLst>
              <a:cxn ang="0">
                <a:pos x="wd2" y="hd2"/>
              </a:cxn>
              <a:cxn ang="5400000">
                <a:pos x="wd2" y="hd2"/>
              </a:cxn>
              <a:cxn ang="10800000">
                <a:pos x="wd2" y="hd2"/>
              </a:cxn>
              <a:cxn ang="16200000">
                <a:pos x="wd2" y="hd2"/>
              </a:cxn>
            </a:cxnLst>
            <a:rect l="0" t="0" r="r" b="b"/>
            <a:pathLst>
              <a:path w="21600" h="20488" extrusionOk="0">
                <a:moveTo>
                  <a:pt x="0" y="19587"/>
                </a:moveTo>
                <a:cubicBezTo>
                  <a:pt x="2126" y="21141"/>
                  <a:pt x="4411" y="20657"/>
                  <a:pt x="6307" y="18345"/>
                </a:cubicBezTo>
                <a:cubicBezTo>
                  <a:pt x="8044" y="16227"/>
                  <a:pt x="9267" y="12842"/>
                  <a:pt x="10524" y="9724"/>
                </a:cubicBezTo>
                <a:cubicBezTo>
                  <a:pt x="12254" y="5438"/>
                  <a:pt x="14180" y="1370"/>
                  <a:pt x="16693" y="267"/>
                </a:cubicBezTo>
                <a:cubicBezTo>
                  <a:pt x="18345" y="-459"/>
                  <a:pt x="20050" y="341"/>
                  <a:pt x="21600" y="2100"/>
                </a:cubicBezTo>
              </a:path>
            </a:pathLst>
          </a:custGeom>
          <a:ln w="38100">
            <a:solidFill>
              <a:schemeClr val="accent1">
                <a:alpha val="40428"/>
              </a:schemeClr>
            </a:solidFill>
          </a:ln>
        </p:spPr>
        <p:txBody>
          <a:bodyPr lIns="45719" rIns="45719"/>
          <a:lstStyle/>
          <a:p>
            <a:pPr>
              <a:defRPr>
                <a:solidFill>
                  <a:srgbClr val="000000"/>
                </a:solidFill>
              </a:defRPr>
            </a:pPr>
            <a:endParaRPr/>
          </a:p>
        </p:txBody>
      </p:sp>
      <p:sp>
        <p:nvSpPr>
          <p:cNvPr id="473" name="Line"/>
          <p:cNvSpPr/>
          <p:nvPr/>
        </p:nvSpPr>
        <p:spPr>
          <a:xfrm>
            <a:off x="731703" y="-3152388"/>
            <a:ext cx="81784" cy="1"/>
          </a:xfrm>
          <a:prstGeom prst="line">
            <a:avLst/>
          </a:prstGeom>
          <a:ln w="12700">
            <a:solidFill>
              <a:schemeClr val="accent1">
                <a:alpha val="36438"/>
              </a:schemeClr>
            </a:solidFill>
          </a:ln>
          <a:effectLst>
            <a:outerShdw blurRad="127000" dist="20000" dir="5400000" rotWithShape="0">
              <a:srgbClr val="000000">
                <a:alpha val="38000"/>
              </a:srgbClr>
            </a:outerShdw>
          </a:effectLst>
        </p:spPr>
        <p:txBody>
          <a:bodyPr lIns="45719" rIns="45719"/>
          <a:lstStyle/>
          <a:p>
            <a:pPr>
              <a:defRPr>
                <a:solidFill>
                  <a:srgbClr val="000000"/>
                </a:solidFill>
              </a:defRPr>
            </a:pPr>
            <a:endParaRPr/>
          </a:p>
        </p:txBody>
      </p:sp>
      <p:sp>
        <p:nvSpPr>
          <p:cNvPr id="474" name="Line"/>
          <p:cNvSpPr/>
          <p:nvPr/>
        </p:nvSpPr>
        <p:spPr>
          <a:xfrm>
            <a:off x="731703" y="-2771388"/>
            <a:ext cx="81784" cy="1"/>
          </a:xfrm>
          <a:prstGeom prst="line">
            <a:avLst/>
          </a:prstGeom>
          <a:ln w="12700">
            <a:solidFill>
              <a:schemeClr val="accent1">
                <a:alpha val="36438"/>
              </a:schemeClr>
            </a:solidFill>
          </a:ln>
          <a:effectLst>
            <a:outerShdw blurRad="127000" dist="20000" dir="5400000" rotWithShape="0">
              <a:srgbClr val="000000">
                <a:alpha val="38000"/>
              </a:srgbClr>
            </a:outerShdw>
          </a:effectLst>
        </p:spPr>
        <p:txBody>
          <a:bodyPr lIns="45719" rIns="45719"/>
          <a:lstStyle/>
          <a:p>
            <a:pPr>
              <a:defRPr>
                <a:solidFill>
                  <a:srgbClr val="000000"/>
                </a:solidFill>
              </a:defRPr>
            </a:pPr>
            <a:endParaRPr/>
          </a:p>
        </p:txBody>
      </p:sp>
      <p:sp>
        <p:nvSpPr>
          <p:cNvPr id="475" name="Line"/>
          <p:cNvSpPr/>
          <p:nvPr/>
        </p:nvSpPr>
        <p:spPr>
          <a:xfrm>
            <a:off x="731703" y="-2390388"/>
            <a:ext cx="81784" cy="1"/>
          </a:xfrm>
          <a:prstGeom prst="line">
            <a:avLst/>
          </a:prstGeom>
          <a:ln w="12700">
            <a:solidFill>
              <a:schemeClr val="accent1">
                <a:alpha val="36438"/>
              </a:schemeClr>
            </a:solidFill>
          </a:ln>
          <a:effectLst>
            <a:outerShdw blurRad="127000" dist="20000" dir="5400000" rotWithShape="0">
              <a:srgbClr val="000000">
                <a:alpha val="38000"/>
              </a:srgbClr>
            </a:outerShdw>
          </a:effectLst>
        </p:spPr>
        <p:txBody>
          <a:bodyPr lIns="45719" rIns="45719"/>
          <a:lstStyle/>
          <a:p>
            <a:pPr>
              <a:defRPr>
                <a:solidFill>
                  <a:srgbClr val="000000"/>
                </a:solidFill>
              </a:defRPr>
            </a:pPr>
            <a:endParaRPr/>
          </a:p>
        </p:txBody>
      </p:sp>
      <p:sp>
        <p:nvSpPr>
          <p:cNvPr id="476" name="Line"/>
          <p:cNvSpPr/>
          <p:nvPr/>
        </p:nvSpPr>
        <p:spPr>
          <a:xfrm>
            <a:off x="731703" y="-2009388"/>
            <a:ext cx="81784" cy="1"/>
          </a:xfrm>
          <a:prstGeom prst="line">
            <a:avLst/>
          </a:prstGeom>
          <a:ln w="12700">
            <a:solidFill>
              <a:schemeClr val="accent1">
                <a:alpha val="36438"/>
              </a:schemeClr>
            </a:solidFill>
          </a:ln>
          <a:effectLst>
            <a:outerShdw blurRad="127000" dist="20000" dir="5400000" rotWithShape="0">
              <a:srgbClr val="000000">
                <a:alpha val="38000"/>
              </a:srgbClr>
            </a:outerShdw>
          </a:effectLst>
        </p:spPr>
        <p:txBody>
          <a:bodyPr lIns="45719" rIns="45719"/>
          <a:lstStyle/>
          <a:p>
            <a:pPr>
              <a:defRPr>
                <a:solidFill>
                  <a:srgbClr val="000000"/>
                </a:solidFill>
              </a:defRPr>
            </a:pPr>
            <a:endParaRPr/>
          </a:p>
        </p:txBody>
      </p:sp>
      <p:sp>
        <p:nvSpPr>
          <p:cNvPr id="477" name="Line"/>
          <p:cNvSpPr/>
          <p:nvPr/>
        </p:nvSpPr>
        <p:spPr>
          <a:xfrm>
            <a:off x="731703" y="-1628388"/>
            <a:ext cx="81784" cy="1"/>
          </a:xfrm>
          <a:prstGeom prst="line">
            <a:avLst/>
          </a:prstGeom>
          <a:ln w="12700">
            <a:solidFill>
              <a:schemeClr val="accent1">
                <a:alpha val="36438"/>
              </a:schemeClr>
            </a:solidFill>
          </a:ln>
          <a:effectLst>
            <a:outerShdw blurRad="127000" dist="20000" dir="5400000" rotWithShape="0">
              <a:srgbClr val="000000">
                <a:alpha val="38000"/>
              </a:srgbClr>
            </a:outerShdw>
          </a:effectLst>
        </p:spPr>
        <p:txBody>
          <a:bodyPr lIns="45719" rIns="45719"/>
          <a:lstStyle/>
          <a:p>
            <a:pPr>
              <a:defRPr>
                <a:solidFill>
                  <a:srgbClr val="000000"/>
                </a:solidFill>
              </a:defRPr>
            </a:pPr>
            <a:endParaRPr/>
          </a:p>
        </p:txBody>
      </p:sp>
      <p:grpSp>
        <p:nvGrpSpPr>
          <p:cNvPr id="508" name="Group"/>
          <p:cNvGrpSpPr/>
          <p:nvPr/>
        </p:nvGrpSpPr>
        <p:grpSpPr>
          <a:xfrm>
            <a:off x="628650" y="5372870"/>
            <a:ext cx="6511735" cy="81784"/>
            <a:chOff x="0" y="0"/>
            <a:chExt cx="6511734" cy="81782"/>
          </a:xfrm>
        </p:grpSpPr>
        <p:sp>
          <p:nvSpPr>
            <p:cNvPr id="490" name="Line"/>
            <p:cNvSpPr/>
            <p:nvPr/>
          </p:nvSpPr>
          <p:spPr>
            <a:xfrm flipV="1">
              <a:off x="-1" y="0"/>
              <a:ext cx="2"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a:p>
          </p:txBody>
        </p:sp>
        <p:sp>
          <p:nvSpPr>
            <p:cNvPr id="491" name="Line"/>
            <p:cNvSpPr/>
            <p:nvPr/>
          </p:nvSpPr>
          <p:spPr>
            <a:xfrm flipV="1">
              <a:off x="383043"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a:p>
          </p:txBody>
        </p:sp>
        <p:sp>
          <p:nvSpPr>
            <p:cNvPr id="492" name="Line"/>
            <p:cNvSpPr/>
            <p:nvPr/>
          </p:nvSpPr>
          <p:spPr>
            <a:xfrm flipV="1">
              <a:off x="766086"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a:p>
          </p:txBody>
        </p:sp>
        <p:sp>
          <p:nvSpPr>
            <p:cNvPr id="493" name="Line"/>
            <p:cNvSpPr/>
            <p:nvPr/>
          </p:nvSpPr>
          <p:spPr>
            <a:xfrm flipV="1">
              <a:off x="1149129"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a:p>
          </p:txBody>
        </p:sp>
        <p:sp>
          <p:nvSpPr>
            <p:cNvPr id="494" name="Line"/>
            <p:cNvSpPr/>
            <p:nvPr/>
          </p:nvSpPr>
          <p:spPr>
            <a:xfrm flipV="1">
              <a:off x="1532172"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a:p>
          </p:txBody>
        </p:sp>
        <p:sp>
          <p:nvSpPr>
            <p:cNvPr id="495" name="Line"/>
            <p:cNvSpPr/>
            <p:nvPr/>
          </p:nvSpPr>
          <p:spPr>
            <a:xfrm flipV="1">
              <a:off x="1915215"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a:p>
          </p:txBody>
        </p:sp>
        <p:sp>
          <p:nvSpPr>
            <p:cNvPr id="496" name="Line"/>
            <p:cNvSpPr/>
            <p:nvPr/>
          </p:nvSpPr>
          <p:spPr>
            <a:xfrm flipV="1">
              <a:off x="2298258"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a:p>
          </p:txBody>
        </p:sp>
        <p:sp>
          <p:nvSpPr>
            <p:cNvPr id="497" name="Line"/>
            <p:cNvSpPr/>
            <p:nvPr/>
          </p:nvSpPr>
          <p:spPr>
            <a:xfrm flipV="1">
              <a:off x="2681302"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a:p>
          </p:txBody>
        </p:sp>
        <p:sp>
          <p:nvSpPr>
            <p:cNvPr id="498" name="Line"/>
            <p:cNvSpPr/>
            <p:nvPr/>
          </p:nvSpPr>
          <p:spPr>
            <a:xfrm flipV="1">
              <a:off x="3064345"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a:p>
          </p:txBody>
        </p:sp>
        <p:sp>
          <p:nvSpPr>
            <p:cNvPr id="499" name="Line"/>
            <p:cNvSpPr/>
            <p:nvPr/>
          </p:nvSpPr>
          <p:spPr>
            <a:xfrm flipV="1">
              <a:off x="3447388"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a:p>
          </p:txBody>
        </p:sp>
        <p:sp>
          <p:nvSpPr>
            <p:cNvPr id="500" name="Line"/>
            <p:cNvSpPr/>
            <p:nvPr/>
          </p:nvSpPr>
          <p:spPr>
            <a:xfrm flipV="1">
              <a:off x="3830431"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a:p>
          </p:txBody>
        </p:sp>
        <p:sp>
          <p:nvSpPr>
            <p:cNvPr id="501" name="Line"/>
            <p:cNvSpPr/>
            <p:nvPr/>
          </p:nvSpPr>
          <p:spPr>
            <a:xfrm flipV="1">
              <a:off x="4213475"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a:p>
          </p:txBody>
        </p:sp>
        <p:sp>
          <p:nvSpPr>
            <p:cNvPr id="502" name="Line"/>
            <p:cNvSpPr/>
            <p:nvPr/>
          </p:nvSpPr>
          <p:spPr>
            <a:xfrm flipV="1">
              <a:off x="4596518"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a:p>
          </p:txBody>
        </p:sp>
        <p:sp>
          <p:nvSpPr>
            <p:cNvPr id="503" name="Line"/>
            <p:cNvSpPr/>
            <p:nvPr/>
          </p:nvSpPr>
          <p:spPr>
            <a:xfrm flipV="1">
              <a:off x="4979561"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a:p>
          </p:txBody>
        </p:sp>
        <p:sp>
          <p:nvSpPr>
            <p:cNvPr id="504" name="Line"/>
            <p:cNvSpPr/>
            <p:nvPr/>
          </p:nvSpPr>
          <p:spPr>
            <a:xfrm flipV="1">
              <a:off x="5362604"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a:p>
          </p:txBody>
        </p:sp>
        <p:sp>
          <p:nvSpPr>
            <p:cNvPr id="505" name="Line"/>
            <p:cNvSpPr/>
            <p:nvPr/>
          </p:nvSpPr>
          <p:spPr>
            <a:xfrm flipV="1">
              <a:off x="5745647"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a:p>
          </p:txBody>
        </p:sp>
        <p:sp>
          <p:nvSpPr>
            <p:cNvPr id="506" name="Line"/>
            <p:cNvSpPr/>
            <p:nvPr/>
          </p:nvSpPr>
          <p:spPr>
            <a:xfrm flipV="1">
              <a:off x="6128691"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a:p>
          </p:txBody>
        </p:sp>
        <p:sp>
          <p:nvSpPr>
            <p:cNvPr id="507" name="Line"/>
            <p:cNvSpPr/>
            <p:nvPr/>
          </p:nvSpPr>
          <p:spPr>
            <a:xfrm flipV="1">
              <a:off x="6511734"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a:p>
          </p:txBody>
        </p:sp>
      </p:grpSp>
      <p:sp>
        <p:nvSpPr>
          <p:cNvPr id="510" name="Rectangle"/>
          <p:cNvSpPr/>
          <p:nvPr/>
        </p:nvSpPr>
        <p:spPr>
          <a:xfrm>
            <a:off x="246281" y="4708043"/>
            <a:ext cx="8443219" cy="14338"/>
          </a:xfrm>
          <a:prstGeom prst="rect">
            <a:avLst/>
          </a:prstGeom>
          <a:gradFill>
            <a:gsLst>
              <a:gs pos="0">
                <a:srgbClr val="000000"/>
              </a:gs>
              <a:gs pos="10355">
                <a:srgbClr val="454545">
                  <a:alpha val="51629"/>
                </a:srgbClr>
              </a:gs>
              <a:gs pos="48306">
                <a:srgbClr val="5E5E5E">
                  <a:alpha val="45657"/>
                </a:srgbClr>
              </a:gs>
              <a:gs pos="88860">
                <a:srgbClr val="5E5E5E">
                  <a:alpha val="58216"/>
                </a:srgbClr>
              </a:gs>
              <a:gs pos="100000">
                <a:srgbClr val="000000">
                  <a:alpha val="68843"/>
                </a:srgbClr>
              </a:gs>
            </a:gsLst>
          </a:gradFill>
          <a:ln w="12700">
            <a:miter lim="400000"/>
          </a:ln>
        </p:spPr>
        <p:txBody>
          <a:bodyPr lIns="36000" tIns="36000" rIns="36000" bIns="36000"/>
          <a:lstStyle/>
          <a:p>
            <a:endParaRPr/>
          </a:p>
        </p:txBody>
      </p:sp>
      <p:sp>
        <p:nvSpPr>
          <p:cNvPr id="38" name="Today’s rules  are not keeping up.">
            <a:extLst>
              <a:ext uri="{FF2B5EF4-FFF2-40B4-BE49-F238E27FC236}">
                <a16:creationId xmlns:a16="http://schemas.microsoft.com/office/drawing/2014/main" id="{AE148B4D-51DB-4676-8823-2483464C4710}"/>
              </a:ext>
            </a:extLst>
          </p:cNvPr>
          <p:cNvSpPr txBox="1">
            <a:spLocks/>
          </p:cNvSpPr>
          <p:nvPr/>
        </p:nvSpPr>
        <p:spPr>
          <a:xfrm>
            <a:off x="247005" y="223957"/>
            <a:ext cx="5198452" cy="1329596"/>
          </a:xfrm>
          <a:prstGeom prst="rect">
            <a:avLst/>
          </a:prstGeom>
        </p:spPr>
        <p:txBody>
          <a:bodyPr>
            <a:normAutofit/>
          </a:bodyPr>
          <a:lstStyle>
            <a:lvl1pPr marL="0" indent="0" algn="l" defTabSz="768095" rtl="0" eaLnBrk="1" fontAlgn="base" hangingPunct="1">
              <a:lnSpc>
                <a:spcPct val="100000"/>
              </a:lnSpc>
              <a:spcBef>
                <a:spcPts val="1000"/>
              </a:spcBef>
              <a:spcAft>
                <a:spcPct val="0"/>
              </a:spcAft>
              <a:buClr>
                <a:srgbClr val="6D6E70"/>
              </a:buClr>
              <a:buSzPct val="90000"/>
              <a:buFont typeface="Wingdings" pitchFamily="2" charset="2"/>
              <a:buNone/>
              <a:defRPr sz="4200">
                <a:solidFill>
                  <a:schemeClr val="bg1"/>
                </a:solidFill>
                <a:latin typeface="IBM Plex Sans" charset="0"/>
                <a:ea typeface="IBM Plex Sans" charset="0"/>
                <a:cs typeface="IBM Plex Sans" charset="0"/>
              </a:defRPr>
            </a:lvl1pPr>
            <a:lvl2pPr marL="171450" indent="-171450" algn="l" rtl="0" eaLnBrk="1" fontAlgn="base" hangingPunct="1">
              <a:lnSpc>
                <a:spcPct val="100000"/>
              </a:lnSpc>
              <a:spcBef>
                <a:spcPts val="1200"/>
              </a:spcBef>
              <a:spcAft>
                <a:spcPct val="0"/>
              </a:spcAft>
              <a:buClr>
                <a:schemeClr val="bg1"/>
              </a:buClr>
              <a:buSzPct val="100000"/>
              <a:buFont typeface="Arial" panose="020B0604020202020204" pitchFamily="34" charset="0"/>
              <a:buChar char="•"/>
              <a:tabLst/>
              <a:defRPr sz="1400">
                <a:solidFill>
                  <a:schemeClr val="bg1"/>
                </a:solidFill>
                <a:latin typeface="IBM Plex Sans" charset="0"/>
                <a:ea typeface="IBM Plex Sans" charset="0"/>
                <a:cs typeface="IBM Plex Sans" charset="0"/>
              </a:defRPr>
            </a:lvl2pPr>
            <a:lvl3pPr marL="342900" indent="-141288" algn="l" rtl="0" eaLnBrk="1" fontAlgn="base" hangingPunct="1">
              <a:lnSpc>
                <a:spcPct val="100000"/>
              </a:lnSpc>
              <a:spcBef>
                <a:spcPts val="1200"/>
              </a:spcBef>
              <a:spcAft>
                <a:spcPct val="0"/>
              </a:spcAft>
              <a:buClr>
                <a:schemeClr val="bg1"/>
              </a:buClr>
              <a:buSzPct val="100000"/>
              <a:buFont typeface="System Font Regular"/>
              <a:buChar char="–"/>
              <a:tabLst/>
              <a:defRPr sz="1400">
                <a:solidFill>
                  <a:schemeClr val="bg1"/>
                </a:solidFill>
                <a:latin typeface="IBM Plex Sans" charset="0"/>
                <a:ea typeface="IBM Plex Sans" charset="0"/>
                <a:cs typeface="IBM Plex Sans" charset="0"/>
              </a:defRPr>
            </a:lvl3pPr>
            <a:lvl4pPr marL="628650" indent="-193675" algn="l" rtl="0" eaLnBrk="1" fontAlgn="base" hangingPunct="1">
              <a:lnSpc>
                <a:spcPct val="100000"/>
              </a:lnSpc>
              <a:spcBef>
                <a:spcPts val="1200"/>
              </a:spcBef>
              <a:spcAft>
                <a:spcPct val="0"/>
              </a:spcAft>
              <a:buClr>
                <a:schemeClr val="bg1"/>
              </a:buClr>
              <a:buSzPct val="100000"/>
              <a:buFont typeface="System Font Regular"/>
              <a:buChar char="»"/>
              <a:tabLst/>
              <a:defRPr sz="1400" baseline="0">
                <a:solidFill>
                  <a:schemeClr val="bg1"/>
                </a:solidFill>
                <a:latin typeface="IBM Plex Sans" charset="0"/>
                <a:ea typeface="IBM Plex Sans" charset="0"/>
                <a:cs typeface="IBM Plex Sans" charset="0"/>
              </a:defRPr>
            </a:lvl4pPr>
            <a:lvl5pPr marL="803275" indent="-171450" algn="l" rtl="0" eaLnBrk="1" fontAlgn="base" hangingPunct="1">
              <a:lnSpc>
                <a:spcPct val="100000"/>
              </a:lnSpc>
              <a:spcBef>
                <a:spcPts val="1200"/>
              </a:spcBef>
              <a:spcAft>
                <a:spcPct val="0"/>
              </a:spcAft>
              <a:buClr>
                <a:schemeClr val="bg1"/>
              </a:buClr>
              <a:buFont typeface="System Font Regular"/>
              <a:buChar char="–"/>
              <a:tabLst/>
              <a:defRPr sz="1400">
                <a:solidFill>
                  <a:schemeClr val="bg1"/>
                </a:solidFill>
                <a:latin typeface="IBM Plex Sans" charset="0"/>
                <a:ea typeface="IBM Plex Sans" charset="0"/>
                <a:cs typeface="IBM Plex Sans" charset="0"/>
              </a:defRPr>
            </a:lvl5pPr>
            <a:lvl6pPr marL="1583701" indent="-129668" algn="l" rtl="0" eaLnBrk="1" fontAlgn="base" hangingPunct="1">
              <a:spcBef>
                <a:spcPct val="20000"/>
              </a:spcBef>
              <a:spcAft>
                <a:spcPct val="0"/>
              </a:spcAft>
              <a:buClr>
                <a:schemeClr val="bg1"/>
              </a:buClr>
              <a:buChar char="»"/>
              <a:defRPr sz="1269">
                <a:solidFill>
                  <a:schemeClr val="bg1"/>
                </a:solidFill>
                <a:latin typeface="Arial" charset="0"/>
              </a:defRPr>
            </a:lvl6pPr>
            <a:lvl7pPr marL="1946266" indent="-129668" algn="l" rtl="0" eaLnBrk="1" fontAlgn="base" hangingPunct="1">
              <a:spcBef>
                <a:spcPct val="20000"/>
              </a:spcBef>
              <a:spcAft>
                <a:spcPct val="0"/>
              </a:spcAft>
              <a:buClr>
                <a:schemeClr val="bg1"/>
              </a:buClr>
              <a:buChar char="»"/>
              <a:defRPr sz="1269">
                <a:solidFill>
                  <a:schemeClr val="bg1"/>
                </a:solidFill>
                <a:latin typeface="Arial" charset="0"/>
              </a:defRPr>
            </a:lvl7pPr>
            <a:lvl8pPr marL="2308831" indent="-129668" algn="l" rtl="0" eaLnBrk="1" fontAlgn="base" hangingPunct="1">
              <a:spcBef>
                <a:spcPct val="20000"/>
              </a:spcBef>
              <a:spcAft>
                <a:spcPct val="0"/>
              </a:spcAft>
              <a:buClr>
                <a:schemeClr val="bg1"/>
              </a:buClr>
              <a:buChar char="»"/>
              <a:defRPr sz="1269">
                <a:solidFill>
                  <a:schemeClr val="bg1"/>
                </a:solidFill>
                <a:latin typeface="Arial" charset="0"/>
              </a:defRPr>
            </a:lvl8pPr>
            <a:lvl9pPr marL="2671396" indent="-129668" algn="l" rtl="0" eaLnBrk="1" fontAlgn="base" hangingPunct="1">
              <a:spcBef>
                <a:spcPct val="20000"/>
              </a:spcBef>
              <a:spcAft>
                <a:spcPct val="0"/>
              </a:spcAft>
              <a:buClr>
                <a:schemeClr val="bg1"/>
              </a:buClr>
              <a:buChar char="»"/>
              <a:defRPr sz="1269">
                <a:solidFill>
                  <a:schemeClr val="bg1"/>
                </a:solidFill>
                <a:latin typeface="Arial" charset="0"/>
              </a:defRPr>
            </a:lvl9pPr>
          </a:lstStyle>
          <a:p>
            <a:pPr>
              <a:lnSpc>
                <a:spcPct val="90000"/>
              </a:lnSpc>
            </a:pPr>
            <a:r>
              <a:rPr lang="es-ES_tradnl">
                <a:latin typeface="IBM Plex Sans ExtraLight"/>
                <a:sym typeface="IBM Plex Sans ExtraLight"/>
              </a:rPr>
              <a:t>Es hora de dar un gran salto en seguridad</a:t>
            </a:r>
          </a:p>
        </p:txBody>
      </p:sp>
      <p:sp>
        <p:nvSpPr>
          <p:cNvPr id="37" name="New Rules">
            <a:extLst>
              <a:ext uri="{FF2B5EF4-FFF2-40B4-BE49-F238E27FC236}">
                <a16:creationId xmlns:a16="http://schemas.microsoft.com/office/drawing/2014/main" id="{C754AF65-DD0A-432E-A1E8-097DB292B413}"/>
              </a:ext>
            </a:extLst>
          </p:cNvPr>
          <p:cNvSpPr txBox="1"/>
          <p:nvPr/>
        </p:nvSpPr>
        <p:spPr>
          <a:xfrm>
            <a:off x="7137922" y="978671"/>
            <a:ext cx="1660090" cy="11541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2300">
                <a:solidFill>
                  <a:schemeClr val="accent3">
                    <a:lumOff val="9558"/>
                  </a:schemeClr>
                </a:solidFill>
                <a:latin typeface="IBM Plex Sans Light"/>
                <a:ea typeface="IBM Plex Sans Light"/>
                <a:cs typeface="IBM Plex Sans Light"/>
                <a:sym typeface="IBM Plex Sans Light"/>
              </a:defRPr>
            </a:lvl1pPr>
          </a:lstStyle>
          <a:p>
            <a:r>
              <a:rPr lang="es-ES_tradnl"/>
              <a:t>Nuevas reglas de seguridad</a:t>
            </a:r>
          </a:p>
        </p:txBody>
      </p:sp>
      <p:sp>
        <p:nvSpPr>
          <p:cNvPr id="39" name="Evolutionary Leap">
            <a:extLst>
              <a:ext uri="{FF2B5EF4-FFF2-40B4-BE49-F238E27FC236}">
                <a16:creationId xmlns:a16="http://schemas.microsoft.com/office/drawing/2014/main" id="{482C5366-C254-499B-96A7-04924DF1A6F1}"/>
              </a:ext>
            </a:extLst>
          </p:cNvPr>
          <p:cNvSpPr txBox="1"/>
          <p:nvPr/>
        </p:nvSpPr>
        <p:spPr>
          <a:xfrm>
            <a:off x="3184483" y="2943568"/>
            <a:ext cx="1003549" cy="4891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nSpc>
                <a:spcPct val="80000"/>
              </a:lnSpc>
              <a:defRPr sz="700">
                <a:solidFill>
                  <a:schemeClr val="accent4"/>
                </a:solidFill>
                <a:latin typeface="IBM Plex Sans Medium"/>
                <a:ea typeface="IBM Plex Sans Medium"/>
                <a:cs typeface="IBM Plex Sans Medium"/>
                <a:sym typeface="IBM Plex Sans Medium"/>
              </a:defRPr>
            </a:pPr>
            <a:r>
              <a:rPr lang="es-US" sz="1600"/>
              <a:t>Salto evolutivo</a:t>
            </a:r>
            <a:endParaRPr sz="1600"/>
          </a:p>
        </p:txBody>
      </p:sp>
      <p:sp>
        <p:nvSpPr>
          <p:cNvPr id="40" name="Line">
            <a:extLst>
              <a:ext uri="{FF2B5EF4-FFF2-40B4-BE49-F238E27FC236}">
                <a16:creationId xmlns:a16="http://schemas.microsoft.com/office/drawing/2014/main" id="{9E0616F2-F6A1-4570-B456-AFD903ACE116}"/>
              </a:ext>
            </a:extLst>
          </p:cNvPr>
          <p:cNvSpPr/>
          <p:nvPr/>
        </p:nvSpPr>
        <p:spPr>
          <a:xfrm>
            <a:off x="4532255" y="720742"/>
            <a:ext cx="3482288" cy="2434097"/>
          </a:xfrm>
          <a:custGeom>
            <a:avLst/>
            <a:gdLst/>
            <a:ahLst/>
            <a:cxnLst>
              <a:cxn ang="0">
                <a:pos x="wd2" y="hd2"/>
              </a:cxn>
              <a:cxn ang="5400000">
                <a:pos x="wd2" y="hd2"/>
              </a:cxn>
              <a:cxn ang="10800000">
                <a:pos x="wd2" y="hd2"/>
              </a:cxn>
              <a:cxn ang="16200000">
                <a:pos x="wd2" y="hd2"/>
              </a:cxn>
            </a:cxnLst>
            <a:rect l="0" t="0" r="r" b="b"/>
            <a:pathLst>
              <a:path w="21600" h="21458" extrusionOk="0">
                <a:moveTo>
                  <a:pt x="0" y="21323"/>
                </a:moveTo>
                <a:cubicBezTo>
                  <a:pt x="1348" y="21600"/>
                  <a:pt x="2703" y="21445"/>
                  <a:pt x="4037" y="20894"/>
                </a:cubicBezTo>
                <a:cubicBezTo>
                  <a:pt x="6128" y="20029"/>
                  <a:pt x="8140" y="18282"/>
                  <a:pt x="9472" y="15774"/>
                </a:cubicBezTo>
                <a:cubicBezTo>
                  <a:pt x="10982" y="12930"/>
                  <a:pt x="11442" y="9388"/>
                  <a:pt x="12838" y="6456"/>
                </a:cubicBezTo>
                <a:cubicBezTo>
                  <a:pt x="13767" y="4506"/>
                  <a:pt x="15030" y="2904"/>
                  <a:pt x="16515" y="1851"/>
                </a:cubicBezTo>
                <a:cubicBezTo>
                  <a:pt x="18051" y="761"/>
                  <a:pt x="19803" y="295"/>
                  <a:pt x="21600" y="0"/>
                </a:cubicBezTo>
              </a:path>
            </a:pathLst>
          </a:custGeom>
          <a:ln w="38100">
            <a:gradFill>
              <a:gsLst>
                <a:gs pos="100000">
                  <a:srgbClr val="EE6E91">
                    <a:lumMod val="98000"/>
                    <a:lumOff val="2000"/>
                  </a:srgbClr>
                </a:gs>
                <a:gs pos="0">
                  <a:srgbClr val="1973D9"/>
                </a:gs>
                <a:gs pos="43000">
                  <a:srgbClr val="924CFD"/>
                </a:gs>
                <a:gs pos="78000">
                  <a:srgbClr val="9E51F0"/>
                </a:gs>
              </a:gsLst>
              <a:lin ang="5400000" scaled="1"/>
            </a:gradFill>
          </a:ln>
        </p:spPr>
        <p:txBody>
          <a:bodyPr lIns="45719" rIns="45719"/>
          <a:lstStyle/>
          <a:p>
            <a:pPr>
              <a:defRPr>
                <a:solidFill>
                  <a:srgbClr val="000000"/>
                </a:solidFill>
              </a:defRPr>
            </a:pPr>
            <a:endParaRPr/>
          </a:p>
        </p:txBody>
      </p:sp>
      <p:sp>
        <p:nvSpPr>
          <p:cNvPr id="41" name="Line">
            <a:extLst>
              <a:ext uri="{FF2B5EF4-FFF2-40B4-BE49-F238E27FC236}">
                <a16:creationId xmlns:a16="http://schemas.microsoft.com/office/drawing/2014/main" id="{BCA6D41E-7335-466E-91D0-BB3A80271D51}"/>
              </a:ext>
            </a:extLst>
          </p:cNvPr>
          <p:cNvSpPr/>
          <p:nvPr/>
        </p:nvSpPr>
        <p:spPr>
          <a:xfrm rot="10800000">
            <a:off x="4380994" y="2677566"/>
            <a:ext cx="1342555" cy="346642"/>
          </a:xfrm>
          <a:custGeom>
            <a:avLst/>
            <a:gdLst/>
            <a:ahLst/>
            <a:cxnLst>
              <a:cxn ang="0">
                <a:pos x="wd2" y="hd2"/>
              </a:cxn>
              <a:cxn ang="5400000">
                <a:pos x="wd2" y="hd2"/>
              </a:cxn>
              <a:cxn ang="10800000">
                <a:pos x="wd2" y="hd2"/>
              </a:cxn>
              <a:cxn ang="16200000">
                <a:pos x="wd2" y="hd2"/>
              </a:cxn>
            </a:cxnLst>
            <a:rect l="0" t="0" r="r" b="b"/>
            <a:pathLst>
              <a:path w="21600" h="21251" extrusionOk="0">
                <a:moveTo>
                  <a:pt x="0" y="21251"/>
                </a:moveTo>
                <a:cubicBezTo>
                  <a:pt x="2084" y="14791"/>
                  <a:pt x="4453" y="9553"/>
                  <a:pt x="7015" y="5749"/>
                </a:cubicBezTo>
                <a:cubicBezTo>
                  <a:pt x="8954" y="2869"/>
                  <a:pt x="11014" y="839"/>
                  <a:pt x="13089" y="207"/>
                </a:cubicBezTo>
                <a:cubicBezTo>
                  <a:pt x="14918" y="-349"/>
                  <a:pt x="16750" y="189"/>
                  <a:pt x="18510" y="2134"/>
                </a:cubicBezTo>
                <a:cubicBezTo>
                  <a:pt x="19663" y="3408"/>
                  <a:pt x="20768" y="5311"/>
                  <a:pt x="21600" y="8414"/>
                </a:cubicBezTo>
              </a:path>
            </a:pathLst>
          </a:custGeom>
          <a:ln w="12700">
            <a:solidFill>
              <a:schemeClr val="accent4"/>
            </a:solidFill>
            <a:headEnd type="triangle"/>
          </a:ln>
        </p:spPr>
        <p:txBody>
          <a:bodyPr lIns="45719" rIns="45719"/>
          <a:lstStyle/>
          <a:p>
            <a:pPr>
              <a:defRPr>
                <a:solidFill>
                  <a:srgbClr val="000000"/>
                </a:solidFill>
              </a:defRPr>
            </a:pPr>
            <a:endParaRPr/>
          </a:p>
        </p:txBody>
      </p:sp>
      <p:sp>
        <p:nvSpPr>
          <p:cNvPr id="42" name="Rectangle 41">
            <a:extLst>
              <a:ext uri="{FF2B5EF4-FFF2-40B4-BE49-F238E27FC236}">
                <a16:creationId xmlns:a16="http://schemas.microsoft.com/office/drawing/2014/main" id="{4AEA7F50-D46A-B34C-9606-0092C251F649}"/>
              </a:ext>
            </a:extLst>
          </p:cNvPr>
          <p:cNvSpPr/>
          <p:nvPr/>
        </p:nvSpPr>
        <p:spPr>
          <a:xfrm>
            <a:off x="9594465" y="128012"/>
            <a:ext cx="4347665" cy="523220"/>
          </a:xfrm>
          <a:prstGeom prst="rect">
            <a:avLst/>
          </a:prstGeom>
        </p:spPr>
        <p:txBody>
          <a:bodyPr wrap="none">
            <a:spAutoFit/>
          </a:bodyPr>
          <a:lstStyle/>
          <a:p>
            <a:r>
              <a:rPr lang="en-US" sz="2800">
                <a:solidFill>
                  <a:schemeClr val="bg1"/>
                </a:solidFill>
                <a:latin typeface="IBM Plex Sans ExtraLight" panose="020B0303050203000203" pitchFamily="34" charset="0"/>
                <a:ea typeface="IBM Plex Sans" charset="0"/>
                <a:cs typeface="IBM Plex Sans" charset="0"/>
              </a:rPr>
              <a:t>What should we address?</a:t>
            </a:r>
            <a:endParaRPr lang="en-US" sz="2400"/>
          </a:p>
        </p:txBody>
      </p:sp>
      <p:sp>
        <p:nvSpPr>
          <p:cNvPr id="43" name="Rectangle 42">
            <a:extLst>
              <a:ext uri="{FF2B5EF4-FFF2-40B4-BE49-F238E27FC236}">
                <a16:creationId xmlns:a16="http://schemas.microsoft.com/office/drawing/2014/main" id="{D7651893-3634-A445-BF7C-EE9A826E5DC4}"/>
              </a:ext>
            </a:extLst>
          </p:cNvPr>
          <p:cNvSpPr/>
          <p:nvPr/>
        </p:nvSpPr>
        <p:spPr>
          <a:xfrm>
            <a:off x="10964432" y="1082262"/>
            <a:ext cx="1978427" cy="769441"/>
          </a:xfrm>
          <a:prstGeom prst="rect">
            <a:avLst/>
          </a:prstGeom>
        </p:spPr>
        <p:txBody>
          <a:bodyPr wrap="none">
            <a:spAutoFit/>
          </a:bodyPr>
          <a:lstStyle/>
          <a:p>
            <a:r>
              <a:rPr lang="en-US" sz="4400" err="1">
                <a:solidFill>
                  <a:schemeClr val="bg1"/>
                </a:solidFill>
                <a:latin typeface="IBM Plex Sans ExtraLight" panose="020B0303050203000203" pitchFamily="34" charset="0"/>
                <a:ea typeface="IBM Plex Sans" charset="0"/>
                <a:cs typeface="IBM Plex Sans" charset="0"/>
              </a:rPr>
              <a:t>Cultura</a:t>
            </a:r>
            <a:endParaRPr lang="en-US" sz="4400"/>
          </a:p>
        </p:txBody>
      </p:sp>
      <p:sp>
        <p:nvSpPr>
          <p:cNvPr id="44" name="Rectangle 43">
            <a:extLst>
              <a:ext uri="{FF2B5EF4-FFF2-40B4-BE49-F238E27FC236}">
                <a16:creationId xmlns:a16="http://schemas.microsoft.com/office/drawing/2014/main" id="{1E7F8107-A60E-9847-A0CE-FDFBF4BB294F}"/>
              </a:ext>
            </a:extLst>
          </p:cNvPr>
          <p:cNvSpPr/>
          <p:nvPr/>
        </p:nvSpPr>
        <p:spPr>
          <a:xfrm>
            <a:off x="20046652" y="1082260"/>
            <a:ext cx="1398140" cy="769441"/>
          </a:xfrm>
          <a:prstGeom prst="rect">
            <a:avLst/>
          </a:prstGeom>
        </p:spPr>
        <p:txBody>
          <a:bodyPr wrap="none">
            <a:spAutoFit/>
          </a:bodyPr>
          <a:lstStyle/>
          <a:p>
            <a:r>
              <a:rPr lang="en-US" sz="4400" err="1">
                <a:solidFill>
                  <a:schemeClr val="bg1"/>
                </a:solidFill>
                <a:latin typeface="IBM Plex Sans ExtraLight" panose="020B0303050203000203" pitchFamily="34" charset="0"/>
                <a:ea typeface="IBM Plex Sans" charset="0"/>
                <a:cs typeface="IBM Plex Sans" charset="0"/>
              </a:rPr>
              <a:t>Caos</a:t>
            </a:r>
            <a:endParaRPr lang="en-US" sz="4400"/>
          </a:p>
        </p:txBody>
      </p:sp>
      <p:sp>
        <p:nvSpPr>
          <p:cNvPr id="46" name="Rectangle 45">
            <a:extLst>
              <a:ext uri="{FF2B5EF4-FFF2-40B4-BE49-F238E27FC236}">
                <a16:creationId xmlns:a16="http://schemas.microsoft.com/office/drawing/2014/main" id="{5114F6BF-FD7E-6243-86F6-047F27F7DFCA}"/>
              </a:ext>
            </a:extLst>
          </p:cNvPr>
          <p:cNvSpPr/>
          <p:nvPr/>
        </p:nvSpPr>
        <p:spPr>
          <a:xfrm>
            <a:off x="15375997" y="1082260"/>
            <a:ext cx="2550698" cy="769441"/>
          </a:xfrm>
          <a:prstGeom prst="rect">
            <a:avLst/>
          </a:prstGeom>
        </p:spPr>
        <p:txBody>
          <a:bodyPr wrap="none">
            <a:spAutoFit/>
          </a:bodyPr>
          <a:lstStyle/>
          <a:p>
            <a:r>
              <a:rPr lang="en-US" sz="4400" dirty="0" err="1">
                <a:solidFill>
                  <a:schemeClr val="bg1"/>
                </a:solidFill>
                <a:latin typeface="IBM Plex Sans ExtraLight" panose="020B0303050203000203" pitchFamily="34" charset="0"/>
                <a:ea typeface="IBM Plex Sans" charset="0"/>
                <a:cs typeface="IBM Plex Sans" charset="0"/>
              </a:rPr>
              <a:t>Controles</a:t>
            </a:r>
            <a:endParaRPr lang="en-US" sz="4400" dirty="0"/>
          </a:p>
        </p:txBody>
      </p:sp>
      <p:grpSp>
        <p:nvGrpSpPr>
          <p:cNvPr id="54" name="Group 1">
            <a:extLst>
              <a:ext uri="{FF2B5EF4-FFF2-40B4-BE49-F238E27FC236}">
                <a16:creationId xmlns:a16="http://schemas.microsoft.com/office/drawing/2014/main" id="{2A40382D-7674-DD42-A801-9AA045A953BC}"/>
              </a:ext>
            </a:extLst>
          </p:cNvPr>
          <p:cNvGrpSpPr/>
          <p:nvPr/>
        </p:nvGrpSpPr>
        <p:grpSpPr>
          <a:xfrm>
            <a:off x="656172" y="2189170"/>
            <a:ext cx="7986124" cy="247905"/>
            <a:chOff x="656172" y="2189170"/>
            <a:chExt cx="7986124" cy="247905"/>
          </a:xfrm>
        </p:grpSpPr>
        <p:sp>
          <p:nvSpPr>
            <p:cNvPr id="55" name="Line">
              <a:extLst>
                <a:ext uri="{FF2B5EF4-FFF2-40B4-BE49-F238E27FC236}">
                  <a16:creationId xmlns:a16="http://schemas.microsoft.com/office/drawing/2014/main" id="{513A8B85-744C-B74D-AE6F-4CB8412D7DF6}"/>
                </a:ext>
              </a:extLst>
            </p:cNvPr>
            <p:cNvSpPr/>
            <p:nvPr/>
          </p:nvSpPr>
          <p:spPr>
            <a:xfrm>
              <a:off x="704677" y="2189170"/>
              <a:ext cx="7937619" cy="1"/>
            </a:xfrm>
            <a:prstGeom prst="line">
              <a:avLst/>
            </a:prstGeom>
            <a:ln w="12700" cap="rnd">
              <a:solidFill>
                <a:srgbClr val="FF0000"/>
              </a:solidFill>
              <a:prstDash val="sysDot"/>
              <a:miter lim="400000"/>
            </a:ln>
          </p:spPr>
          <p:txBody>
            <a:bodyPr lIns="45719" rIns="45719"/>
            <a:lstStyle/>
            <a:p>
              <a:pPr>
                <a:defRPr>
                  <a:solidFill>
                    <a:srgbClr val="000000"/>
                  </a:solidFill>
                </a:defRPr>
              </a:pPr>
              <a:endParaRPr lang="es-ES_tradnl"/>
            </a:p>
          </p:txBody>
        </p:sp>
        <p:sp>
          <p:nvSpPr>
            <p:cNvPr id="56" name="Fundamental Limit">
              <a:extLst>
                <a:ext uri="{FF2B5EF4-FFF2-40B4-BE49-F238E27FC236}">
                  <a16:creationId xmlns:a16="http://schemas.microsoft.com/office/drawing/2014/main" id="{D10D9C1E-B487-8A4F-B8EE-84E8AB3FBBB9}"/>
                </a:ext>
              </a:extLst>
            </p:cNvPr>
            <p:cNvSpPr txBox="1"/>
            <p:nvPr/>
          </p:nvSpPr>
          <p:spPr>
            <a:xfrm>
              <a:off x="656172" y="2206243"/>
              <a:ext cx="2232340" cy="230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900">
                  <a:latin typeface="IBM Plex Sans Medium"/>
                  <a:ea typeface="IBM Plex Sans Medium"/>
                  <a:cs typeface="IBM Plex Sans Medium"/>
                  <a:sym typeface="IBM Plex Sans Medium"/>
                </a:defRPr>
              </a:lvl1pPr>
            </a:lstStyle>
            <a:p>
              <a:r>
                <a:rPr lang="es-ES_tradnl">
                  <a:solidFill>
                    <a:srgbClr val="FF0000"/>
                  </a:solidFill>
                </a:rPr>
                <a:t>Seguridad mínima para la era de la nube</a:t>
              </a:r>
            </a:p>
          </p:txBody>
        </p:sp>
      </p:grpSp>
      <p:sp>
        <p:nvSpPr>
          <p:cNvPr id="57" name="Time &amp; Investments">
            <a:extLst>
              <a:ext uri="{FF2B5EF4-FFF2-40B4-BE49-F238E27FC236}">
                <a16:creationId xmlns:a16="http://schemas.microsoft.com/office/drawing/2014/main" id="{0CE14D01-27CA-1446-8A37-219A20A0AB7B}"/>
              </a:ext>
            </a:extLst>
          </p:cNvPr>
          <p:cNvSpPr txBox="1"/>
          <p:nvPr/>
        </p:nvSpPr>
        <p:spPr>
          <a:xfrm>
            <a:off x="1318596" y="4781714"/>
            <a:ext cx="6506808" cy="2671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ct val="80000"/>
              </a:lnSpc>
              <a:defRPr sz="1400">
                <a:solidFill>
                  <a:srgbClr val="DDDDDD"/>
                </a:solidFill>
                <a:latin typeface="IBM Plex Sans Light"/>
                <a:ea typeface="IBM Plex Sans Light"/>
                <a:cs typeface="IBM Plex Sans Light"/>
                <a:sym typeface="IBM Plex Sans Light"/>
              </a:defRPr>
            </a:lvl1pPr>
          </a:lstStyle>
          <a:p>
            <a:r>
              <a:rPr lang="es-ES_tradnl"/>
              <a:t>Tiempo e inversiones</a:t>
            </a:r>
          </a:p>
        </p:txBody>
      </p:sp>
      <p:sp>
        <p:nvSpPr>
          <p:cNvPr id="58" name="Effectiveness">
            <a:extLst>
              <a:ext uri="{FF2B5EF4-FFF2-40B4-BE49-F238E27FC236}">
                <a16:creationId xmlns:a16="http://schemas.microsoft.com/office/drawing/2014/main" id="{1D177F7E-D2EA-0743-9ED9-BF4256B7953F}"/>
              </a:ext>
            </a:extLst>
          </p:cNvPr>
          <p:cNvSpPr txBox="1"/>
          <p:nvPr/>
        </p:nvSpPr>
        <p:spPr>
          <a:xfrm rot="16200000">
            <a:off x="-1876817" y="2809974"/>
            <a:ext cx="4479422" cy="2671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ct val="80000"/>
              </a:lnSpc>
              <a:defRPr sz="1400">
                <a:solidFill>
                  <a:srgbClr val="DDDDDD"/>
                </a:solidFill>
                <a:latin typeface="IBM Plex Sans Light"/>
                <a:ea typeface="IBM Plex Sans Light"/>
                <a:cs typeface="IBM Plex Sans Light"/>
                <a:sym typeface="IBM Plex Sans Light"/>
              </a:defRPr>
            </a:lvl1pPr>
          </a:lstStyle>
          <a:p>
            <a:r>
              <a:rPr lang="es-ES_tradnl"/>
              <a:t>Eficacia</a:t>
            </a:r>
          </a:p>
        </p:txBody>
      </p:sp>
      <p:sp>
        <p:nvSpPr>
          <p:cNvPr id="59" name="Legacy IT">
            <a:extLst>
              <a:ext uri="{FF2B5EF4-FFF2-40B4-BE49-F238E27FC236}">
                <a16:creationId xmlns:a16="http://schemas.microsoft.com/office/drawing/2014/main" id="{B4FFA5F7-F407-DD4C-9FD5-EF083E37DCCA}"/>
              </a:ext>
            </a:extLst>
          </p:cNvPr>
          <p:cNvSpPr txBox="1"/>
          <p:nvPr/>
        </p:nvSpPr>
        <p:spPr>
          <a:xfrm>
            <a:off x="1048538" y="4794414"/>
            <a:ext cx="2290434" cy="2047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80000"/>
              </a:lnSpc>
              <a:defRPr sz="700">
                <a:solidFill>
                  <a:srgbClr val="DDDDDD"/>
                </a:solidFill>
                <a:latin typeface="IBM Plex Sans Text"/>
                <a:ea typeface="IBM Plex Sans Text"/>
                <a:cs typeface="IBM Plex Sans Text"/>
                <a:sym typeface="IBM Plex Sans Text"/>
              </a:defRPr>
            </a:lvl1pPr>
          </a:lstStyle>
          <a:p>
            <a:pPr algn="ctr"/>
            <a:r>
              <a:rPr lang="es-ES_tradnl" sz="900"/>
              <a:t>TI Legado</a:t>
            </a:r>
          </a:p>
        </p:txBody>
      </p:sp>
      <p:sp>
        <p:nvSpPr>
          <p:cNvPr id="60" name="Cloud Era">
            <a:extLst>
              <a:ext uri="{FF2B5EF4-FFF2-40B4-BE49-F238E27FC236}">
                <a16:creationId xmlns:a16="http://schemas.microsoft.com/office/drawing/2014/main" id="{7CA715D1-BF1C-114F-B3BA-0CF0F5220C3C}"/>
              </a:ext>
            </a:extLst>
          </p:cNvPr>
          <p:cNvSpPr txBox="1"/>
          <p:nvPr/>
        </p:nvSpPr>
        <p:spPr>
          <a:xfrm>
            <a:off x="5797502" y="4781714"/>
            <a:ext cx="1644445" cy="2047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lnSpc>
                <a:spcPct val="80000"/>
              </a:lnSpc>
              <a:defRPr sz="700">
                <a:solidFill>
                  <a:srgbClr val="DDDDDD"/>
                </a:solidFill>
                <a:latin typeface="IBM Plex Sans Text"/>
                <a:ea typeface="IBM Plex Sans Text"/>
                <a:cs typeface="IBM Plex Sans Text"/>
                <a:sym typeface="IBM Plex Sans Text"/>
              </a:defRPr>
            </a:lvl1pPr>
          </a:lstStyle>
          <a:p>
            <a:pPr algn="ctr"/>
            <a:r>
              <a:rPr lang="es-ES_tradnl" sz="900"/>
              <a:t>Era de la nube</a:t>
            </a:r>
          </a:p>
        </p:txBody>
      </p:sp>
    </p:spTree>
    <p:extLst>
      <p:ext uri="{BB962C8B-B14F-4D97-AF65-F5344CB8AC3E}">
        <p14:creationId xmlns:p14="http://schemas.microsoft.com/office/powerpoint/2010/main" val="287619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2000"/>
                                        <p:tgtEl>
                                          <p:spTgt spid="40"/>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wipe(left)">
                                      <p:cBhvr>
                                        <p:cTn id="20" dur="2000"/>
                                        <p:tgtEl>
                                          <p:spTgt spid="41"/>
                                        </p:tgtEl>
                                      </p:cBhvr>
                                    </p:animEffect>
                                  </p:childTnLst>
                                </p:cTn>
                              </p:par>
                              <p:par>
                                <p:cTn id="21" presetID="10" presetClass="entr" presetSubtype="0" fill="hold" nodeType="with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fade">
                                      <p:cBhvr>
                                        <p:cTn id="23"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9" grpId="0" animBg="1"/>
      <p:bldP spid="40" grpId="0" animBg="1"/>
      <p:bldP spid="4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a:extLst>
              <a:ext uri="{FF2B5EF4-FFF2-40B4-BE49-F238E27FC236}">
                <a16:creationId xmlns:a16="http://schemas.microsoft.com/office/drawing/2014/main" id="{E441926F-A814-44BF-A764-A42D14FAE113}"/>
              </a:ext>
            </a:extLst>
          </p:cNvPr>
          <p:cNvPicPr>
            <a:picLocks noChangeAspect="1"/>
          </p:cNvPicPr>
          <p:nvPr/>
        </p:nvPicPr>
        <p:blipFill>
          <a:blip r:embed="rId3"/>
          <a:stretch>
            <a:fillRect/>
          </a:stretch>
        </p:blipFill>
        <p:spPr>
          <a:xfrm>
            <a:off x="2005" y="383551"/>
            <a:ext cx="5891463" cy="3935240"/>
          </a:xfrm>
          <a:prstGeom prst="rect">
            <a:avLst/>
          </a:prstGeom>
        </p:spPr>
      </p:pic>
      <p:pic>
        <p:nvPicPr>
          <p:cNvPr id="10" name="Picture 10">
            <a:extLst>
              <a:ext uri="{FF2B5EF4-FFF2-40B4-BE49-F238E27FC236}">
                <a16:creationId xmlns:a16="http://schemas.microsoft.com/office/drawing/2014/main" id="{1886D6D5-7277-40D2-B1BC-D571F97FB772}"/>
              </a:ext>
            </a:extLst>
          </p:cNvPr>
          <p:cNvPicPr>
            <a:picLocks noChangeAspect="1"/>
          </p:cNvPicPr>
          <p:nvPr/>
        </p:nvPicPr>
        <p:blipFill>
          <a:blip r:embed="rId4"/>
          <a:stretch>
            <a:fillRect/>
          </a:stretch>
        </p:blipFill>
        <p:spPr>
          <a:xfrm>
            <a:off x="6087980" y="1112021"/>
            <a:ext cx="3054015" cy="2488324"/>
          </a:xfrm>
          <a:prstGeom prst="rect">
            <a:avLst/>
          </a:prstGeom>
        </p:spPr>
      </p:pic>
    </p:spTree>
    <p:extLst>
      <p:ext uri="{BB962C8B-B14F-4D97-AF65-F5344CB8AC3E}">
        <p14:creationId xmlns:p14="http://schemas.microsoft.com/office/powerpoint/2010/main" val="28766461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6" descr="&#10;">
            <a:extLst>
              <a:ext uri="{FF2B5EF4-FFF2-40B4-BE49-F238E27FC236}">
                <a16:creationId xmlns:a16="http://schemas.microsoft.com/office/drawing/2014/main" id="{367EAFE0-5597-B64C-B9A2-9CBD41B26FB1}"/>
              </a:ext>
            </a:extLst>
          </p:cNvPr>
          <p:cNvPicPr>
            <a:picLocks/>
          </p:cNvPicPr>
          <p:nvPr/>
        </p:nvPicPr>
        <p:blipFill>
          <a:blip r:embed="rId3"/>
          <a:stretch>
            <a:fillRect/>
          </a:stretch>
        </p:blipFill>
        <p:spPr>
          <a:xfrm rot="16200000">
            <a:off x="3985634" y="-2478192"/>
            <a:ext cx="523221" cy="8282763"/>
          </a:xfrm>
          <a:prstGeom prst="rect">
            <a:avLst/>
          </a:prstGeom>
          <a:ln w="12700">
            <a:miter lim="400000"/>
          </a:ln>
        </p:spPr>
      </p:pic>
      <p:sp>
        <p:nvSpPr>
          <p:cNvPr id="11" name="Rectangle 10">
            <a:extLst>
              <a:ext uri="{FF2B5EF4-FFF2-40B4-BE49-F238E27FC236}">
                <a16:creationId xmlns:a16="http://schemas.microsoft.com/office/drawing/2014/main" id="{7CCEC0A2-F0FE-454C-BB2A-18953DF50565}"/>
              </a:ext>
            </a:extLst>
          </p:cNvPr>
          <p:cNvSpPr/>
          <p:nvPr/>
        </p:nvSpPr>
        <p:spPr>
          <a:xfrm>
            <a:off x="203249" y="11026450"/>
            <a:ext cx="5392823" cy="769441"/>
          </a:xfrm>
          <a:prstGeom prst="rect">
            <a:avLst/>
          </a:prstGeom>
        </p:spPr>
        <p:txBody>
          <a:bodyPr wrap="none">
            <a:spAutoFit/>
          </a:bodyPr>
          <a:lstStyle/>
          <a:p>
            <a:r>
              <a:rPr lang="en-US" sz="4400">
                <a:solidFill>
                  <a:schemeClr val="bg1"/>
                </a:solidFill>
                <a:latin typeface="IBM Plex Sans ExtraLight" panose="020B0303050203000203" pitchFamily="34" charset="0"/>
                <a:ea typeface="IBM Plex Sans" charset="0"/>
                <a:cs typeface="IBM Plex Sans" charset="0"/>
              </a:rPr>
              <a:t>Cloud Infrastructure</a:t>
            </a:r>
          </a:p>
        </p:txBody>
      </p:sp>
      <p:sp>
        <p:nvSpPr>
          <p:cNvPr id="12" name="Rectangle 11">
            <a:extLst>
              <a:ext uri="{FF2B5EF4-FFF2-40B4-BE49-F238E27FC236}">
                <a16:creationId xmlns:a16="http://schemas.microsoft.com/office/drawing/2014/main" id="{A6981977-B235-0C42-A1E0-80D29875B4EA}"/>
              </a:ext>
            </a:extLst>
          </p:cNvPr>
          <p:cNvSpPr/>
          <p:nvPr/>
        </p:nvSpPr>
        <p:spPr>
          <a:xfrm>
            <a:off x="203249" y="13724575"/>
            <a:ext cx="2161169" cy="769441"/>
          </a:xfrm>
          <a:prstGeom prst="rect">
            <a:avLst/>
          </a:prstGeom>
        </p:spPr>
        <p:txBody>
          <a:bodyPr wrap="none">
            <a:spAutoFit/>
          </a:bodyPr>
          <a:lstStyle/>
          <a:p>
            <a:r>
              <a:rPr lang="en-US" sz="4400">
                <a:solidFill>
                  <a:schemeClr val="bg1"/>
                </a:solidFill>
                <a:latin typeface="IBM Plex Sans ExtraLight" panose="020B0303050203000203" pitchFamily="34" charset="0"/>
                <a:ea typeface="IBM Plex Sans" charset="0"/>
                <a:cs typeface="IBM Plex Sans" charset="0"/>
              </a:rPr>
              <a:t>DevOps</a:t>
            </a:r>
          </a:p>
        </p:txBody>
      </p:sp>
      <p:sp>
        <p:nvSpPr>
          <p:cNvPr id="27" name="Rectangle 26">
            <a:extLst>
              <a:ext uri="{FF2B5EF4-FFF2-40B4-BE49-F238E27FC236}">
                <a16:creationId xmlns:a16="http://schemas.microsoft.com/office/drawing/2014/main" id="{DFB3AF9F-76DA-3144-9936-DEA75A9674AF}"/>
              </a:ext>
            </a:extLst>
          </p:cNvPr>
          <p:cNvSpPr/>
          <p:nvPr/>
        </p:nvSpPr>
        <p:spPr>
          <a:xfrm>
            <a:off x="9144000" y="1082261"/>
            <a:ext cx="3012363" cy="769441"/>
          </a:xfrm>
          <a:prstGeom prst="rect">
            <a:avLst/>
          </a:prstGeom>
        </p:spPr>
        <p:txBody>
          <a:bodyPr wrap="none">
            <a:spAutoFit/>
          </a:bodyPr>
          <a:lstStyle/>
          <a:p>
            <a:r>
              <a:rPr lang="en-US" sz="4400">
                <a:solidFill>
                  <a:schemeClr val="bg1"/>
                </a:solidFill>
                <a:latin typeface="IBM Plex Sans ExtraLight" panose="020B0303050203000203" pitchFamily="34" charset="0"/>
                <a:ea typeface="IBM Plex Sans" charset="0"/>
                <a:cs typeface="IBM Plex Sans" charset="0"/>
              </a:rPr>
              <a:t>starts with </a:t>
            </a:r>
            <a:endParaRPr lang="en-US" sz="4400"/>
          </a:p>
        </p:txBody>
      </p:sp>
      <p:sp>
        <p:nvSpPr>
          <p:cNvPr id="28" name="Rectangle 27">
            <a:extLst>
              <a:ext uri="{FF2B5EF4-FFF2-40B4-BE49-F238E27FC236}">
                <a16:creationId xmlns:a16="http://schemas.microsoft.com/office/drawing/2014/main" id="{A7BA3D2A-9588-FF48-B872-A796C872D884}"/>
              </a:ext>
            </a:extLst>
          </p:cNvPr>
          <p:cNvSpPr/>
          <p:nvPr/>
        </p:nvSpPr>
        <p:spPr>
          <a:xfrm>
            <a:off x="11937618" y="1082260"/>
            <a:ext cx="3475631" cy="769441"/>
          </a:xfrm>
          <a:prstGeom prst="rect">
            <a:avLst/>
          </a:prstGeom>
        </p:spPr>
        <p:txBody>
          <a:bodyPr wrap="none">
            <a:spAutoFit/>
          </a:bodyPr>
          <a:lstStyle/>
          <a:p>
            <a:r>
              <a:rPr lang="en-US" sz="4400">
                <a:solidFill>
                  <a:schemeClr val="bg1"/>
                </a:solidFill>
                <a:latin typeface="IBM Plex Sans ExtraLight" panose="020B0303050203000203" pitchFamily="34" charset="0"/>
                <a:ea typeface="IBM Plex Sans" charset="0"/>
                <a:cs typeface="IBM Plex Sans" charset="0"/>
              </a:rPr>
              <a:t>conversation</a:t>
            </a:r>
            <a:endParaRPr lang="en-US" sz="4400"/>
          </a:p>
        </p:txBody>
      </p:sp>
      <p:sp>
        <p:nvSpPr>
          <p:cNvPr id="30" name="Rectangle 29">
            <a:extLst>
              <a:ext uri="{FF2B5EF4-FFF2-40B4-BE49-F238E27FC236}">
                <a16:creationId xmlns:a16="http://schemas.microsoft.com/office/drawing/2014/main" id="{E706538A-1816-514E-8E1C-9B457A377F09}"/>
              </a:ext>
            </a:extLst>
          </p:cNvPr>
          <p:cNvSpPr/>
          <p:nvPr/>
        </p:nvSpPr>
        <p:spPr>
          <a:xfrm>
            <a:off x="185085" y="128012"/>
            <a:ext cx="4466287" cy="523220"/>
          </a:xfrm>
          <a:prstGeom prst="rect">
            <a:avLst/>
          </a:prstGeom>
        </p:spPr>
        <p:txBody>
          <a:bodyPr wrap="none">
            <a:spAutoFit/>
          </a:bodyPr>
          <a:lstStyle/>
          <a:p>
            <a:r>
              <a:rPr lang="es-ES_tradnl" sz="2800">
                <a:solidFill>
                  <a:schemeClr val="bg1"/>
                </a:solidFill>
                <a:latin typeface="IBM Plex Sans ExtraLight" panose="020B0303050203000203" pitchFamily="34" charset="0"/>
                <a:ea typeface="IBM Plex Sans" charset="0"/>
                <a:cs typeface="IBM Plex Sans" charset="0"/>
              </a:rPr>
              <a:t>Debemos revisar nuestra ...</a:t>
            </a:r>
            <a:endParaRPr lang="es-ES_tradnl" sz="2400"/>
          </a:p>
        </p:txBody>
      </p:sp>
      <p:sp>
        <p:nvSpPr>
          <p:cNvPr id="39" name="Rectangle 38">
            <a:extLst>
              <a:ext uri="{FF2B5EF4-FFF2-40B4-BE49-F238E27FC236}">
                <a16:creationId xmlns:a16="http://schemas.microsoft.com/office/drawing/2014/main" id="{6E0B590A-8FB3-6E45-941A-2E29B3D9A617}"/>
              </a:ext>
            </a:extLst>
          </p:cNvPr>
          <p:cNvSpPr/>
          <p:nvPr/>
        </p:nvSpPr>
        <p:spPr>
          <a:xfrm>
            <a:off x="182251" y="1082262"/>
            <a:ext cx="1978427" cy="769441"/>
          </a:xfrm>
          <a:prstGeom prst="rect">
            <a:avLst/>
          </a:prstGeom>
        </p:spPr>
        <p:txBody>
          <a:bodyPr wrap="none">
            <a:spAutoFit/>
          </a:bodyPr>
          <a:lstStyle/>
          <a:p>
            <a:r>
              <a:rPr lang="es-ES_tradnl" sz="4400">
                <a:solidFill>
                  <a:schemeClr val="bg1"/>
                </a:solidFill>
                <a:latin typeface="IBM Plex Sans ExtraLight" panose="020B0303050203000203" pitchFamily="34" charset="0"/>
              </a:rPr>
              <a:t>Cultura</a:t>
            </a:r>
          </a:p>
        </p:txBody>
      </p:sp>
      <p:sp>
        <p:nvSpPr>
          <p:cNvPr id="40" name="Rectangle 39">
            <a:extLst>
              <a:ext uri="{FF2B5EF4-FFF2-40B4-BE49-F238E27FC236}">
                <a16:creationId xmlns:a16="http://schemas.microsoft.com/office/drawing/2014/main" id="{E136DFC9-0C81-E14C-AC79-9337372D41E8}"/>
              </a:ext>
            </a:extLst>
          </p:cNvPr>
          <p:cNvSpPr/>
          <p:nvPr/>
        </p:nvSpPr>
        <p:spPr>
          <a:xfrm>
            <a:off x="5779316" y="1082260"/>
            <a:ext cx="1398140" cy="769441"/>
          </a:xfrm>
          <a:prstGeom prst="rect">
            <a:avLst/>
          </a:prstGeom>
        </p:spPr>
        <p:txBody>
          <a:bodyPr wrap="none">
            <a:spAutoFit/>
          </a:bodyPr>
          <a:lstStyle/>
          <a:p>
            <a:r>
              <a:rPr lang="es-ES_tradnl" sz="4400">
                <a:solidFill>
                  <a:schemeClr val="bg1"/>
                </a:solidFill>
                <a:latin typeface="IBM Plex Sans ExtraLight" panose="020B0303050203000203" pitchFamily="34" charset="0"/>
                <a:ea typeface="IBM Plex Sans" charset="0"/>
                <a:cs typeface="IBM Plex Sans" charset="0"/>
              </a:rPr>
              <a:t>Caos</a:t>
            </a:r>
            <a:endParaRPr lang="es-ES_tradnl" sz="4400"/>
          </a:p>
        </p:txBody>
      </p:sp>
      <p:sp>
        <p:nvSpPr>
          <p:cNvPr id="41" name="Rectangle 40">
            <a:extLst>
              <a:ext uri="{FF2B5EF4-FFF2-40B4-BE49-F238E27FC236}">
                <a16:creationId xmlns:a16="http://schemas.microsoft.com/office/drawing/2014/main" id="{3F7B6386-5B7C-7742-95BF-94F5962BFFEE}"/>
              </a:ext>
            </a:extLst>
          </p:cNvPr>
          <p:cNvSpPr/>
          <p:nvPr/>
        </p:nvSpPr>
        <p:spPr>
          <a:xfrm>
            <a:off x="2694648" y="1082260"/>
            <a:ext cx="2550698" cy="769441"/>
          </a:xfrm>
          <a:prstGeom prst="rect">
            <a:avLst/>
          </a:prstGeom>
        </p:spPr>
        <p:txBody>
          <a:bodyPr wrap="none">
            <a:spAutoFit/>
          </a:bodyPr>
          <a:lstStyle/>
          <a:p>
            <a:r>
              <a:rPr lang="es-ES_tradnl" sz="4400" dirty="0">
                <a:solidFill>
                  <a:schemeClr val="bg1"/>
                </a:solidFill>
                <a:latin typeface="IBM Plex Sans ExtraLight" panose="020B0303050203000203" pitchFamily="34" charset="0"/>
                <a:ea typeface="IBM Plex Sans" charset="0"/>
                <a:cs typeface="IBM Plex Sans" charset="0"/>
              </a:rPr>
              <a:t>Controles</a:t>
            </a:r>
            <a:endParaRPr lang="es-ES_tradnl" sz="4400" dirty="0"/>
          </a:p>
        </p:txBody>
      </p:sp>
      <p:grpSp>
        <p:nvGrpSpPr>
          <p:cNvPr id="42" name="Group 41">
            <a:extLst>
              <a:ext uri="{FF2B5EF4-FFF2-40B4-BE49-F238E27FC236}">
                <a16:creationId xmlns:a16="http://schemas.microsoft.com/office/drawing/2014/main" id="{8DC3BD98-A848-F24E-8475-5F390BA2C412}"/>
              </a:ext>
            </a:extLst>
          </p:cNvPr>
          <p:cNvGrpSpPr/>
          <p:nvPr/>
        </p:nvGrpSpPr>
        <p:grpSpPr>
          <a:xfrm>
            <a:off x="-9017951" y="2174439"/>
            <a:ext cx="7986124" cy="230832"/>
            <a:chOff x="656172" y="2174439"/>
            <a:chExt cx="7986124" cy="230832"/>
          </a:xfrm>
        </p:grpSpPr>
        <p:sp>
          <p:nvSpPr>
            <p:cNvPr id="43" name="Line">
              <a:extLst>
                <a:ext uri="{FF2B5EF4-FFF2-40B4-BE49-F238E27FC236}">
                  <a16:creationId xmlns:a16="http://schemas.microsoft.com/office/drawing/2014/main" id="{BC63DD2E-FBBC-BF4E-A942-BDDF0AA3A9FA}"/>
                </a:ext>
              </a:extLst>
            </p:cNvPr>
            <p:cNvSpPr/>
            <p:nvPr/>
          </p:nvSpPr>
          <p:spPr>
            <a:xfrm>
              <a:off x="704677" y="2189170"/>
              <a:ext cx="7937619" cy="1"/>
            </a:xfrm>
            <a:prstGeom prst="line">
              <a:avLst/>
            </a:prstGeom>
            <a:ln w="12700">
              <a:solidFill>
                <a:srgbClr val="FF0000"/>
              </a:solidFill>
              <a:custDash>
                <a:ds d="200000" sp="200000"/>
              </a:custDash>
              <a:miter lim="400000"/>
            </a:ln>
          </p:spPr>
          <p:txBody>
            <a:bodyPr lIns="45719" rIns="45719"/>
            <a:lstStyle/>
            <a:p>
              <a:pPr>
                <a:defRPr>
                  <a:solidFill>
                    <a:srgbClr val="000000"/>
                  </a:solidFill>
                </a:defRPr>
              </a:pPr>
              <a:endParaRPr/>
            </a:p>
          </p:txBody>
        </p:sp>
        <p:sp>
          <p:nvSpPr>
            <p:cNvPr id="45" name="Fundamental Limit">
              <a:extLst>
                <a:ext uri="{FF2B5EF4-FFF2-40B4-BE49-F238E27FC236}">
                  <a16:creationId xmlns:a16="http://schemas.microsoft.com/office/drawing/2014/main" id="{C2CE52E5-4F68-E845-A105-972A9180D4E4}"/>
                </a:ext>
              </a:extLst>
            </p:cNvPr>
            <p:cNvSpPr txBox="1"/>
            <p:nvPr/>
          </p:nvSpPr>
          <p:spPr>
            <a:xfrm>
              <a:off x="656172" y="2174439"/>
              <a:ext cx="1862046" cy="230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900">
                  <a:latin typeface="IBM Plex Sans Medium"/>
                  <a:ea typeface="IBM Plex Sans Medium"/>
                  <a:cs typeface="IBM Plex Sans Medium"/>
                  <a:sym typeface="IBM Plex Sans Medium"/>
                </a:defRPr>
              </a:lvl1pPr>
            </a:lstStyle>
            <a:p>
              <a:r>
                <a:rPr lang="en-US">
                  <a:solidFill>
                    <a:srgbClr val="FF0000"/>
                  </a:solidFill>
                </a:rPr>
                <a:t>Minimum </a:t>
              </a:r>
              <a:r>
                <a:rPr lang="en-US" err="1">
                  <a:solidFill>
                    <a:srgbClr val="FF0000"/>
                  </a:solidFill>
                </a:rPr>
                <a:t>seguridad</a:t>
              </a:r>
              <a:r>
                <a:rPr lang="en-US">
                  <a:solidFill>
                    <a:srgbClr val="FF0000"/>
                  </a:solidFill>
                </a:rPr>
                <a:t> for Cloud Era</a:t>
              </a:r>
            </a:p>
          </p:txBody>
        </p:sp>
      </p:grpSp>
      <p:sp>
        <p:nvSpPr>
          <p:cNvPr id="46" name="Rectangle">
            <a:extLst>
              <a:ext uri="{FF2B5EF4-FFF2-40B4-BE49-F238E27FC236}">
                <a16:creationId xmlns:a16="http://schemas.microsoft.com/office/drawing/2014/main" id="{90CB09B3-CCED-0D43-9848-09AC14B2D017}"/>
              </a:ext>
            </a:extLst>
          </p:cNvPr>
          <p:cNvSpPr/>
          <p:nvPr/>
        </p:nvSpPr>
        <p:spPr>
          <a:xfrm rot="16200000">
            <a:off x="-11404655" y="2500320"/>
            <a:ext cx="4480560" cy="14338"/>
          </a:xfrm>
          <a:prstGeom prst="rect">
            <a:avLst/>
          </a:prstGeom>
          <a:gradFill>
            <a:gsLst>
              <a:gs pos="0">
                <a:srgbClr val="000000">
                  <a:alpha val="0"/>
                </a:srgbClr>
              </a:gs>
              <a:gs pos="10355">
                <a:srgbClr val="454545">
                  <a:alpha val="51629"/>
                </a:srgbClr>
              </a:gs>
              <a:gs pos="39000">
                <a:srgbClr val="5E5E5E">
                  <a:alpha val="19000"/>
                </a:srgbClr>
              </a:gs>
              <a:gs pos="88000">
                <a:srgbClr val="5E5E5E">
                  <a:alpha val="0"/>
                </a:srgbClr>
              </a:gs>
              <a:gs pos="100000">
                <a:srgbClr val="000000"/>
              </a:gs>
            </a:gsLst>
          </a:gradFill>
          <a:ln w="12700">
            <a:miter lim="400000"/>
          </a:ln>
        </p:spPr>
        <p:txBody>
          <a:bodyPr lIns="36000" tIns="36000" rIns="36000" bIns="36000"/>
          <a:lstStyle/>
          <a:p>
            <a:endParaRPr/>
          </a:p>
        </p:txBody>
      </p:sp>
      <p:sp>
        <p:nvSpPr>
          <p:cNvPr id="47" name="Line">
            <a:extLst>
              <a:ext uri="{FF2B5EF4-FFF2-40B4-BE49-F238E27FC236}">
                <a16:creationId xmlns:a16="http://schemas.microsoft.com/office/drawing/2014/main" id="{ABECAE7C-3746-3A47-8439-CE66A8D87871}"/>
              </a:ext>
            </a:extLst>
          </p:cNvPr>
          <p:cNvSpPr/>
          <p:nvPr/>
        </p:nvSpPr>
        <p:spPr>
          <a:xfrm>
            <a:off x="-8895623" y="2405271"/>
            <a:ext cx="3971609" cy="1631596"/>
          </a:xfrm>
          <a:custGeom>
            <a:avLst/>
            <a:gdLst/>
            <a:ahLst/>
            <a:cxnLst>
              <a:cxn ang="0">
                <a:pos x="wd2" y="hd2"/>
              </a:cxn>
              <a:cxn ang="5400000">
                <a:pos x="wd2" y="hd2"/>
              </a:cxn>
              <a:cxn ang="10800000">
                <a:pos x="wd2" y="hd2"/>
              </a:cxn>
              <a:cxn ang="16200000">
                <a:pos x="wd2" y="hd2"/>
              </a:cxn>
            </a:cxnLst>
            <a:rect l="0" t="0" r="r" b="b"/>
            <a:pathLst>
              <a:path w="21600" h="20488" extrusionOk="0">
                <a:moveTo>
                  <a:pt x="0" y="19587"/>
                </a:moveTo>
                <a:cubicBezTo>
                  <a:pt x="2126" y="21141"/>
                  <a:pt x="4411" y="20657"/>
                  <a:pt x="6307" y="18345"/>
                </a:cubicBezTo>
                <a:cubicBezTo>
                  <a:pt x="8044" y="16227"/>
                  <a:pt x="9267" y="12842"/>
                  <a:pt x="10524" y="9724"/>
                </a:cubicBezTo>
                <a:cubicBezTo>
                  <a:pt x="12254" y="5438"/>
                  <a:pt x="14180" y="1370"/>
                  <a:pt x="16693" y="267"/>
                </a:cubicBezTo>
                <a:cubicBezTo>
                  <a:pt x="18345" y="-459"/>
                  <a:pt x="20050" y="341"/>
                  <a:pt x="21600" y="2100"/>
                </a:cubicBezTo>
              </a:path>
            </a:pathLst>
          </a:custGeom>
          <a:ln w="38100">
            <a:solidFill>
              <a:schemeClr val="accent1">
                <a:alpha val="40428"/>
              </a:schemeClr>
            </a:solidFill>
          </a:ln>
        </p:spPr>
        <p:txBody>
          <a:bodyPr lIns="45719" rIns="45719"/>
          <a:lstStyle/>
          <a:p>
            <a:pPr>
              <a:defRPr>
                <a:solidFill>
                  <a:srgbClr val="000000"/>
                </a:solidFill>
              </a:defRPr>
            </a:pPr>
            <a:endParaRPr/>
          </a:p>
        </p:txBody>
      </p:sp>
      <p:sp>
        <p:nvSpPr>
          <p:cNvPr id="48" name="Time &amp; Investments">
            <a:extLst>
              <a:ext uri="{FF2B5EF4-FFF2-40B4-BE49-F238E27FC236}">
                <a16:creationId xmlns:a16="http://schemas.microsoft.com/office/drawing/2014/main" id="{DB50D132-EDA7-9843-A1DE-F64831FD478F}"/>
              </a:ext>
            </a:extLst>
          </p:cNvPr>
          <p:cNvSpPr txBox="1"/>
          <p:nvPr/>
        </p:nvSpPr>
        <p:spPr>
          <a:xfrm>
            <a:off x="-8355527" y="4781714"/>
            <a:ext cx="6506808" cy="320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ct val="80000"/>
              </a:lnSpc>
              <a:defRPr sz="1400">
                <a:solidFill>
                  <a:srgbClr val="DDDDDD"/>
                </a:solidFill>
                <a:latin typeface="IBM Plex Sans Light"/>
                <a:ea typeface="IBM Plex Sans Light"/>
                <a:cs typeface="IBM Plex Sans Light"/>
                <a:sym typeface="IBM Plex Sans Light"/>
              </a:defRPr>
            </a:lvl1pPr>
          </a:lstStyle>
          <a:p>
            <a:r>
              <a:t>Time &amp; Investments</a:t>
            </a:r>
          </a:p>
        </p:txBody>
      </p:sp>
      <p:sp>
        <p:nvSpPr>
          <p:cNvPr id="49" name="Effectiveness">
            <a:extLst>
              <a:ext uri="{FF2B5EF4-FFF2-40B4-BE49-F238E27FC236}">
                <a16:creationId xmlns:a16="http://schemas.microsoft.com/office/drawing/2014/main" id="{62B50C08-4E4E-0047-9184-2C0870EAB690}"/>
              </a:ext>
            </a:extLst>
          </p:cNvPr>
          <p:cNvSpPr txBox="1"/>
          <p:nvPr/>
        </p:nvSpPr>
        <p:spPr>
          <a:xfrm rot="16200000">
            <a:off x="-11550940" y="2783548"/>
            <a:ext cx="4479422" cy="320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ct val="80000"/>
              </a:lnSpc>
              <a:defRPr sz="1400">
                <a:solidFill>
                  <a:srgbClr val="DDDDDD"/>
                </a:solidFill>
                <a:latin typeface="IBM Plex Sans Light"/>
                <a:ea typeface="IBM Plex Sans Light"/>
                <a:cs typeface="IBM Plex Sans Light"/>
                <a:sym typeface="IBM Plex Sans Light"/>
              </a:defRPr>
            </a:lvl1pPr>
          </a:lstStyle>
          <a:p>
            <a:r>
              <a:t>Effectiveness</a:t>
            </a:r>
          </a:p>
        </p:txBody>
      </p:sp>
      <p:sp>
        <p:nvSpPr>
          <p:cNvPr id="50" name="Legacy IT">
            <a:extLst>
              <a:ext uri="{FF2B5EF4-FFF2-40B4-BE49-F238E27FC236}">
                <a16:creationId xmlns:a16="http://schemas.microsoft.com/office/drawing/2014/main" id="{A7F812E1-DEF5-5644-800A-E2E462DFAC2D}"/>
              </a:ext>
            </a:extLst>
          </p:cNvPr>
          <p:cNvSpPr txBox="1"/>
          <p:nvPr/>
        </p:nvSpPr>
        <p:spPr>
          <a:xfrm>
            <a:off x="-8625585" y="4794414"/>
            <a:ext cx="2290434" cy="2047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80000"/>
              </a:lnSpc>
              <a:defRPr sz="700">
                <a:solidFill>
                  <a:srgbClr val="DDDDDD"/>
                </a:solidFill>
                <a:latin typeface="IBM Plex Sans Text"/>
                <a:ea typeface="IBM Plex Sans Text"/>
                <a:cs typeface="IBM Plex Sans Text"/>
                <a:sym typeface="IBM Plex Sans Text"/>
              </a:defRPr>
            </a:lvl1pPr>
          </a:lstStyle>
          <a:p>
            <a:pPr algn="ctr"/>
            <a:r>
              <a:rPr sz="900"/>
              <a:t>Legacy IT</a:t>
            </a:r>
          </a:p>
        </p:txBody>
      </p:sp>
      <p:grpSp>
        <p:nvGrpSpPr>
          <p:cNvPr id="51" name="Group">
            <a:extLst>
              <a:ext uri="{FF2B5EF4-FFF2-40B4-BE49-F238E27FC236}">
                <a16:creationId xmlns:a16="http://schemas.microsoft.com/office/drawing/2014/main" id="{522FEACF-8DD8-C743-B108-59668E44E182}"/>
              </a:ext>
            </a:extLst>
          </p:cNvPr>
          <p:cNvGrpSpPr/>
          <p:nvPr/>
        </p:nvGrpSpPr>
        <p:grpSpPr>
          <a:xfrm>
            <a:off x="-9045473" y="5372870"/>
            <a:ext cx="6511735" cy="81784"/>
            <a:chOff x="0" y="0"/>
            <a:chExt cx="6511734" cy="81782"/>
          </a:xfrm>
        </p:grpSpPr>
        <p:sp>
          <p:nvSpPr>
            <p:cNvPr id="52" name="Line">
              <a:extLst>
                <a:ext uri="{FF2B5EF4-FFF2-40B4-BE49-F238E27FC236}">
                  <a16:creationId xmlns:a16="http://schemas.microsoft.com/office/drawing/2014/main" id="{C2013CFA-F5AA-A441-A468-C5FF1DC9BF91}"/>
                </a:ext>
              </a:extLst>
            </p:cNvPr>
            <p:cNvSpPr/>
            <p:nvPr/>
          </p:nvSpPr>
          <p:spPr>
            <a:xfrm flipV="1">
              <a:off x="-1" y="0"/>
              <a:ext cx="2"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a:p>
          </p:txBody>
        </p:sp>
        <p:sp>
          <p:nvSpPr>
            <p:cNvPr id="53" name="Line">
              <a:extLst>
                <a:ext uri="{FF2B5EF4-FFF2-40B4-BE49-F238E27FC236}">
                  <a16:creationId xmlns:a16="http://schemas.microsoft.com/office/drawing/2014/main" id="{B73FC481-49D4-8D47-BD36-C6C6E502AAB6}"/>
                </a:ext>
              </a:extLst>
            </p:cNvPr>
            <p:cNvSpPr/>
            <p:nvPr/>
          </p:nvSpPr>
          <p:spPr>
            <a:xfrm flipV="1">
              <a:off x="383043"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a:p>
          </p:txBody>
        </p:sp>
        <p:sp>
          <p:nvSpPr>
            <p:cNvPr id="54" name="Line">
              <a:extLst>
                <a:ext uri="{FF2B5EF4-FFF2-40B4-BE49-F238E27FC236}">
                  <a16:creationId xmlns:a16="http://schemas.microsoft.com/office/drawing/2014/main" id="{8F1B5432-75A6-7144-A9AF-FF25C73D5B6F}"/>
                </a:ext>
              </a:extLst>
            </p:cNvPr>
            <p:cNvSpPr/>
            <p:nvPr/>
          </p:nvSpPr>
          <p:spPr>
            <a:xfrm flipV="1">
              <a:off x="766086"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a:p>
          </p:txBody>
        </p:sp>
        <p:sp>
          <p:nvSpPr>
            <p:cNvPr id="55" name="Line">
              <a:extLst>
                <a:ext uri="{FF2B5EF4-FFF2-40B4-BE49-F238E27FC236}">
                  <a16:creationId xmlns:a16="http://schemas.microsoft.com/office/drawing/2014/main" id="{F84CB7E0-AD13-924E-B974-0BFE4820EE14}"/>
                </a:ext>
              </a:extLst>
            </p:cNvPr>
            <p:cNvSpPr/>
            <p:nvPr/>
          </p:nvSpPr>
          <p:spPr>
            <a:xfrm flipV="1">
              <a:off x="1149129"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a:p>
          </p:txBody>
        </p:sp>
        <p:sp>
          <p:nvSpPr>
            <p:cNvPr id="56" name="Line">
              <a:extLst>
                <a:ext uri="{FF2B5EF4-FFF2-40B4-BE49-F238E27FC236}">
                  <a16:creationId xmlns:a16="http://schemas.microsoft.com/office/drawing/2014/main" id="{9A017E66-1821-B54A-895F-FD2EAAD0744B}"/>
                </a:ext>
              </a:extLst>
            </p:cNvPr>
            <p:cNvSpPr/>
            <p:nvPr/>
          </p:nvSpPr>
          <p:spPr>
            <a:xfrm flipV="1">
              <a:off x="1532172"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a:p>
          </p:txBody>
        </p:sp>
        <p:sp>
          <p:nvSpPr>
            <p:cNvPr id="57" name="Line">
              <a:extLst>
                <a:ext uri="{FF2B5EF4-FFF2-40B4-BE49-F238E27FC236}">
                  <a16:creationId xmlns:a16="http://schemas.microsoft.com/office/drawing/2014/main" id="{C099DF27-1323-2148-A106-C1BD73849B79}"/>
                </a:ext>
              </a:extLst>
            </p:cNvPr>
            <p:cNvSpPr/>
            <p:nvPr/>
          </p:nvSpPr>
          <p:spPr>
            <a:xfrm flipV="1">
              <a:off x="1915215"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a:p>
          </p:txBody>
        </p:sp>
        <p:sp>
          <p:nvSpPr>
            <p:cNvPr id="58" name="Line">
              <a:extLst>
                <a:ext uri="{FF2B5EF4-FFF2-40B4-BE49-F238E27FC236}">
                  <a16:creationId xmlns:a16="http://schemas.microsoft.com/office/drawing/2014/main" id="{7BDF7724-1B36-9E49-BD0F-70A6C083EBA9}"/>
                </a:ext>
              </a:extLst>
            </p:cNvPr>
            <p:cNvSpPr/>
            <p:nvPr/>
          </p:nvSpPr>
          <p:spPr>
            <a:xfrm flipV="1">
              <a:off x="2298258"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a:p>
          </p:txBody>
        </p:sp>
        <p:sp>
          <p:nvSpPr>
            <p:cNvPr id="59" name="Line">
              <a:extLst>
                <a:ext uri="{FF2B5EF4-FFF2-40B4-BE49-F238E27FC236}">
                  <a16:creationId xmlns:a16="http://schemas.microsoft.com/office/drawing/2014/main" id="{DABADFBA-D1C6-8749-8245-F96A806AFB8F}"/>
                </a:ext>
              </a:extLst>
            </p:cNvPr>
            <p:cNvSpPr/>
            <p:nvPr/>
          </p:nvSpPr>
          <p:spPr>
            <a:xfrm flipV="1">
              <a:off x="2681302"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a:p>
          </p:txBody>
        </p:sp>
        <p:sp>
          <p:nvSpPr>
            <p:cNvPr id="60" name="Line">
              <a:extLst>
                <a:ext uri="{FF2B5EF4-FFF2-40B4-BE49-F238E27FC236}">
                  <a16:creationId xmlns:a16="http://schemas.microsoft.com/office/drawing/2014/main" id="{1A7B0768-420B-274D-96D4-7BF7EF3F3944}"/>
                </a:ext>
              </a:extLst>
            </p:cNvPr>
            <p:cNvSpPr/>
            <p:nvPr/>
          </p:nvSpPr>
          <p:spPr>
            <a:xfrm flipV="1">
              <a:off x="3064345"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a:p>
          </p:txBody>
        </p:sp>
        <p:sp>
          <p:nvSpPr>
            <p:cNvPr id="61" name="Line">
              <a:extLst>
                <a:ext uri="{FF2B5EF4-FFF2-40B4-BE49-F238E27FC236}">
                  <a16:creationId xmlns:a16="http://schemas.microsoft.com/office/drawing/2014/main" id="{0F8A2E28-AE61-6D44-B96B-3E5315DB1223}"/>
                </a:ext>
              </a:extLst>
            </p:cNvPr>
            <p:cNvSpPr/>
            <p:nvPr/>
          </p:nvSpPr>
          <p:spPr>
            <a:xfrm flipV="1">
              <a:off x="3447388"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a:p>
          </p:txBody>
        </p:sp>
        <p:sp>
          <p:nvSpPr>
            <p:cNvPr id="62" name="Line">
              <a:extLst>
                <a:ext uri="{FF2B5EF4-FFF2-40B4-BE49-F238E27FC236}">
                  <a16:creationId xmlns:a16="http://schemas.microsoft.com/office/drawing/2014/main" id="{128EC53D-EF7B-D14D-B9AA-4D96DC22E75F}"/>
                </a:ext>
              </a:extLst>
            </p:cNvPr>
            <p:cNvSpPr/>
            <p:nvPr/>
          </p:nvSpPr>
          <p:spPr>
            <a:xfrm flipV="1">
              <a:off x="3830431"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a:p>
          </p:txBody>
        </p:sp>
        <p:sp>
          <p:nvSpPr>
            <p:cNvPr id="63" name="Line">
              <a:extLst>
                <a:ext uri="{FF2B5EF4-FFF2-40B4-BE49-F238E27FC236}">
                  <a16:creationId xmlns:a16="http://schemas.microsoft.com/office/drawing/2014/main" id="{64DA5B79-44E5-9849-A714-BF1C5AEEB04C}"/>
                </a:ext>
              </a:extLst>
            </p:cNvPr>
            <p:cNvSpPr/>
            <p:nvPr/>
          </p:nvSpPr>
          <p:spPr>
            <a:xfrm flipV="1">
              <a:off x="4213475"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a:p>
          </p:txBody>
        </p:sp>
        <p:sp>
          <p:nvSpPr>
            <p:cNvPr id="64" name="Line">
              <a:extLst>
                <a:ext uri="{FF2B5EF4-FFF2-40B4-BE49-F238E27FC236}">
                  <a16:creationId xmlns:a16="http://schemas.microsoft.com/office/drawing/2014/main" id="{E0F69B2D-5CA1-D742-905A-3BEA9BB76C3E}"/>
                </a:ext>
              </a:extLst>
            </p:cNvPr>
            <p:cNvSpPr/>
            <p:nvPr/>
          </p:nvSpPr>
          <p:spPr>
            <a:xfrm flipV="1">
              <a:off x="4596518"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a:p>
          </p:txBody>
        </p:sp>
        <p:sp>
          <p:nvSpPr>
            <p:cNvPr id="65" name="Line">
              <a:extLst>
                <a:ext uri="{FF2B5EF4-FFF2-40B4-BE49-F238E27FC236}">
                  <a16:creationId xmlns:a16="http://schemas.microsoft.com/office/drawing/2014/main" id="{96AE8979-535B-E54A-9750-8E00536C372A}"/>
                </a:ext>
              </a:extLst>
            </p:cNvPr>
            <p:cNvSpPr/>
            <p:nvPr/>
          </p:nvSpPr>
          <p:spPr>
            <a:xfrm flipV="1">
              <a:off x="4979561"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a:p>
          </p:txBody>
        </p:sp>
        <p:sp>
          <p:nvSpPr>
            <p:cNvPr id="66" name="Line">
              <a:extLst>
                <a:ext uri="{FF2B5EF4-FFF2-40B4-BE49-F238E27FC236}">
                  <a16:creationId xmlns:a16="http://schemas.microsoft.com/office/drawing/2014/main" id="{C2E5BE61-D514-6143-B92C-0A5B47E8DFA9}"/>
                </a:ext>
              </a:extLst>
            </p:cNvPr>
            <p:cNvSpPr/>
            <p:nvPr/>
          </p:nvSpPr>
          <p:spPr>
            <a:xfrm flipV="1">
              <a:off x="5362604"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a:p>
          </p:txBody>
        </p:sp>
        <p:sp>
          <p:nvSpPr>
            <p:cNvPr id="67" name="Line">
              <a:extLst>
                <a:ext uri="{FF2B5EF4-FFF2-40B4-BE49-F238E27FC236}">
                  <a16:creationId xmlns:a16="http://schemas.microsoft.com/office/drawing/2014/main" id="{01A2A9C6-4B23-004E-BED0-217E49DE020C}"/>
                </a:ext>
              </a:extLst>
            </p:cNvPr>
            <p:cNvSpPr/>
            <p:nvPr/>
          </p:nvSpPr>
          <p:spPr>
            <a:xfrm flipV="1">
              <a:off x="5745647"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a:p>
          </p:txBody>
        </p:sp>
        <p:sp>
          <p:nvSpPr>
            <p:cNvPr id="68" name="Line">
              <a:extLst>
                <a:ext uri="{FF2B5EF4-FFF2-40B4-BE49-F238E27FC236}">
                  <a16:creationId xmlns:a16="http://schemas.microsoft.com/office/drawing/2014/main" id="{5BB4F0C1-C6C8-E248-9249-21885C53748C}"/>
                </a:ext>
              </a:extLst>
            </p:cNvPr>
            <p:cNvSpPr/>
            <p:nvPr/>
          </p:nvSpPr>
          <p:spPr>
            <a:xfrm flipV="1">
              <a:off x="6128691"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a:p>
          </p:txBody>
        </p:sp>
        <p:sp>
          <p:nvSpPr>
            <p:cNvPr id="69" name="Line">
              <a:extLst>
                <a:ext uri="{FF2B5EF4-FFF2-40B4-BE49-F238E27FC236}">
                  <a16:creationId xmlns:a16="http://schemas.microsoft.com/office/drawing/2014/main" id="{4E10F1C8-5080-3D4A-B2C3-770DF543C923}"/>
                </a:ext>
              </a:extLst>
            </p:cNvPr>
            <p:cNvSpPr/>
            <p:nvPr/>
          </p:nvSpPr>
          <p:spPr>
            <a:xfrm flipV="1">
              <a:off x="6511734"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a:p>
          </p:txBody>
        </p:sp>
      </p:grpSp>
      <p:sp>
        <p:nvSpPr>
          <p:cNvPr id="70" name="Cloud Era">
            <a:extLst>
              <a:ext uri="{FF2B5EF4-FFF2-40B4-BE49-F238E27FC236}">
                <a16:creationId xmlns:a16="http://schemas.microsoft.com/office/drawing/2014/main" id="{1DB00384-51DF-9644-BE92-F0FC20C5F66C}"/>
              </a:ext>
            </a:extLst>
          </p:cNvPr>
          <p:cNvSpPr txBox="1"/>
          <p:nvPr/>
        </p:nvSpPr>
        <p:spPr>
          <a:xfrm>
            <a:off x="-3876621" y="4781714"/>
            <a:ext cx="1644445" cy="2047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lnSpc>
                <a:spcPct val="80000"/>
              </a:lnSpc>
              <a:defRPr sz="700">
                <a:solidFill>
                  <a:srgbClr val="DDDDDD"/>
                </a:solidFill>
                <a:latin typeface="IBM Plex Sans Text"/>
                <a:ea typeface="IBM Plex Sans Text"/>
                <a:cs typeface="IBM Plex Sans Text"/>
                <a:sym typeface="IBM Plex Sans Text"/>
              </a:defRPr>
            </a:lvl1pPr>
          </a:lstStyle>
          <a:p>
            <a:pPr algn="ctr"/>
            <a:r>
              <a:rPr sz="900"/>
              <a:t>Cloud Era</a:t>
            </a:r>
          </a:p>
        </p:txBody>
      </p:sp>
      <p:sp>
        <p:nvSpPr>
          <p:cNvPr id="71" name="Rectangle">
            <a:extLst>
              <a:ext uri="{FF2B5EF4-FFF2-40B4-BE49-F238E27FC236}">
                <a16:creationId xmlns:a16="http://schemas.microsoft.com/office/drawing/2014/main" id="{E34E6BC1-3A3B-C94A-AE20-A1098D0CCAF9}"/>
              </a:ext>
            </a:extLst>
          </p:cNvPr>
          <p:cNvSpPr/>
          <p:nvPr/>
        </p:nvSpPr>
        <p:spPr>
          <a:xfrm>
            <a:off x="-9427842" y="4708043"/>
            <a:ext cx="8443219" cy="14338"/>
          </a:xfrm>
          <a:prstGeom prst="rect">
            <a:avLst/>
          </a:prstGeom>
          <a:gradFill>
            <a:gsLst>
              <a:gs pos="0">
                <a:srgbClr val="000000"/>
              </a:gs>
              <a:gs pos="10355">
                <a:srgbClr val="454545">
                  <a:alpha val="51629"/>
                </a:srgbClr>
              </a:gs>
              <a:gs pos="48306">
                <a:srgbClr val="5E5E5E">
                  <a:alpha val="45657"/>
                </a:srgbClr>
              </a:gs>
              <a:gs pos="88860">
                <a:srgbClr val="5E5E5E">
                  <a:alpha val="58216"/>
                </a:srgbClr>
              </a:gs>
              <a:gs pos="100000">
                <a:srgbClr val="000000">
                  <a:alpha val="68843"/>
                </a:srgbClr>
              </a:gs>
            </a:gsLst>
          </a:gradFill>
          <a:ln w="12700">
            <a:miter lim="400000"/>
          </a:ln>
        </p:spPr>
        <p:txBody>
          <a:bodyPr lIns="36000" tIns="36000" rIns="36000" bIns="36000"/>
          <a:lstStyle/>
          <a:p>
            <a:endParaRPr/>
          </a:p>
        </p:txBody>
      </p:sp>
      <p:sp>
        <p:nvSpPr>
          <p:cNvPr id="72" name="Today’s rules  are not keeping up.">
            <a:extLst>
              <a:ext uri="{FF2B5EF4-FFF2-40B4-BE49-F238E27FC236}">
                <a16:creationId xmlns:a16="http://schemas.microsoft.com/office/drawing/2014/main" id="{C9688067-3EFC-B94F-B7E7-0781088EDD3C}"/>
              </a:ext>
            </a:extLst>
          </p:cNvPr>
          <p:cNvSpPr txBox="1">
            <a:spLocks/>
          </p:cNvSpPr>
          <p:nvPr/>
        </p:nvSpPr>
        <p:spPr>
          <a:xfrm>
            <a:off x="-9427118" y="223957"/>
            <a:ext cx="5198452" cy="1329596"/>
          </a:xfrm>
          <a:prstGeom prst="rect">
            <a:avLst/>
          </a:prstGeom>
        </p:spPr>
        <p:txBody>
          <a:bodyPr>
            <a:normAutofit/>
          </a:bodyPr>
          <a:lstStyle>
            <a:lvl1pPr marL="0" indent="0" algn="l" defTabSz="768095" rtl="0" eaLnBrk="1" fontAlgn="base" hangingPunct="1">
              <a:lnSpc>
                <a:spcPct val="100000"/>
              </a:lnSpc>
              <a:spcBef>
                <a:spcPts val="1000"/>
              </a:spcBef>
              <a:spcAft>
                <a:spcPct val="0"/>
              </a:spcAft>
              <a:buClr>
                <a:srgbClr val="6D6E70"/>
              </a:buClr>
              <a:buSzPct val="90000"/>
              <a:buFont typeface="Wingdings" pitchFamily="2" charset="2"/>
              <a:buNone/>
              <a:defRPr sz="4200">
                <a:solidFill>
                  <a:schemeClr val="bg1"/>
                </a:solidFill>
                <a:latin typeface="IBM Plex Sans" charset="0"/>
                <a:ea typeface="IBM Plex Sans" charset="0"/>
                <a:cs typeface="IBM Plex Sans" charset="0"/>
              </a:defRPr>
            </a:lvl1pPr>
            <a:lvl2pPr marL="171450" indent="-171450" algn="l" rtl="0" eaLnBrk="1" fontAlgn="base" hangingPunct="1">
              <a:lnSpc>
                <a:spcPct val="100000"/>
              </a:lnSpc>
              <a:spcBef>
                <a:spcPts val="1200"/>
              </a:spcBef>
              <a:spcAft>
                <a:spcPct val="0"/>
              </a:spcAft>
              <a:buClr>
                <a:schemeClr val="bg1"/>
              </a:buClr>
              <a:buSzPct val="100000"/>
              <a:buFont typeface="Arial" panose="020B0604020202020204" pitchFamily="34" charset="0"/>
              <a:buChar char="•"/>
              <a:tabLst/>
              <a:defRPr sz="1400">
                <a:solidFill>
                  <a:schemeClr val="bg1"/>
                </a:solidFill>
                <a:latin typeface="IBM Plex Sans" charset="0"/>
                <a:ea typeface="IBM Plex Sans" charset="0"/>
                <a:cs typeface="IBM Plex Sans" charset="0"/>
              </a:defRPr>
            </a:lvl2pPr>
            <a:lvl3pPr marL="342900" indent="-141288" algn="l" rtl="0" eaLnBrk="1" fontAlgn="base" hangingPunct="1">
              <a:lnSpc>
                <a:spcPct val="100000"/>
              </a:lnSpc>
              <a:spcBef>
                <a:spcPts val="1200"/>
              </a:spcBef>
              <a:spcAft>
                <a:spcPct val="0"/>
              </a:spcAft>
              <a:buClr>
                <a:schemeClr val="bg1"/>
              </a:buClr>
              <a:buSzPct val="100000"/>
              <a:buFont typeface="System Font Regular"/>
              <a:buChar char="–"/>
              <a:tabLst/>
              <a:defRPr sz="1400">
                <a:solidFill>
                  <a:schemeClr val="bg1"/>
                </a:solidFill>
                <a:latin typeface="IBM Plex Sans" charset="0"/>
                <a:ea typeface="IBM Plex Sans" charset="0"/>
                <a:cs typeface="IBM Plex Sans" charset="0"/>
              </a:defRPr>
            </a:lvl3pPr>
            <a:lvl4pPr marL="628650" indent="-193675" algn="l" rtl="0" eaLnBrk="1" fontAlgn="base" hangingPunct="1">
              <a:lnSpc>
                <a:spcPct val="100000"/>
              </a:lnSpc>
              <a:spcBef>
                <a:spcPts val="1200"/>
              </a:spcBef>
              <a:spcAft>
                <a:spcPct val="0"/>
              </a:spcAft>
              <a:buClr>
                <a:schemeClr val="bg1"/>
              </a:buClr>
              <a:buSzPct val="100000"/>
              <a:buFont typeface="System Font Regular"/>
              <a:buChar char="»"/>
              <a:tabLst/>
              <a:defRPr sz="1400" baseline="0">
                <a:solidFill>
                  <a:schemeClr val="bg1"/>
                </a:solidFill>
                <a:latin typeface="IBM Plex Sans" charset="0"/>
                <a:ea typeface="IBM Plex Sans" charset="0"/>
                <a:cs typeface="IBM Plex Sans" charset="0"/>
              </a:defRPr>
            </a:lvl4pPr>
            <a:lvl5pPr marL="803275" indent="-171450" algn="l" rtl="0" eaLnBrk="1" fontAlgn="base" hangingPunct="1">
              <a:lnSpc>
                <a:spcPct val="100000"/>
              </a:lnSpc>
              <a:spcBef>
                <a:spcPts val="1200"/>
              </a:spcBef>
              <a:spcAft>
                <a:spcPct val="0"/>
              </a:spcAft>
              <a:buClr>
                <a:schemeClr val="bg1"/>
              </a:buClr>
              <a:buFont typeface="System Font Regular"/>
              <a:buChar char="–"/>
              <a:tabLst/>
              <a:defRPr sz="1400">
                <a:solidFill>
                  <a:schemeClr val="bg1"/>
                </a:solidFill>
                <a:latin typeface="IBM Plex Sans" charset="0"/>
                <a:ea typeface="IBM Plex Sans" charset="0"/>
                <a:cs typeface="IBM Plex Sans" charset="0"/>
              </a:defRPr>
            </a:lvl5pPr>
            <a:lvl6pPr marL="1583701" indent="-129668" algn="l" rtl="0" eaLnBrk="1" fontAlgn="base" hangingPunct="1">
              <a:spcBef>
                <a:spcPct val="20000"/>
              </a:spcBef>
              <a:spcAft>
                <a:spcPct val="0"/>
              </a:spcAft>
              <a:buClr>
                <a:schemeClr val="bg1"/>
              </a:buClr>
              <a:buChar char="»"/>
              <a:defRPr sz="1269">
                <a:solidFill>
                  <a:schemeClr val="bg1"/>
                </a:solidFill>
                <a:latin typeface="Arial" charset="0"/>
              </a:defRPr>
            </a:lvl6pPr>
            <a:lvl7pPr marL="1946266" indent="-129668" algn="l" rtl="0" eaLnBrk="1" fontAlgn="base" hangingPunct="1">
              <a:spcBef>
                <a:spcPct val="20000"/>
              </a:spcBef>
              <a:spcAft>
                <a:spcPct val="0"/>
              </a:spcAft>
              <a:buClr>
                <a:schemeClr val="bg1"/>
              </a:buClr>
              <a:buChar char="»"/>
              <a:defRPr sz="1269">
                <a:solidFill>
                  <a:schemeClr val="bg1"/>
                </a:solidFill>
                <a:latin typeface="Arial" charset="0"/>
              </a:defRPr>
            </a:lvl7pPr>
            <a:lvl8pPr marL="2308831" indent="-129668" algn="l" rtl="0" eaLnBrk="1" fontAlgn="base" hangingPunct="1">
              <a:spcBef>
                <a:spcPct val="20000"/>
              </a:spcBef>
              <a:spcAft>
                <a:spcPct val="0"/>
              </a:spcAft>
              <a:buClr>
                <a:schemeClr val="bg1"/>
              </a:buClr>
              <a:buChar char="»"/>
              <a:defRPr sz="1269">
                <a:solidFill>
                  <a:schemeClr val="bg1"/>
                </a:solidFill>
                <a:latin typeface="Arial" charset="0"/>
              </a:defRPr>
            </a:lvl8pPr>
            <a:lvl9pPr marL="2671396" indent="-129668" algn="l" rtl="0" eaLnBrk="1" fontAlgn="base" hangingPunct="1">
              <a:spcBef>
                <a:spcPct val="20000"/>
              </a:spcBef>
              <a:spcAft>
                <a:spcPct val="0"/>
              </a:spcAft>
              <a:buClr>
                <a:schemeClr val="bg1"/>
              </a:buClr>
              <a:buChar char="»"/>
              <a:defRPr sz="1269">
                <a:solidFill>
                  <a:schemeClr val="bg1"/>
                </a:solidFill>
                <a:latin typeface="Arial" charset="0"/>
              </a:defRPr>
            </a:lvl9pPr>
          </a:lstStyle>
          <a:p>
            <a:pPr>
              <a:lnSpc>
                <a:spcPct val="90000"/>
              </a:lnSpc>
            </a:pPr>
            <a:r>
              <a:rPr lang="en-US">
                <a:latin typeface="IBM Plex Sans ExtraLight"/>
                <a:sym typeface="IBM Plex Sans ExtraLight"/>
              </a:rPr>
              <a:t>It’s time to make a </a:t>
            </a:r>
            <a:br>
              <a:rPr lang="en-US">
                <a:latin typeface="IBM Plex Sans ExtraLight"/>
                <a:sym typeface="IBM Plex Sans ExtraLight"/>
              </a:rPr>
            </a:br>
            <a:r>
              <a:rPr lang="en-US">
                <a:latin typeface="IBM Plex Sans ExtraLight"/>
                <a:sym typeface="IBM Plex Sans ExtraLight"/>
              </a:rPr>
              <a:t>big leap in </a:t>
            </a:r>
            <a:r>
              <a:rPr lang="en-US" err="1">
                <a:latin typeface="IBM Plex Sans ExtraLight"/>
                <a:sym typeface="IBM Plex Sans ExtraLight"/>
              </a:rPr>
              <a:t>seguridad</a:t>
            </a:r>
            <a:endParaRPr lang="en-US">
              <a:latin typeface="IBM Plex Sans ExtraLight"/>
              <a:sym typeface="IBM Plex Sans ExtraLight"/>
            </a:endParaRPr>
          </a:p>
        </p:txBody>
      </p:sp>
      <p:sp>
        <p:nvSpPr>
          <p:cNvPr id="73" name="New Rules">
            <a:extLst>
              <a:ext uri="{FF2B5EF4-FFF2-40B4-BE49-F238E27FC236}">
                <a16:creationId xmlns:a16="http://schemas.microsoft.com/office/drawing/2014/main" id="{08771EC9-273F-F34D-8720-A44AF68BD755}"/>
              </a:ext>
            </a:extLst>
          </p:cNvPr>
          <p:cNvSpPr txBox="1"/>
          <p:nvPr/>
        </p:nvSpPr>
        <p:spPr>
          <a:xfrm>
            <a:off x="-2536202" y="978671"/>
            <a:ext cx="1458089" cy="11541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300">
                <a:solidFill>
                  <a:schemeClr val="accent3">
                    <a:lumOff val="9558"/>
                  </a:schemeClr>
                </a:solidFill>
                <a:latin typeface="IBM Plex Sans Light"/>
                <a:ea typeface="IBM Plex Sans Light"/>
                <a:cs typeface="IBM Plex Sans Light"/>
                <a:sym typeface="IBM Plex Sans Light"/>
              </a:defRPr>
            </a:lvl1pPr>
          </a:lstStyle>
          <a:p>
            <a:r>
              <a:t>New </a:t>
            </a:r>
            <a:br>
              <a:rPr lang="en-US"/>
            </a:br>
            <a:r>
              <a:rPr lang="en-US" err="1"/>
              <a:t>seguridad</a:t>
            </a:r>
            <a:r>
              <a:rPr lang="en-US"/>
              <a:t> </a:t>
            </a:r>
            <a:br>
              <a:rPr lang="en-US"/>
            </a:br>
            <a:r>
              <a:t>Rules</a:t>
            </a:r>
          </a:p>
        </p:txBody>
      </p:sp>
      <p:sp>
        <p:nvSpPr>
          <p:cNvPr id="74" name="Evolutionary Leap">
            <a:extLst>
              <a:ext uri="{FF2B5EF4-FFF2-40B4-BE49-F238E27FC236}">
                <a16:creationId xmlns:a16="http://schemas.microsoft.com/office/drawing/2014/main" id="{EA078AEA-9323-604C-901F-C0945C2723DE}"/>
              </a:ext>
            </a:extLst>
          </p:cNvPr>
          <p:cNvSpPr txBox="1"/>
          <p:nvPr/>
        </p:nvSpPr>
        <p:spPr>
          <a:xfrm>
            <a:off x="-6489640" y="2943568"/>
            <a:ext cx="1272141" cy="4891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nSpc>
                <a:spcPct val="80000"/>
              </a:lnSpc>
              <a:defRPr sz="700">
                <a:solidFill>
                  <a:schemeClr val="accent4"/>
                </a:solidFill>
                <a:latin typeface="IBM Plex Sans Medium"/>
                <a:ea typeface="IBM Plex Sans Medium"/>
                <a:cs typeface="IBM Plex Sans Medium"/>
                <a:sym typeface="IBM Plex Sans Medium"/>
              </a:defRPr>
            </a:pPr>
            <a:r>
              <a:rPr sz="1600"/>
              <a:t>Evolutionary</a:t>
            </a:r>
            <a:br>
              <a:rPr sz="1600"/>
            </a:br>
            <a:r>
              <a:rPr sz="1600"/>
              <a:t>Leap</a:t>
            </a:r>
          </a:p>
        </p:txBody>
      </p:sp>
      <p:sp>
        <p:nvSpPr>
          <p:cNvPr id="76" name="Line">
            <a:extLst>
              <a:ext uri="{FF2B5EF4-FFF2-40B4-BE49-F238E27FC236}">
                <a16:creationId xmlns:a16="http://schemas.microsoft.com/office/drawing/2014/main" id="{F5328F64-26D4-F44B-AB18-9E02023F27F4}"/>
              </a:ext>
            </a:extLst>
          </p:cNvPr>
          <p:cNvSpPr/>
          <p:nvPr/>
        </p:nvSpPr>
        <p:spPr>
          <a:xfrm>
            <a:off x="-5141868" y="720742"/>
            <a:ext cx="3482288" cy="2434097"/>
          </a:xfrm>
          <a:custGeom>
            <a:avLst/>
            <a:gdLst/>
            <a:ahLst/>
            <a:cxnLst>
              <a:cxn ang="0">
                <a:pos x="wd2" y="hd2"/>
              </a:cxn>
              <a:cxn ang="5400000">
                <a:pos x="wd2" y="hd2"/>
              </a:cxn>
              <a:cxn ang="10800000">
                <a:pos x="wd2" y="hd2"/>
              </a:cxn>
              <a:cxn ang="16200000">
                <a:pos x="wd2" y="hd2"/>
              </a:cxn>
            </a:cxnLst>
            <a:rect l="0" t="0" r="r" b="b"/>
            <a:pathLst>
              <a:path w="21600" h="21458" extrusionOk="0">
                <a:moveTo>
                  <a:pt x="0" y="21323"/>
                </a:moveTo>
                <a:cubicBezTo>
                  <a:pt x="1348" y="21600"/>
                  <a:pt x="2703" y="21445"/>
                  <a:pt x="4037" y="20894"/>
                </a:cubicBezTo>
                <a:cubicBezTo>
                  <a:pt x="6128" y="20029"/>
                  <a:pt x="8140" y="18282"/>
                  <a:pt x="9472" y="15774"/>
                </a:cubicBezTo>
                <a:cubicBezTo>
                  <a:pt x="10982" y="12930"/>
                  <a:pt x="11442" y="9388"/>
                  <a:pt x="12838" y="6456"/>
                </a:cubicBezTo>
                <a:cubicBezTo>
                  <a:pt x="13767" y="4506"/>
                  <a:pt x="15030" y="2904"/>
                  <a:pt x="16515" y="1851"/>
                </a:cubicBezTo>
                <a:cubicBezTo>
                  <a:pt x="18051" y="761"/>
                  <a:pt x="19803" y="295"/>
                  <a:pt x="21600" y="0"/>
                </a:cubicBezTo>
              </a:path>
            </a:pathLst>
          </a:custGeom>
          <a:ln w="38100">
            <a:gradFill>
              <a:gsLst>
                <a:gs pos="100000">
                  <a:srgbClr val="EE6E91">
                    <a:lumMod val="98000"/>
                    <a:lumOff val="2000"/>
                  </a:srgbClr>
                </a:gs>
                <a:gs pos="0">
                  <a:srgbClr val="1973D9"/>
                </a:gs>
                <a:gs pos="43000">
                  <a:srgbClr val="924CFD"/>
                </a:gs>
                <a:gs pos="78000">
                  <a:srgbClr val="9E51F0"/>
                </a:gs>
              </a:gsLst>
              <a:lin ang="5400000" scaled="1"/>
            </a:gradFill>
          </a:ln>
        </p:spPr>
        <p:txBody>
          <a:bodyPr lIns="45719" rIns="45719"/>
          <a:lstStyle/>
          <a:p>
            <a:pPr>
              <a:defRPr>
                <a:solidFill>
                  <a:srgbClr val="000000"/>
                </a:solidFill>
              </a:defRPr>
            </a:pPr>
            <a:endParaRPr/>
          </a:p>
        </p:txBody>
      </p:sp>
      <p:sp>
        <p:nvSpPr>
          <p:cNvPr id="77" name="Line">
            <a:extLst>
              <a:ext uri="{FF2B5EF4-FFF2-40B4-BE49-F238E27FC236}">
                <a16:creationId xmlns:a16="http://schemas.microsoft.com/office/drawing/2014/main" id="{3CFA91EB-CCD7-6648-A1C8-4F140745812D}"/>
              </a:ext>
            </a:extLst>
          </p:cNvPr>
          <p:cNvSpPr/>
          <p:nvPr/>
        </p:nvSpPr>
        <p:spPr>
          <a:xfrm rot="10800000">
            <a:off x="-5293129" y="2677566"/>
            <a:ext cx="1342555" cy="346642"/>
          </a:xfrm>
          <a:custGeom>
            <a:avLst/>
            <a:gdLst/>
            <a:ahLst/>
            <a:cxnLst>
              <a:cxn ang="0">
                <a:pos x="wd2" y="hd2"/>
              </a:cxn>
              <a:cxn ang="5400000">
                <a:pos x="wd2" y="hd2"/>
              </a:cxn>
              <a:cxn ang="10800000">
                <a:pos x="wd2" y="hd2"/>
              </a:cxn>
              <a:cxn ang="16200000">
                <a:pos x="wd2" y="hd2"/>
              </a:cxn>
            </a:cxnLst>
            <a:rect l="0" t="0" r="r" b="b"/>
            <a:pathLst>
              <a:path w="21600" h="21251" extrusionOk="0">
                <a:moveTo>
                  <a:pt x="0" y="21251"/>
                </a:moveTo>
                <a:cubicBezTo>
                  <a:pt x="2084" y="14791"/>
                  <a:pt x="4453" y="9553"/>
                  <a:pt x="7015" y="5749"/>
                </a:cubicBezTo>
                <a:cubicBezTo>
                  <a:pt x="8954" y="2869"/>
                  <a:pt x="11014" y="839"/>
                  <a:pt x="13089" y="207"/>
                </a:cubicBezTo>
                <a:cubicBezTo>
                  <a:pt x="14918" y="-349"/>
                  <a:pt x="16750" y="189"/>
                  <a:pt x="18510" y="2134"/>
                </a:cubicBezTo>
                <a:cubicBezTo>
                  <a:pt x="19663" y="3408"/>
                  <a:pt x="20768" y="5311"/>
                  <a:pt x="21600" y="8414"/>
                </a:cubicBezTo>
              </a:path>
            </a:pathLst>
          </a:custGeom>
          <a:ln w="12700">
            <a:solidFill>
              <a:schemeClr val="accent4"/>
            </a:solidFill>
            <a:headEnd type="triangle"/>
          </a:ln>
        </p:spPr>
        <p:txBody>
          <a:bodyPr lIns="45719" rIns="45719"/>
          <a:lstStyle/>
          <a:p>
            <a:pPr>
              <a:defRPr>
                <a:solidFill>
                  <a:srgbClr val="000000"/>
                </a:solidFill>
              </a:defRPr>
            </a:pPr>
            <a:endParaRPr/>
          </a:p>
        </p:txBody>
      </p:sp>
    </p:spTree>
    <p:extLst>
      <p:ext uri="{BB962C8B-B14F-4D97-AF65-F5344CB8AC3E}">
        <p14:creationId xmlns:p14="http://schemas.microsoft.com/office/powerpoint/2010/main" val="20200730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CCEC0A2-F0FE-454C-BB2A-18953DF50565}"/>
              </a:ext>
            </a:extLst>
          </p:cNvPr>
          <p:cNvSpPr/>
          <p:nvPr/>
        </p:nvSpPr>
        <p:spPr>
          <a:xfrm>
            <a:off x="203249" y="11026450"/>
            <a:ext cx="5392823" cy="769441"/>
          </a:xfrm>
          <a:prstGeom prst="rect">
            <a:avLst/>
          </a:prstGeom>
        </p:spPr>
        <p:txBody>
          <a:bodyPr wrap="none">
            <a:spAutoFit/>
          </a:bodyPr>
          <a:lstStyle/>
          <a:p>
            <a:r>
              <a:rPr lang="en-US" sz="4400">
                <a:solidFill>
                  <a:schemeClr val="bg1"/>
                </a:solidFill>
                <a:latin typeface="IBM Plex Sans ExtraLight" panose="020B0303050203000203" pitchFamily="34" charset="0"/>
                <a:ea typeface="IBM Plex Sans" charset="0"/>
                <a:cs typeface="IBM Plex Sans" charset="0"/>
              </a:rPr>
              <a:t>Cloud Infrastructure</a:t>
            </a:r>
          </a:p>
        </p:txBody>
      </p:sp>
      <p:sp>
        <p:nvSpPr>
          <p:cNvPr id="12" name="Rectangle 11">
            <a:extLst>
              <a:ext uri="{FF2B5EF4-FFF2-40B4-BE49-F238E27FC236}">
                <a16:creationId xmlns:a16="http://schemas.microsoft.com/office/drawing/2014/main" id="{A6981977-B235-0C42-A1E0-80D29875B4EA}"/>
              </a:ext>
            </a:extLst>
          </p:cNvPr>
          <p:cNvSpPr/>
          <p:nvPr/>
        </p:nvSpPr>
        <p:spPr>
          <a:xfrm>
            <a:off x="203249" y="13724575"/>
            <a:ext cx="2161169" cy="769441"/>
          </a:xfrm>
          <a:prstGeom prst="rect">
            <a:avLst/>
          </a:prstGeom>
        </p:spPr>
        <p:txBody>
          <a:bodyPr wrap="none">
            <a:spAutoFit/>
          </a:bodyPr>
          <a:lstStyle/>
          <a:p>
            <a:r>
              <a:rPr lang="en-US" sz="4400">
                <a:solidFill>
                  <a:schemeClr val="bg1"/>
                </a:solidFill>
                <a:latin typeface="IBM Plex Sans ExtraLight" panose="020B0303050203000203" pitchFamily="34" charset="0"/>
                <a:ea typeface="IBM Plex Sans" charset="0"/>
                <a:cs typeface="IBM Plex Sans" charset="0"/>
              </a:rPr>
              <a:t>DevOps</a:t>
            </a:r>
          </a:p>
        </p:txBody>
      </p:sp>
      <p:sp>
        <p:nvSpPr>
          <p:cNvPr id="27" name="Rectangle 26">
            <a:extLst>
              <a:ext uri="{FF2B5EF4-FFF2-40B4-BE49-F238E27FC236}">
                <a16:creationId xmlns:a16="http://schemas.microsoft.com/office/drawing/2014/main" id="{DFB3AF9F-76DA-3144-9936-DEA75A9674AF}"/>
              </a:ext>
            </a:extLst>
          </p:cNvPr>
          <p:cNvSpPr/>
          <p:nvPr/>
        </p:nvSpPr>
        <p:spPr>
          <a:xfrm>
            <a:off x="9144000" y="1082261"/>
            <a:ext cx="3012363" cy="769441"/>
          </a:xfrm>
          <a:prstGeom prst="rect">
            <a:avLst/>
          </a:prstGeom>
        </p:spPr>
        <p:txBody>
          <a:bodyPr wrap="none">
            <a:spAutoFit/>
          </a:bodyPr>
          <a:lstStyle/>
          <a:p>
            <a:r>
              <a:rPr lang="en-US" sz="4400">
                <a:solidFill>
                  <a:schemeClr val="bg1"/>
                </a:solidFill>
                <a:latin typeface="IBM Plex Sans ExtraLight" panose="020B0303050203000203" pitchFamily="34" charset="0"/>
                <a:ea typeface="IBM Plex Sans" charset="0"/>
                <a:cs typeface="IBM Plex Sans" charset="0"/>
              </a:rPr>
              <a:t>starts with </a:t>
            </a:r>
            <a:endParaRPr lang="en-US" sz="4400"/>
          </a:p>
        </p:txBody>
      </p:sp>
      <p:sp>
        <p:nvSpPr>
          <p:cNvPr id="28" name="Rectangle 27">
            <a:extLst>
              <a:ext uri="{FF2B5EF4-FFF2-40B4-BE49-F238E27FC236}">
                <a16:creationId xmlns:a16="http://schemas.microsoft.com/office/drawing/2014/main" id="{A7BA3D2A-9588-FF48-B872-A796C872D884}"/>
              </a:ext>
            </a:extLst>
          </p:cNvPr>
          <p:cNvSpPr/>
          <p:nvPr/>
        </p:nvSpPr>
        <p:spPr>
          <a:xfrm>
            <a:off x="11937618" y="1082260"/>
            <a:ext cx="3475631" cy="769441"/>
          </a:xfrm>
          <a:prstGeom prst="rect">
            <a:avLst/>
          </a:prstGeom>
        </p:spPr>
        <p:txBody>
          <a:bodyPr wrap="none">
            <a:spAutoFit/>
          </a:bodyPr>
          <a:lstStyle/>
          <a:p>
            <a:r>
              <a:rPr lang="en-US" sz="4400">
                <a:solidFill>
                  <a:schemeClr val="bg1"/>
                </a:solidFill>
                <a:latin typeface="IBM Plex Sans ExtraLight" panose="020B0303050203000203" pitchFamily="34" charset="0"/>
                <a:ea typeface="IBM Plex Sans" charset="0"/>
                <a:cs typeface="IBM Plex Sans" charset="0"/>
              </a:rPr>
              <a:t>conversation</a:t>
            </a:r>
            <a:endParaRPr lang="en-US" sz="4400"/>
          </a:p>
        </p:txBody>
      </p:sp>
      <p:sp>
        <p:nvSpPr>
          <p:cNvPr id="30" name="Rectangle 29">
            <a:extLst>
              <a:ext uri="{FF2B5EF4-FFF2-40B4-BE49-F238E27FC236}">
                <a16:creationId xmlns:a16="http://schemas.microsoft.com/office/drawing/2014/main" id="{E706538A-1816-514E-8E1C-9B457A377F09}"/>
              </a:ext>
            </a:extLst>
          </p:cNvPr>
          <p:cNvSpPr/>
          <p:nvPr/>
        </p:nvSpPr>
        <p:spPr>
          <a:xfrm>
            <a:off x="185085" y="128012"/>
            <a:ext cx="4458272" cy="523220"/>
          </a:xfrm>
          <a:prstGeom prst="rect">
            <a:avLst/>
          </a:prstGeom>
        </p:spPr>
        <p:txBody>
          <a:bodyPr wrap="none">
            <a:spAutoFit/>
          </a:bodyPr>
          <a:lstStyle/>
          <a:p>
            <a:r>
              <a:rPr lang="en-US" sz="2800" err="1">
                <a:solidFill>
                  <a:schemeClr val="bg1"/>
                </a:solidFill>
                <a:latin typeface="IBM Plex Sans ExtraLight" panose="020B0303050203000203" pitchFamily="34" charset="0"/>
                <a:ea typeface="IBM Plex Sans" charset="0"/>
                <a:cs typeface="IBM Plex Sans" charset="0"/>
              </a:rPr>
              <a:t>Debemos</a:t>
            </a:r>
            <a:r>
              <a:rPr lang="en-US" sz="2800">
                <a:solidFill>
                  <a:schemeClr val="bg1"/>
                </a:solidFill>
                <a:latin typeface="IBM Plex Sans ExtraLight" panose="020B0303050203000203" pitchFamily="34" charset="0"/>
                <a:ea typeface="IBM Plex Sans" charset="0"/>
                <a:cs typeface="IBM Plex Sans" charset="0"/>
              </a:rPr>
              <a:t> </a:t>
            </a:r>
            <a:r>
              <a:rPr lang="en-US" sz="2800" err="1">
                <a:solidFill>
                  <a:schemeClr val="bg1"/>
                </a:solidFill>
                <a:latin typeface="IBM Plex Sans ExtraLight" panose="020B0303050203000203" pitchFamily="34" charset="0"/>
                <a:ea typeface="IBM Plex Sans" charset="0"/>
                <a:cs typeface="IBM Plex Sans" charset="0"/>
              </a:rPr>
              <a:t>revisar</a:t>
            </a:r>
            <a:r>
              <a:rPr lang="en-US" sz="2800">
                <a:solidFill>
                  <a:schemeClr val="bg1"/>
                </a:solidFill>
                <a:latin typeface="IBM Plex Sans ExtraLight" panose="020B0303050203000203" pitchFamily="34" charset="0"/>
                <a:ea typeface="IBM Plex Sans" charset="0"/>
                <a:cs typeface="IBM Plex Sans" charset="0"/>
              </a:rPr>
              <a:t> </a:t>
            </a:r>
            <a:r>
              <a:rPr lang="en-US" sz="2800" err="1">
                <a:solidFill>
                  <a:schemeClr val="bg1"/>
                </a:solidFill>
                <a:latin typeface="IBM Plex Sans ExtraLight" panose="020B0303050203000203" pitchFamily="34" charset="0"/>
                <a:ea typeface="IBM Plex Sans" charset="0"/>
                <a:cs typeface="IBM Plex Sans" charset="0"/>
              </a:rPr>
              <a:t>nuestra</a:t>
            </a:r>
            <a:r>
              <a:rPr lang="en-US" sz="2800">
                <a:solidFill>
                  <a:schemeClr val="bg1"/>
                </a:solidFill>
                <a:latin typeface="IBM Plex Sans ExtraLight" panose="020B0303050203000203" pitchFamily="34" charset="0"/>
                <a:ea typeface="IBM Plex Sans" charset="0"/>
                <a:cs typeface="IBM Plex Sans" charset="0"/>
              </a:rPr>
              <a:t> ...</a:t>
            </a:r>
            <a:endParaRPr lang="en-US" sz="2400"/>
          </a:p>
        </p:txBody>
      </p:sp>
      <p:sp>
        <p:nvSpPr>
          <p:cNvPr id="39" name="Rectangle 38">
            <a:extLst>
              <a:ext uri="{FF2B5EF4-FFF2-40B4-BE49-F238E27FC236}">
                <a16:creationId xmlns:a16="http://schemas.microsoft.com/office/drawing/2014/main" id="{6E0B590A-8FB3-6E45-941A-2E29B3D9A617}"/>
              </a:ext>
            </a:extLst>
          </p:cNvPr>
          <p:cNvSpPr/>
          <p:nvPr/>
        </p:nvSpPr>
        <p:spPr>
          <a:xfrm>
            <a:off x="182251" y="1082262"/>
            <a:ext cx="1978427" cy="769441"/>
          </a:xfrm>
          <a:prstGeom prst="rect">
            <a:avLst/>
          </a:prstGeom>
        </p:spPr>
        <p:txBody>
          <a:bodyPr wrap="none">
            <a:spAutoFit/>
          </a:bodyPr>
          <a:lstStyle/>
          <a:p>
            <a:r>
              <a:rPr lang="en-US" sz="4400" kern="0" err="1">
                <a:gradFill>
                  <a:gsLst>
                    <a:gs pos="70000">
                      <a:srgbClr val="8A3FFC"/>
                    </a:gs>
                    <a:gs pos="0">
                      <a:srgbClr val="0061FF"/>
                    </a:gs>
                  </a:gsLst>
                  <a:lin ang="18000000" scaled="0"/>
                </a:gradFill>
                <a:latin typeface="IBM Plex Sans ExtraLight" panose="020B0303050203000203" pitchFamily="34" charset="0"/>
              </a:rPr>
              <a:t>Cultura</a:t>
            </a:r>
            <a:endParaRPr lang="en-US" sz="4400" kern="0">
              <a:gradFill>
                <a:gsLst>
                  <a:gs pos="70000">
                    <a:srgbClr val="8A3FFC"/>
                  </a:gs>
                  <a:gs pos="0">
                    <a:srgbClr val="0061FF"/>
                  </a:gs>
                </a:gsLst>
                <a:lin ang="18000000" scaled="0"/>
              </a:gradFill>
              <a:latin typeface="IBM Plex Sans ExtraLight" panose="020B0303050203000203" pitchFamily="34" charset="0"/>
            </a:endParaRPr>
          </a:p>
        </p:txBody>
      </p:sp>
      <p:sp>
        <p:nvSpPr>
          <p:cNvPr id="40" name="Rectangle 39">
            <a:extLst>
              <a:ext uri="{FF2B5EF4-FFF2-40B4-BE49-F238E27FC236}">
                <a16:creationId xmlns:a16="http://schemas.microsoft.com/office/drawing/2014/main" id="{E136DFC9-0C81-E14C-AC79-9337372D41E8}"/>
              </a:ext>
            </a:extLst>
          </p:cNvPr>
          <p:cNvSpPr/>
          <p:nvPr/>
        </p:nvSpPr>
        <p:spPr>
          <a:xfrm>
            <a:off x="5779316" y="1082260"/>
            <a:ext cx="1398140" cy="769441"/>
          </a:xfrm>
          <a:prstGeom prst="rect">
            <a:avLst/>
          </a:prstGeom>
        </p:spPr>
        <p:txBody>
          <a:bodyPr wrap="none">
            <a:spAutoFit/>
          </a:bodyPr>
          <a:lstStyle/>
          <a:p>
            <a:r>
              <a:rPr lang="en-US" sz="4400" err="1">
                <a:solidFill>
                  <a:schemeClr val="bg1"/>
                </a:solidFill>
                <a:latin typeface="IBM Plex Sans ExtraLight" panose="020B0303050203000203" pitchFamily="34" charset="0"/>
                <a:ea typeface="IBM Plex Sans" charset="0"/>
                <a:cs typeface="IBM Plex Sans" charset="0"/>
              </a:rPr>
              <a:t>Caos</a:t>
            </a:r>
            <a:endParaRPr lang="en-US" sz="4400"/>
          </a:p>
        </p:txBody>
      </p:sp>
      <p:sp>
        <p:nvSpPr>
          <p:cNvPr id="41" name="Rectangle 40">
            <a:extLst>
              <a:ext uri="{FF2B5EF4-FFF2-40B4-BE49-F238E27FC236}">
                <a16:creationId xmlns:a16="http://schemas.microsoft.com/office/drawing/2014/main" id="{3F7B6386-5B7C-7742-95BF-94F5962BFFEE}"/>
              </a:ext>
            </a:extLst>
          </p:cNvPr>
          <p:cNvSpPr/>
          <p:nvPr/>
        </p:nvSpPr>
        <p:spPr>
          <a:xfrm>
            <a:off x="2694648" y="1082260"/>
            <a:ext cx="2550698" cy="769441"/>
          </a:xfrm>
          <a:prstGeom prst="rect">
            <a:avLst/>
          </a:prstGeom>
        </p:spPr>
        <p:txBody>
          <a:bodyPr wrap="none">
            <a:spAutoFit/>
          </a:bodyPr>
          <a:lstStyle/>
          <a:p>
            <a:r>
              <a:rPr lang="en-US" sz="4400" err="1">
                <a:solidFill>
                  <a:schemeClr val="bg1"/>
                </a:solidFill>
                <a:latin typeface="IBM Plex Sans ExtraLight" panose="020B0303050203000203" pitchFamily="34" charset="0"/>
                <a:ea typeface="IBM Plex Sans" charset="0"/>
                <a:cs typeface="IBM Plex Sans" charset="0"/>
              </a:rPr>
              <a:t>Controles</a:t>
            </a:r>
            <a:endParaRPr lang="en-US" sz="4400"/>
          </a:p>
        </p:txBody>
      </p:sp>
      <p:grpSp>
        <p:nvGrpSpPr>
          <p:cNvPr id="42" name="Group 41">
            <a:extLst>
              <a:ext uri="{FF2B5EF4-FFF2-40B4-BE49-F238E27FC236}">
                <a16:creationId xmlns:a16="http://schemas.microsoft.com/office/drawing/2014/main" id="{8DC3BD98-A848-F24E-8475-5F390BA2C412}"/>
              </a:ext>
            </a:extLst>
          </p:cNvPr>
          <p:cNvGrpSpPr/>
          <p:nvPr/>
        </p:nvGrpSpPr>
        <p:grpSpPr>
          <a:xfrm>
            <a:off x="-9017951" y="2174439"/>
            <a:ext cx="7986124" cy="230832"/>
            <a:chOff x="656172" y="2174439"/>
            <a:chExt cx="7986124" cy="230832"/>
          </a:xfrm>
        </p:grpSpPr>
        <p:sp>
          <p:nvSpPr>
            <p:cNvPr id="43" name="Line">
              <a:extLst>
                <a:ext uri="{FF2B5EF4-FFF2-40B4-BE49-F238E27FC236}">
                  <a16:creationId xmlns:a16="http://schemas.microsoft.com/office/drawing/2014/main" id="{BC63DD2E-FBBC-BF4E-A942-BDDF0AA3A9FA}"/>
                </a:ext>
              </a:extLst>
            </p:cNvPr>
            <p:cNvSpPr/>
            <p:nvPr/>
          </p:nvSpPr>
          <p:spPr>
            <a:xfrm>
              <a:off x="704677" y="2189170"/>
              <a:ext cx="7937619" cy="1"/>
            </a:xfrm>
            <a:prstGeom prst="line">
              <a:avLst/>
            </a:prstGeom>
            <a:ln w="12700">
              <a:solidFill>
                <a:srgbClr val="FF0000"/>
              </a:solidFill>
              <a:custDash>
                <a:ds d="200000" sp="200000"/>
              </a:custDash>
              <a:miter lim="400000"/>
            </a:ln>
          </p:spPr>
          <p:txBody>
            <a:bodyPr lIns="45719" rIns="45719"/>
            <a:lstStyle/>
            <a:p>
              <a:pPr>
                <a:defRPr>
                  <a:solidFill>
                    <a:srgbClr val="000000"/>
                  </a:solidFill>
                </a:defRPr>
              </a:pPr>
              <a:endParaRPr/>
            </a:p>
          </p:txBody>
        </p:sp>
        <p:sp>
          <p:nvSpPr>
            <p:cNvPr id="45" name="Fundamental Limit">
              <a:extLst>
                <a:ext uri="{FF2B5EF4-FFF2-40B4-BE49-F238E27FC236}">
                  <a16:creationId xmlns:a16="http://schemas.microsoft.com/office/drawing/2014/main" id="{C2CE52E5-4F68-E845-A105-972A9180D4E4}"/>
                </a:ext>
              </a:extLst>
            </p:cNvPr>
            <p:cNvSpPr txBox="1"/>
            <p:nvPr/>
          </p:nvSpPr>
          <p:spPr>
            <a:xfrm>
              <a:off x="656172" y="2174439"/>
              <a:ext cx="1862046" cy="230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900">
                  <a:latin typeface="IBM Plex Sans Medium"/>
                  <a:ea typeface="IBM Plex Sans Medium"/>
                  <a:cs typeface="IBM Plex Sans Medium"/>
                  <a:sym typeface="IBM Plex Sans Medium"/>
                </a:defRPr>
              </a:lvl1pPr>
            </a:lstStyle>
            <a:p>
              <a:r>
                <a:rPr lang="en-US">
                  <a:solidFill>
                    <a:srgbClr val="FF0000"/>
                  </a:solidFill>
                </a:rPr>
                <a:t>Minimum </a:t>
              </a:r>
              <a:r>
                <a:rPr lang="en-US" err="1">
                  <a:solidFill>
                    <a:srgbClr val="FF0000"/>
                  </a:solidFill>
                </a:rPr>
                <a:t>seguridad</a:t>
              </a:r>
              <a:r>
                <a:rPr lang="en-US">
                  <a:solidFill>
                    <a:srgbClr val="FF0000"/>
                  </a:solidFill>
                </a:rPr>
                <a:t> for Cloud Era</a:t>
              </a:r>
            </a:p>
          </p:txBody>
        </p:sp>
      </p:grpSp>
      <p:sp>
        <p:nvSpPr>
          <p:cNvPr id="46" name="Rectangle">
            <a:extLst>
              <a:ext uri="{FF2B5EF4-FFF2-40B4-BE49-F238E27FC236}">
                <a16:creationId xmlns:a16="http://schemas.microsoft.com/office/drawing/2014/main" id="{90CB09B3-CCED-0D43-9848-09AC14B2D017}"/>
              </a:ext>
            </a:extLst>
          </p:cNvPr>
          <p:cNvSpPr/>
          <p:nvPr/>
        </p:nvSpPr>
        <p:spPr>
          <a:xfrm rot="16200000">
            <a:off x="-11404655" y="2500320"/>
            <a:ext cx="4480560" cy="14338"/>
          </a:xfrm>
          <a:prstGeom prst="rect">
            <a:avLst/>
          </a:prstGeom>
          <a:gradFill>
            <a:gsLst>
              <a:gs pos="0">
                <a:srgbClr val="000000">
                  <a:alpha val="0"/>
                </a:srgbClr>
              </a:gs>
              <a:gs pos="10355">
                <a:srgbClr val="454545">
                  <a:alpha val="51629"/>
                </a:srgbClr>
              </a:gs>
              <a:gs pos="39000">
                <a:srgbClr val="5E5E5E">
                  <a:alpha val="19000"/>
                </a:srgbClr>
              </a:gs>
              <a:gs pos="88000">
                <a:srgbClr val="5E5E5E">
                  <a:alpha val="0"/>
                </a:srgbClr>
              </a:gs>
              <a:gs pos="100000">
                <a:srgbClr val="000000"/>
              </a:gs>
            </a:gsLst>
          </a:gradFill>
          <a:ln w="12700">
            <a:miter lim="400000"/>
          </a:ln>
        </p:spPr>
        <p:txBody>
          <a:bodyPr lIns="36000" tIns="36000" rIns="36000" bIns="36000"/>
          <a:lstStyle/>
          <a:p>
            <a:endParaRPr/>
          </a:p>
        </p:txBody>
      </p:sp>
      <p:sp>
        <p:nvSpPr>
          <p:cNvPr id="47" name="Line">
            <a:extLst>
              <a:ext uri="{FF2B5EF4-FFF2-40B4-BE49-F238E27FC236}">
                <a16:creationId xmlns:a16="http://schemas.microsoft.com/office/drawing/2014/main" id="{ABECAE7C-3746-3A47-8439-CE66A8D87871}"/>
              </a:ext>
            </a:extLst>
          </p:cNvPr>
          <p:cNvSpPr/>
          <p:nvPr/>
        </p:nvSpPr>
        <p:spPr>
          <a:xfrm>
            <a:off x="-8895623" y="2405271"/>
            <a:ext cx="3971609" cy="1631596"/>
          </a:xfrm>
          <a:custGeom>
            <a:avLst/>
            <a:gdLst/>
            <a:ahLst/>
            <a:cxnLst>
              <a:cxn ang="0">
                <a:pos x="wd2" y="hd2"/>
              </a:cxn>
              <a:cxn ang="5400000">
                <a:pos x="wd2" y="hd2"/>
              </a:cxn>
              <a:cxn ang="10800000">
                <a:pos x="wd2" y="hd2"/>
              </a:cxn>
              <a:cxn ang="16200000">
                <a:pos x="wd2" y="hd2"/>
              </a:cxn>
            </a:cxnLst>
            <a:rect l="0" t="0" r="r" b="b"/>
            <a:pathLst>
              <a:path w="21600" h="20488" extrusionOk="0">
                <a:moveTo>
                  <a:pt x="0" y="19587"/>
                </a:moveTo>
                <a:cubicBezTo>
                  <a:pt x="2126" y="21141"/>
                  <a:pt x="4411" y="20657"/>
                  <a:pt x="6307" y="18345"/>
                </a:cubicBezTo>
                <a:cubicBezTo>
                  <a:pt x="8044" y="16227"/>
                  <a:pt x="9267" y="12842"/>
                  <a:pt x="10524" y="9724"/>
                </a:cubicBezTo>
                <a:cubicBezTo>
                  <a:pt x="12254" y="5438"/>
                  <a:pt x="14180" y="1370"/>
                  <a:pt x="16693" y="267"/>
                </a:cubicBezTo>
                <a:cubicBezTo>
                  <a:pt x="18345" y="-459"/>
                  <a:pt x="20050" y="341"/>
                  <a:pt x="21600" y="2100"/>
                </a:cubicBezTo>
              </a:path>
            </a:pathLst>
          </a:custGeom>
          <a:ln w="38100">
            <a:solidFill>
              <a:schemeClr val="accent1">
                <a:alpha val="40428"/>
              </a:schemeClr>
            </a:solidFill>
          </a:ln>
        </p:spPr>
        <p:txBody>
          <a:bodyPr lIns="45719" rIns="45719"/>
          <a:lstStyle/>
          <a:p>
            <a:pPr>
              <a:defRPr>
                <a:solidFill>
                  <a:srgbClr val="000000"/>
                </a:solidFill>
              </a:defRPr>
            </a:pPr>
            <a:endParaRPr/>
          </a:p>
        </p:txBody>
      </p:sp>
      <p:sp>
        <p:nvSpPr>
          <p:cNvPr id="48" name="Time &amp; Investments">
            <a:extLst>
              <a:ext uri="{FF2B5EF4-FFF2-40B4-BE49-F238E27FC236}">
                <a16:creationId xmlns:a16="http://schemas.microsoft.com/office/drawing/2014/main" id="{DB50D132-EDA7-9843-A1DE-F64831FD478F}"/>
              </a:ext>
            </a:extLst>
          </p:cNvPr>
          <p:cNvSpPr txBox="1"/>
          <p:nvPr/>
        </p:nvSpPr>
        <p:spPr>
          <a:xfrm>
            <a:off x="-8355527" y="4781714"/>
            <a:ext cx="6506808" cy="320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ct val="80000"/>
              </a:lnSpc>
              <a:defRPr sz="1400">
                <a:solidFill>
                  <a:srgbClr val="DDDDDD"/>
                </a:solidFill>
                <a:latin typeface="IBM Plex Sans Light"/>
                <a:ea typeface="IBM Plex Sans Light"/>
                <a:cs typeface="IBM Plex Sans Light"/>
                <a:sym typeface="IBM Plex Sans Light"/>
              </a:defRPr>
            </a:lvl1pPr>
          </a:lstStyle>
          <a:p>
            <a:r>
              <a:t>Time &amp; Investments</a:t>
            </a:r>
          </a:p>
        </p:txBody>
      </p:sp>
      <p:sp>
        <p:nvSpPr>
          <p:cNvPr id="49" name="Effectiveness">
            <a:extLst>
              <a:ext uri="{FF2B5EF4-FFF2-40B4-BE49-F238E27FC236}">
                <a16:creationId xmlns:a16="http://schemas.microsoft.com/office/drawing/2014/main" id="{62B50C08-4E4E-0047-9184-2C0870EAB690}"/>
              </a:ext>
            </a:extLst>
          </p:cNvPr>
          <p:cNvSpPr txBox="1"/>
          <p:nvPr/>
        </p:nvSpPr>
        <p:spPr>
          <a:xfrm rot="16200000">
            <a:off x="-11550940" y="2783548"/>
            <a:ext cx="4479422" cy="320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ct val="80000"/>
              </a:lnSpc>
              <a:defRPr sz="1400">
                <a:solidFill>
                  <a:srgbClr val="DDDDDD"/>
                </a:solidFill>
                <a:latin typeface="IBM Plex Sans Light"/>
                <a:ea typeface="IBM Plex Sans Light"/>
                <a:cs typeface="IBM Plex Sans Light"/>
                <a:sym typeface="IBM Plex Sans Light"/>
              </a:defRPr>
            </a:lvl1pPr>
          </a:lstStyle>
          <a:p>
            <a:r>
              <a:t>Effectiveness</a:t>
            </a:r>
          </a:p>
        </p:txBody>
      </p:sp>
      <p:sp>
        <p:nvSpPr>
          <p:cNvPr id="50" name="Legacy IT">
            <a:extLst>
              <a:ext uri="{FF2B5EF4-FFF2-40B4-BE49-F238E27FC236}">
                <a16:creationId xmlns:a16="http://schemas.microsoft.com/office/drawing/2014/main" id="{A7F812E1-DEF5-5644-800A-E2E462DFAC2D}"/>
              </a:ext>
            </a:extLst>
          </p:cNvPr>
          <p:cNvSpPr txBox="1"/>
          <p:nvPr/>
        </p:nvSpPr>
        <p:spPr>
          <a:xfrm>
            <a:off x="-8625585" y="4794414"/>
            <a:ext cx="2290434" cy="2047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80000"/>
              </a:lnSpc>
              <a:defRPr sz="700">
                <a:solidFill>
                  <a:srgbClr val="DDDDDD"/>
                </a:solidFill>
                <a:latin typeface="IBM Plex Sans Text"/>
                <a:ea typeface="IBM Plex Sans Text"/>
                <a:cs typeface="IBM Plex Sans Text"/>
                <a:sym typeface="IBM Plex Sans Text"/>
              </a:defRPr>
            </a:lvl1pPr>
          </a:lstStyle>
          <a:p>
            <a:pPr algn="ctr"/>
            <a:r>
              <a:rPr sz="900"/>
              <a:t>Legacy IT</a:t>
            </a:r>
          </a:p>
        </p:txBody>
      </p:sp>
      <p:grpSp>
        <p:nvGrpSpPr>
          <p:cNvPr id="51" name="Group">
            <a:extLst>
              <a:ext uri="{FF2B5EF4-FFF2-40B4-BE49-F238E27FC236}">
                <a16:creationId xmlns:a16="http://schemas.microsoft.com/office/drawing/2014/main" id="{522FEACF-8DD8-C743-B108-59668E44E182}"/>
              </a:ext>
            </a:extLst>
          </p:cNvPr>
          <p:cNvGrpSpPr/>
          <p:nvPr/>
        </p:nvGrpSpPr>
        <p:grpSpPr>
          <a:xfrm>
            <a:off x="-9045473" y="5372870"/>
            <a:ext cx="6511735" cy="81784"/>
            <a:chOff x="0" y="0"/>
            <a:chExt cx="6511734" cy="81782"/>
          </a:xfrm>
        </p:grpSpPr>
        <p:sp>
          <p:nvSpPr>
            <p:cNvPr id="52" name="Line">
              <a:extLst>
                <a:ext uri="{FF2B5EF4-FFF2-40B4-BE49-F238E27FC236}">
                  <a16:creationId xmlns:a16="http://schemas.microsoft.com/office/drawing/2014/main" id="{C2013CFA-F5AA-A441-A468-C5FF1DC9BF91}"/>
                </a:ext>
              </a:extLst>
            </p:cNvPr>
            <p:cNvSpPr/>
            <p:nvPr/>
          </p:nvSpPr>
          <p:spPr>
            <a:xfrm flipV="1">
              <a:off x="-1" y="0"/>
              <a:ext cx="2"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a:p>
          </p:txBody>
        </p:sp>
        <p:sp>
          <p:nvSpPr>
            <p:cNvPr id="53" name="Line">
              <a:extLst>
                <a:ext uri="{FF2B5EF4-FFF2-40B4-BE49-F238E27FC236}">
                  <a16:creationId xmlns:a16="http://schemas.microsoft.com/office/drawing/2014/main" id="{B73FC481-49D4-8D47-BD36-C6C6E502AAB6}"/>
                </a:ext>
              </a:extLst>
            </p:cNvPr>
            <p:cNvSpPr/>
            <p:nvPr/>
          </p:nvSpPr>
          <p:spPr>
            <a:xfrm flipV="1">
              <a:off x="383043"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a:p>
          </p:txBody>
        </p:sp>
        <p:sp>
          <p:nvSpPr>
            <p:cNvPr id="54" name="Line">
              <a:extLst>
                <a:ext uri="{FF2B5EF4-FFF2-40B4-BE49-F238E27FC236}">
                  <a16:creationId xmlns:a16="http://schemas.microsoft.com/office/drawing/2014/main" id="{8F1B5432-75A6-7144-A9AF-FF25C73D5B6F}"/>
                </a:ext>
              </a:extLst>
            </p:cNvPr>
            <p:cNvSpPr/>
            <p:nvPr/>
          </p:nvSpPr>
          <p:spPr>
            <a:xfrm flipV="1">
              <a:off x="766086"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a:p>
          </p:txBody>
        </p:sp>
        <p:sp>
          <p:nvSpPr>
            <p:cNvPr id="55" name="Line">
              <a:extLst>
                <a:ext uri="{FF2B5EF4-FFF2-40B4-BE49-F238E27FC236}">
                  <a16:creationId xmlns:a16="http://schemas.microsoft.com/office/drawing/2014/main" id="{F84CB7E0-AD13-924E-B974-0BFE4820EE14}"/>
                </a:ext>
              </a:extLst>
            </p:cNvPr>
            <p:cNvSpPr/>
            <p:nvPr/>
          </p:nvSpPr>
          <p:spPr>
            <a:xfrm flipV="1">
              <a:off x="1149129"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a:p>
          </p:txBody>
        </p:sp>
        <p:sp>
          <p:nvSpPr>
            <p:cNvPr id="56" name="Line">
              <a:extLst>
                <a:ext uri="{FF2B5EF4-FFF2-40B4-BE49-F238E27FC236}">
                  <a16:creationId xmlns:a16="http://schemas.microsoft.com/office/drawing/2014/main" id="{9A017E66-1821-B54A-895F-FD2EAAD0744B}"/>
                </a:ext>
              </a:extLst>
            </p:cNvPr>
            <p:cNvSpPr/>
            <p:nvPr/>
          </p:nvSpPr>
          <p:spPr>
            <a:xfrm flipV="1">
              <a:off x="1532172"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a:p>
          </p:txBody>
        </p:sp>
        <p:sp>
          <p:nvSpPr>
            <p:cNvPr id="57" name="Line">
              <a:extLst>
                <a:ext uri="{FF2B5EF4-FFF2-40B4-BE49-F238E27FC236}">
                  <a16:creationId xmlns:a16="http://schemas.microsoft.com/office/drawing/2014/main" id="{C099DF27-1323-2148-A106-C1BD73849B79}"/>
                </a:ext>
              </a:extLst>
            </p:cNvPr>
            <p:cNvSpPr/>
            <p:nvPr/>
          </p:nvSpPr>
          <p:spPr>
            <a:xfrm flipV="1">
              <a:off x="1915215"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a:p>
          </p:txBody>
        </p:sp>
        <p:sp>
          <p:nvSpPr>
            <p:cNvPr id="58" name="Line">
              <a:extLst>
                <a:ext uri="{FF2B5EF4-FFF2-40B4-BE49-F238E27FC236}">
                  <a16:creationId xmlns:a16="http://schemas.microsoft.com/office/drawing/2014/main" id="{7BDF7724-1B36-9E49-BD0F-70A6C083EBA9}"/>
                </a:ext>
              </a:extLst>
            </p:cNvPr>
            <p:cNvSpPr/>
            <p:nvPr/>
          </p:nvSpPr>
          <p:spPr>
            <a:xfrm flipV="1">
              <a:off x="2298258"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a:p>
          </p:txBody>
        </p:sp>
        <p:sp>
          <p:nvSpPr>
            <p:cNvPr id="59" name="Line">
              <a:extLst>
                <a:ext uri="{FF2B5EF4-FFF2-40B4-BE49-F238E27FC236}">
                  <a16:creationId xmlns:a16="http://schemas.microsoft.com/office/drawing/2014/main" id="{DABADFBA-D1C6-8749-8245-F96A806AFB8F}"/>
                </a:ext>
              </a:extLst>
            </p:cNvPr>
            <p:cNvSpPr/>
            <p:nvPr/>
          </p:nvSpPr>
          <p:spPr>
            <a:xfrm flipV="1">
              <a:off x="2681302"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a:p>
          </p:txBody>
        </p:sp>
        <p:sp>
          <p:nvSpPr>
            <p:cNvPr id="60" name="Line">
              <a:extLst>
                <a:ext uri="{FF2B5EF4-FFF2-40B4-BE49-F238E27FC236}">
                  <a16:creationId xmlns:a16="http://schemas.microsoft.com/office/drawing/2014/main" id="{1A7B0768-420B-274D-96D4-7BF7EF3F3944}"/>
                </a:ext>
              </a:extLst>
            </p:cNvPr>
            <p:cNvSpPr/>
            <p:nvPr/>
          </p:nvSpPr>
          <p:spPr>
            <a:xfrm flipV="1">
              <a:off x="3064345"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a:p>
          </p:txBody>
        </p:sp>
        <p:sp>
          <p:nvSpPr>
            <p:cNvPr id="61" name="Line">
              <a:extLst>
                <a:ext uri="{FF2B5EF4-FFF2-40B4-BE49-F238E27FC236}">
                  <a16:creationId xmlns:a16="http://schemas.microsoft.com/office/drawing/2014/main" id="{0F8A2E28-AE61-6D44-B96B-3E5315DB1223}"/>
                </a:ext>
              </a:extLst>
            </p:cNvPr>
            <p:cNvSpPr/>
            <p:nvPr/>
          </p:nvSpPr>
          <p:spPr>
            <a:xfrm flipV="1">
              <a:off x="3447388"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a:p>
          </p:txBody>
        </p:sp>
        <p:sp>
          <p:nvSpPr>
            <p:cNvPr id="62" name="Line">
              <a:extLst>
                <a:ext uri="{FF2B5EF4-FFF2-40B4-BE49-F238E27FC236}">
                  <a16:creationId xmlns:a16="http://schemas.microsoft.com/office/drawing/2014/main" id="{128EC53D-EF7B-D14D-B9AA-4D96DC22E75F}"/>
                </a:ext>
              </a:extLst>
            </p:cNvPr>
            <p:cNvSpPr/>
            <p:nvPr/>
          </p:nvSpPr>
          <p:spPr>
            <a:xfrm flipV="1">
              <a:off x="3830431"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a:p>
          </p:txBody>
        </p:sp>
        <p:sp>
          <p:nvSpPr>
            <p:cNvPr id="63" name="Line">
              <a:extLst>
                <a:ext uri="{FF2B5EF4-FFF2-40B4-BE49-F238E27FC236}">
                  <a16:creationId xmlns:a16="http://schemas.microsoft.com/office/drawing/2014/main" id="{64DA5B79-44E5-9849-A714-BF1C5AEEB04C}"/>
                </a:ext>
              </a:extLst>
            </p:cNvPr>
            <p:cNvSpPr/>
            <p:nvPr/>
          </p:nvSpPr>
          <p:spPr>
            <a:xfrm flipV="1">
              <a:off x="4213475"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a:p>
          </p:txBody>
        </p:sp>
        <p:sp>
          <p:nvSpPr>
            <p:cNvPr id="64" name="Line">
              <a:extLst>
                <a:ext uri="{FF2B5EF4-FFF2-40B4-BE49-F238E27FC236}">
                  <a16:creationId xmlns:a16="http://schemas.microsoft.com/office/drawing/2014/main" id="{E0F69B2D-5CA1-D742-905A-3BEA9BB76C3E}"/>
                </a:ext>
              </a:extLst>
            </p:cNvPr>
            <p:cNvSpPr/>
            <p:nvPr/>
          </p:nvSpPr>
          <p:spPr>
            <a:xfrm flipV="1">
              <a:off x="4596518"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a:p>
          </p:txBody>
        </p:sp>
        <p:sp>
          <p:nvSpPr>
            <p:cNvPr id="65" name="Line">
              <a:extLst>
                <a:ext uri="{FF2B5EF4-FFF2-40B4-BE49-F238E27FC236}">
                  <a16:creationId xmlns:a16="http://schemas.microsoft.com/office/drawing/2014/main" id="{96AE8979-535B-E54A-9750-8E00536C372A}"/>
                </a:ext>
              </a:extLst>
            </p:cNvPr>
            <p:cNvSpPr/>
            <p:nvPr/>
          </p:nvSpPr>
          <p:spPr>
            <a:xfrm flipV="1">
              <a:off x="4979561"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a:p>
          </p:txBody>
        </p:sp>
        <p:sp>
          <p:nvSpPr>
            <p:cNvPr id="66" name="Line">
              <a:extLst>
                <a:ext uri="{FF2B5EF4-FFF2-40B4-BE49-F238E27FC236}">
                  <a16:creationId xmlns:a16="http://schemas.microsoft.com/office/drawing/2014/main" id="{C2E5BE61-D514-6143-B92C-0A5B47E8DFA9}"/>
                </a:ext>
              </a:extLst>
            </p:cNvPr>
            <p:cNvSpPr/>
            <p:nvPr/>
          </p:nvSpPr>
          <p:spPr>
            <a:xfrm flipV="1">
              <a:off x="5362604"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a:p>
          </p:txBody>
        </p:sp>
        <p:sp>
          <p:nvSpPr>
            <p:cNvPr id="67" name="Line">
              <a:extLst>
                <a:ext uri="{FF2B5EF4-FFF2-40B4-BE49-F238E27FC236}">
                  <a16:creationId xmlns:a16="http://schemas.microsoft.com/office/drawing/2014/main" id="{01A2A9C6-4B23-004E-BED0-217E49DE020C}"/>
                </a:ext>
              </a:extLst>
            </p:cNvPr>
            <p:cNvSpPr/>
            <p:nvPr/>
          </p:nvSpPr>
          <p:spPr>
            <a:xfrm flipV="1">
              <a:off x="5745647"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a:p>
          </p:txBody>
        </p:sp>
        <p:sp>
          <p:nvSpPr>
            <p:cNvPr id="68" name="Line">
              <a:extLst>
                <a:ext uri="{FF2B5EF4-FFF2-40B4-BE49-F238E27FC236}">
                  <a16:creationId xmlns:a16="http://schemas.microsoft.com/office/drawing/2014/main" id="{5BB4F0C1-C6C8-E248-9249-21885C53748C}"/>
                </a:ext>
              </a:extLst>
            </p:cNvPr>
            <p:cNvSpPr/>
            <p:nvPr/>
          </p:nvSpPr>
          <p:spPr>
            <a:xfrm flipV="1">
              <a:off x="6128691"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a:p>
          </p:txBody>
        </p:sp>
        <p:sp>
          <p:nvSpPr>
            <p:cNvPr id="69" name="Line">
              <a:extLst>
                <a:ext uri="{FF2B5EF4-FFF2-40B4-BE49-F238E27FC236}">
                  <a16:creationId xmlns:a16="http://schemas.microsoft.com/office/drawing/2014/main" id="{4E10F1C8-5080-3D4A-B2C3-770DF543C923}"/>
                </a:ext>
              </a:extLst>
            </p:cNvPr>
            <p:cNvSpPr/>
            <p:nvPr/>
          </p:nvSpPr>
          <p:spPr>
            <a:xfrm flipV="1">
              <a:off x="6511734"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a:p>
          </p:txBody>
        </p:sp>
      </p:grpSp>
      <p:sp>
        <p:nvSpPr>
          <p:cNvPr id="70" name="Cloud Era">
            <a:extLst>
              <a:ext uri="{FF2B5EF4-FFF2-40B4-BE49-F238E27FC236}">
                <a16:creationId xmlns:a16="http://schemas.microsoft.com/office/drawing/2014/main" id="{1DB00384-51DF-9644-BE92-F0FC20C5F66C}"/>
              </a:ext>
            </a:extLst>
          </p:cNvPr>
          <p:cNvSpPr txBox="1"/>
          <p:nvPr/>
        </p:nvSpPr>
        <p:spPr>
          <a:xfrm>
            <a:off x="-3876621" y="4781714"/>
            <a:ext cx="1644445" cy="2047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lnSpc>
                <a:spcPct val="80000"/>
              </a:lnSpc>
              <a:defRPr sz="700">
                <a:solidFill>
                  <a:srgbClr val="DDDDDD"/>
                </a:solidFill>
                <a:latin typeface="IBM Plex Sans Text"/>
                <a:ea typeface="IBM Plex Sans Text"/>
                <a:cs typeface="IBM Plex Sans Text"/>
                <a:sym typeface="IBM Plex Sans Text"/>
              </a:defRPr>
            </a:lvl1pPr>
          </a:lstStyle>
          <a:p>
            <a:pPr algn="ctr"/>
            <a:r>
              <a:rPr sz="900"/>
              <a:t>Cloud Era</a:t>
            </a:r>
          </a:p>
        </p:txBody>
      </p:sp>
      <p:sp>
        <p:nvSpPr>
          <p:cNvPr id="71" name="Rectangle">
            <a:extLst>
              <a:ext uri="{FF2B5EF4-FFF2-40B4-BE49-F238E27FC236}">
                <a16:creationId xmlns:a16="http://schemas.microsoft.com/office/drawing/2014/main" id="{E34E6BC1-3A3B-C94A-AE20-A1098D0CCAF9}"/>
              </a:ext>
            </a:extLst>
          </p:cNvPr>
          <p:cNvSpPr/>
          <p:nvPr/>
        </p:nvSpPr>
        <p:spPr>
          <a:xfrm>
            <a:off x="-9427842" y="4708043"/>
            <a:ext cx="8443219" cy="14338"/>
          </a:xfrm>
          <a:prstGeom prst="rect">
            <a:avLst/>
          </a:prstGeom>
          <a:gradFill>
            <a:gsLst>
              <a:gs pos="0">
                <a:srgbClr val="000000"/>
              </a:gs>
              <a:gs pos="10355">
                <a:srgbClr val="454545">
                  <a:alpha val="51629"/>
                </a:srgbClr>
              </a:gs>
              <a:gs pos="48306">
                <a:srgbClr val="5E5E5E">
                  <a:alpha val="45657"/>
                </a:srgbClr>
              </a:gs>
              <a:gs pos="88860">
                <a:srgbClr val="5E5E5E">
                  <a:alpha val="58216"/>
                </a:srgbClr>
              </a:gs>
              <a:gs pos="100000">
                <a:srgbClr val="000000">
                  <a:alpha val="68843"/>
                </a:srgbClr>
              </a:gs>
            </a:gsLst>
          </a:gradFill>
          <a:ln w="12700">
            <a:miter lim="400000"/>
          </a:ln>
        </p:spPr>
        <p:txBody>
          <a:bodyPr lIns="36000" tIns="36000" rIns="36000" bIns="36000"/>
          <a:lstStyle/>
          <a:p>
            <a:endParaRPr/>
          </a:p>
        </p:txBody>
      </p:sp>
      <p:sp>
        <p:nvSpPr>
          <p:cNvPr id="72" name="Today’s rules  are not keeping up.">
            <a:extLst>
              <a:ext uri="{FF2B5EF4-FFF2-40B4-BE49-F238E27FC236}">
                <a16:creationId xmlns:a16="http://schemas.microsoft.com/office/drawing/2014/main" id="{C9688067-3EFC-B94F-B7E7-0781088EDD3C}"/>
              </a:ext>
            </a:extLst>
          </p:cNvPr>
          <p:cNvSpPr txBox="1">
            <a:spLocks/>
          </p:cNvSpPr>
          <p:nvPr/>
        </p:nvSpPr>
        <p:spPr>
          <a:xfrm>
            <a:off x="-9427118" y="223957"/>
            <a:ext cx="5198452" cy="1329596"/>
          </a:xfrm>
          <a:prstGeom prst="rect">
            <a:avLst/>
          </a:prstGeom>
        </p:spPr>
        <p:txBody>
          <a:bodyPr>
            <a:normAutofit/>
          </a:bodyPr>
          <a:lstStyle>
            <a:lvl1pPr marL="0" indent="0" algn="l" defTabSz="768095" rtl="0" eaLnBrk="1" fontAlgn="base" hangingPunct="1">
              <a:lnSpc>
                <a:spcPct val="100000"/>
              </a:lnSpc>
              <a:spcBef>
                <a:spcPts val="1000"/>
              </a:spcBef>
              <a:spcAft>
                <a:spcPct val="0"/>
              </a:spcAft>
              <a:buClr>
                <a:srgbClr val="6D6E70"/>
              </a:buClr>
              <a:buSzPct val="90000"/>
              <a:buFont typeface="Wingdings" pitchFamily="2" charset="2"/>
              <a:buNone/>
              <a:defRPr sz="4200">
                <a:solidFill>
                  <a:schemeClr val="bg1"/>
                </a:solidFill>
                <a:latin typeface="IBM Plex Sans" charset="0"/>
                <a:ea typeface="IBM Plex Sans" charset="0"/>
                <a:cs typeface="IBM Plex Sans" charset="0"/>
              </a:defRPr>
            </a:lvl1pPr>
            <a:lvl2pPr marL="171450" indent="-171450" algn="l" rtl="0" eaLnBrk="1" fontAlgn="base" hangingPunct="1">
              <a:lnSpc>
                <a:spcPct val="100000"/>
              </a:lnSpc>
              <a:spcBef>
                <a:spcPts val="1200"/>
              </a:spcBef>
              <a:spcAft>
                <a:spcPct val="0"/>
              </a:spcAft>
              <a:buClr>
                <a:schemeClr val="bg1"/>
              </a:buClr>
              <a:buSzPct val="100000"/>
              <a:buFont typeface="Arial" panose="020B0604020202020204" pitchFamily="34" charset="0"/>
              <a:buChar char="•"/>
              <a:tabLst/>
              <a:defRPr sz="1400">
                <a:solidFill>
                  <a:schemeClr val="bg1"/>
                </a:solidFill>
                <a:latin typeface="IBM Plex Sans" charset="0"/>
                <a:ea typeface="IBM Plex Sans" charset="0"/>
                <a:cs typeface="IBM Plex Sans" charset="0"/>
              </a:defRPr>
            </a:lvl2pPr>
            <a:lvl3pPr marL="342900" indent="-141288" algn="l" rtl="0" eaLnBrk="1" fontAlgn="base" hangingPunct="1">
              <a:lnSpc>
                <a:spcPct val="100000"/>
              </a:lnSpc>
              <a:spcBef>
                <a:spcPts val="1200"/>
              </a:spcBef>
              <a:spcAft>
                <a:spcPct val="0"/>
              </a:spcAft>
              <a:buClr>
                <a:schemeClr val="bg1"/>
              </a:buClr>
              <a:buSzPct val="100000"/>
              <a:buFont typeface="System Font Regular"/>
              <a:buChar char="–"/>
              <a:tabLst/>
              <a:defRPr sz="1400">
                <a:solidFill>
                  <a:schemeClr val="bg1"/>
                </a:solidFill>
                <a:latin typeface="IBM Plex Sans" charset="0"/>
                <a:ea typeface="IBM Plex Sans" charset="0"/>
                <a:cs typeface="IBM Plex Sans" charset="0"/>
              </a:defRPr>
            </a:lvl3pPr>
            <a:lvl4pPr marL="628650" indent="-193675" algn="l" rtl="0" eaLnBrk="1" fontAlgn="base" hangingPunct="1">
              <a:lnSpc>
                <a:spcPct val="100000"/>
              </a:lnSpc>
              <a:spcBef>
                <a:spcPts val="1200"/>
              </a:spcBef>
              <a:spcAft>
                <a:spcPct val="0"/>
              </a:spcAft>
              <a:buClr>
                <a:schemeClr val="bg1"/>
              </a:buClr>
              <a:buSzPct val="100000"/>
              <a:buFont typeface="System Font Regular"/>
              <a:buChar char="»"/>
              <a:tabLst/>
              <a:defRPr sz="1400" baseline="0">
                <a:solidFill>
                  <a:schemeClr val="bg1"/>
                </a:solidFill>
                <a:latin typeface="IBM Plex Sans" charset="0"/>
                <a:ea typeface="IBM Plex Sans" charset="0"/>
                <a:cs typeface="IBM Plex Sans" charset="0"/>
              </a:defRPr>
            </a:lvl4pPr>
            <a:lvl5pPr marL="803275" indent="-171450" algn="l" rtl="0" eaLnBrk="1" fontAlgn="base" hangingPunct="1">
              <a:lnSpc>
                <a:spcPct val="100000"/>
              </a:lnSpc>
              <a:spcBef>
                <a:spcPts val="1200"/>
              </a:spcBef>
              <a:spcAft>
                <a:spcPct val="0"/>
              </a:spcAft>
              <a:buClr>
                <a:schemeClr val="bg1"/>
              </a:buClr>
              <a:buFont typeface="System Font Regular"/>
              <a:buChar char="–"/>
              <a:tabLst/>
              <a:defRPr sz="1400">
                <a:solidFill>
                  <a:schemeClr val="bg1"/>
                </a:solidFill>
                <a:latin typeface="IBM Plex Sans" charset="0"/>
                <a:ea typeface="IBM Plex Sans" charset="0"/>
                <a:cs typeface="IBM Plex Sans" charset="0"/>
              </a:defRPr>
            </a:lvl5pPr>
            <a:lvl6pPr marL="1583701" indent="-129668" algn="l" rtl="0" eaLnBrk="1" fontAlgn="base" hangingPunct="1">
              <a:spcBef>
                <a:spcPct val="20000"/>
              </a:spcBef>
              <a:spcAft>
                <a:spcPct val="0"/>
              </a:spcAft>
              <a:buClr>
                <a:schemeClr val="bg1"/>
              </a:buClr>
              <a:buChar char="»"/>
              <a:defRPr sz="1269">
                <a:solidFill>
                  <a:schemeClr val="bg1"/>
                </a:solidFill>
                <a:latin typeface="Arial" charset="0"/>
              </a:defRPr>
            </a:lvl6pPr>
            <a:lvl7pPr marL="1946266" indent="-129668" algn="l" rtl="0" eaLnBrk="1" fontAlgn="base" hangingPunct="1">
              <a:spcBef>
                <a:spcPct val="20000"/>
              </a:spcBef>
              <a:spcAft>
                <a:spcPct val="0"/>
              </a:spcAft>
              <a:buClr>
                <a:schemeClr val="bg1"/>
              </a:buClr>
              <a:buChar char="»"/>
              <a:defRPr sz="1269">
                <a:solidFill>
                  <a:schemeClr val="bg1"/>
                </a:solidFill>
                <a:latin typeface="Arial" charset="0"/>
              </a:defRPr>
            </a:lvl7pPr>
            <a:lvl8pPr marL="2308831" indent="-129668" algn="l" rtl="0" eaLnBrk="1" fontAlgn="base" hangingPunct="1">
              <a:spcBef>
                <a:spcPct val="20000"/>
              </a:spcBef>
              <a:spcAft>
                <a:spcPct val="0"/>
              </a:spcAft>
              <a:buClr>
                <a:schemeClr val="bg1"/>
              </a:buClr>
              <a:buChar char="»"/>
              <a:defRPr sz="1269">
                <a:solidFill>
                  <a:schemeClr val="bg1"/>
                </a:solidFill>
                <a:latin typeface="Arial" charset="0"/>
              </a:defRPr>
            </a:lvl8pPr>
            <a:lvl9pPr marL="2671396" indent="-129668" algn="l" rtl="0" eaLnBrk="1" fontAlgn="base" hangingPunct="1">
              <a:spcBef>
                <a:spcPct val="20000"/>
              </a:spcBef>
              <a:spcAft>
                <a:spcPct val="0"/>
              </a:spcAft>
              <a:buClr>
                <a:schemeClr val="bg1"/>
              </a:buClr>
              <a:buChar char="»"/>
              <a:defRPr sz="1269">
                <a:solidFill>
                  <a:schemeClr val="bg1"/>
                </a:solidFill>
                <a:latin typeface="Arial" charset="0"/>
              </a:defRPr>
            </a:lvl9pPr>
          </a:lstStyle>
          <a:p>
            <a:pPr>
              <a:lnSpc>
                <a:spcPct val="90000"/>
              </a:lnSpc>
            </a:pPr>
            <a:r>
              <a:rPr lang="en-US">
                <a:latin typeface="IBM Plex Sans ExtraLight"/>
                <a:sym typeface="IBM Plex Sans ExtraLight"/>
              </a:rPr>
              <a:t>It’s time to make a </a:t>
            </a:r>
            <a:br>
              <a:rPr lang="en-US">
                <a:latin typeface="IBM Plex Sans ExtraLight"/>
                <a:sym typeface="IBM Plex Sans ExtraLight"/>
              </a:rPr>
            </a:br>
            <a:r>
              <a:rPr lang="en-US">
                <a:latin typeface="IBM Plex Sans ExtraLight"/>
                <a:sym typeface="IBM Plex Sans ExtraLight"/>
              </a:rPr>
              <a:t>big leap in </a:t>
            </a:r>
            <a:r>
              <a:rPr lang="en-US" err="1">
                <a:latin typeface="IBM Plex Sans ExtraLight"/>
                <a:sym typeface="IBM Plex Sans ExtraLight"/>
              </a:rPr>
              <a:t>seguridad</a:t>
            </a:r>
            <a:endParaRPr lang="en-US">
              <a:latin typeface="IBM Plex Sans ExtraLight"/>
              <a:sym typeface="IBM Plex Sans ExtraLight"/>
            </a:endParaRPr>
          </a:p>
        </p:txBody>
      </p:sp>
      <p:sp>
        <p:nvSpPr>
          <p:cNvPr id="73" name="New Rules">
            <a:extLst>
              <a:ext uri="{FF2B5EF4-FFF2-40B4-BE49-F238E27FC236}">
                <a16:creationId xmlns:a16="http://schemas.microsoft.com/office/drawing/2014/main" id="{08771EC9-273F-F34D-8720-A44AF68BD755}"/>
              </a:ext>
            </a:extLst>
          </p:cNvPr>
          <p:cNvSpPr txBox="1"/>
          <p:nvPr/>
        </p:nvSpPr>
        <p:spPr>
          <a:xfrm>
            <a:off x="-2536202" y="978671"/>
            <a:ext cx="1458089" cy="11541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300">
                <a:solidFill>
                  <a:schemeClr val="accent3">
                    <a:lumOff val="9558"/>
                  </a:schemeClr>
                </a:solidFill>
                <a:latin typeface="IBM Plex Sans Light"/>
                <a:ea typeface="IBM Plex Sans Light"/>
                <a:cs typeface="IBM Plex Sans Light"/>
                <a:sym typeface="IBM Plex Sans Light"/>
              </a:defRPr>
            </a:lvl1pPr>
          </a:lstStyle>
          <a:p>
            <a:r>
              <a:t>New </a:t>
            </a:r>
            <a:br>
              <a:rPr lang="en-US"/>
            </a:br>
            <a:r>
              <a:rPr lang="en-US" err="1"/>
              <a:t>seguridad</a:t>
            </a:r>
            <a:r>
              <a:rPr lang="en-US"/>
              <a:t> </a:t>
            </a:r>
            <a:br>
              <a:rPr lang="en-US"/>
            </a:br>
            <a:r>
              <a:t>Rules</a:t>
            </a:r>
          </a:p>
        </p:txBody>
      </p:sp>
      <p:sp>
        <p:nvSpPr>
          <p:cNvPr id="74" name="Evolutionary Leap">
            <a:extLst>
              <a:ext uri="{FF2B5EF4-FFF2-40B4-BE49-F238E27FC236}">
                <a16:creationId xmlns:a16="http://schemas.microsoft.com/office/drawing/2014/main" id="{EA078AEA-9323-604C-901F-C0945C2723DE}"/>
              </a:ext>
            </a:extLst>
          </p:cNvPr>
          <p:cNvSpPr txBox="1"/>
          <p:nvPr/>
        </p:nvSpPr>
        <p:spPr>
          <a:xfrm>
            <a:off x="-6489640" y="2943568"/>
            <a:ext cx="1272141" cy="4891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nSpc>
                <a:spcPct val="80000"/>
              </a:lnSpc>
              <a:defRPr sz="700">
                <a:solidFill>
                  <a:schemeClr val="accent4"/>
                </a:solidFill>
                <a:latin typeface="IBM Plex Sans Medium"/>
                <a:ea typeface="IBM Plex Sans Medium"/>
                <a:cs typeface="IBM Plex Sans Medium"/>
                <a:sym typeface="IBM Plex Sans Medium"/>
              </a:defRPr>
            </a:pPr>
            <a:r>
              <a:rPr sz="1600"/>
              <a:t>Evolutionary</a:t>
            </a:r>
            <a:br>
              <a:rPr sz="1600"/>
            </a:br>
            <a:r>
              <a:rPr sz="1600"/>
              <a:t>Leap</a:t>
            </a:r>
          </a:p>
        </p:txBody>
      </p:sp>
      <p:sp>
        <p:nvSpPr>
          <p:cNvPr id="76" name="Line">
            <a:extLst>
              <a:ext uri="{FF2B5EF4-FFF2-40B4-BE49-F238E27FC236}">
                <a16:creationId xmlns:a16="http://schemas.microsoft.com/office/drawing/2014/main" id="{F5328F64-26D4-F44B-AB18-9E02023F27F4}"/>
              </a:ext>
            </a:extLst>
          </p:cNvPr>
          <p:cNvSpPr/>
          <p:nvPr/>
        </p:nvSpPr>
        <p:spPr>
          <a:xfrm>
            <a:off x="-5141868" y="720742"/>
            <a:ext cx="3482288" cy="2434097"/>
          </a:xfrm>
          <a:custGeom>
            <a:avLst/>
            <a:gdLst/>
            <a:ahLst/>
            <a:cxnLst>
              <a:cxn ang="0">
                <a:pos x="wd2" y="hd2"/>
              </a:cxn>
              <a:cxn ang="5400000">
                <a:pos x="wd2" y="hd2"/>
              </a:cxn>
              <a:cxn ang="10800000">
                <a:pos x="wd2" y="hd2"/>
              </a:cxn>
              <a:cxn ang="16200000">
                <a:pos x="wd2" y="hd2"/>
              </a:cxn>
            </a:cxnLst>
            <a:rect l="0" t="0" r="r" b="b"/>
            <a:pathLst>
              <a:path w="21600" h="21458" extrusionOk="0">
                <a:moveTo>
                  <a:pt x="0" y="21323"/>
                </a:moveTo>
                <a:cubicBezTo>
                  <a:pt x="1348" y="21600"/>
                  <a:pt x="2703" y="21445"/>
                  <a:pt x="4037" y="20894"/>
                </a:cubicBezTo>
                <a:cubicBezTo>
                  <a:pt x="6128" y="20029"/>
                  <a:pt x="8140" y="18282"/>
                  <a:pt x="9472" y="15774"/>
                </a:cubicBezTo>
                <a:cubicBezTo>
                  <a:pt x="10982" y="12930"/>
                  <a:pt x="11442" y="9388"/>
                  <a:pt x="12838" y="6456"/>
                </a:cubicBezTo>
                <a:cubicBezTo>
                  <a:pt x="13767" y="4506"/>
                  <a:pt x="15030" y="2904"/>
                  <a:pt x="16515" y="1851"/>
                </a:cubicBezTo>
                <a:cubicBezTo>
                  <a:pt x="18051" y="761"/>
                  <a:pt x="19803" y="295"/>
                  <a:pt x="21600" y="0"/>
                </a:cubicBezTo>
              </a:path>
            </a:pathLst>
          </a:custGeom>
          <a:ln w="38100">
            <a:gradFill>
              <a:gsLst>
                <a:gs pos="100000">
                  <a:srgbClr val="EE6E91">
                    <a:lumMod val="98000"/>
                    <a:lumOff val="2000"/>
                  </a:srgbClr>
                </a:gs>
                <a:gs pos="0">
                  <a:srgbClr val="1973D9"/>
                </a:gs>
                <a:gs pos="43000">
                  <a:srgbClr val="924CFD"/>
                </a:gs>
                <a:gs pos="78000">
                  <a:srgbClr val="9E51F0"/>
                </a:gs>
              </a:gsLst>
              <a:lin ang="5400000" scaled="1"/>
            </a:gradFill>
          </a:ln>
        </p:spPr>
        <p:txBody>
          <a:bodyPr lIns="45719" rIns="45719"/>
          <a:lstStyle/>
          <a:p>
            <a:pPr>
              <a:defRPr>
                <a:solidFill>
                  <a:srgbClr val="000000"/>
                </a:solidFill>
              </a:defRPr>
            </a:pPr>
            <a:endParaRPr/>
          </a:p>
        </p:txBody>
      </p:sp>
      <p:sp>
        <p:nvSpPr>
          <p:cNvPr id="77" name="Line">
            <a:extLst>
              <a:ext uri="{FF2B5EF4-FFF2-40B4-BE49-F238E27FC236}">
                <a16:creationId xmlns:a16="http://schemas.microsoft.com/office/drawing/2014/main" id="{3CFA91EB-CCD7-6648-A1C8-4F140745812D}"/>
              </a:ext>
            </a:extLst>
          </p:cNvPr>
          <p:cNvSpPr/>
          <p:nvPr/>
        </p:nvSpPr>
        <p:spPr>
          <a:xfrm rot="10800000">
            <a:off x="-5293129" y="2677566"/>
            <a:ext cx="1342555" cy="346642"/>
          </a:xfrm>
          <a:custGeom>
            <a:avLst/>
            <a:gdLst/>
            <a:ahLst/>
            <a:cxnLst>
              <a:cxn ang="0">
                <a:pos x="wd2" y="hd2"/>
              </a:cxn>
              <a:cxn ang="5400000">
                <a:pos x="wd2" y="hd2"/>
              </a:cxn>
              <a:cxn ang="10800000">
                <a:pos x="wd2" y="hd2"/>
              </a:cxn>
              <a:cxn ang="16200000">
                <a:pos x="wd2" y="hd2"/>
              </a:cxn>
            </a:cxnLst>
            <a:rect l="0" t="0" r="r" b="b"/>
            <a:pathLst>
              <a:path w="21600" h="21251" extrusionOk="0">
                <a:moveTo>
                  <a:pt x="0" y="21251"/>
                </a:moveTo>
                <a:cubicBezTo>
                  <a:pt x="2084" y="14791"/>
                  <a:pt x="4453" y="9553"/>
                  <a:pt x="7015" y="5749"/>
                </a:cubicBezTo>
                <a:cubicBezTo>
                  <a:pt x="8954" y="2869"/>
                  <a:pt x="11014" y="839"/>
                  <a:pt x="13089" y="207"/>
                </a:cubicBezTo>
                <a:cubicBezTo>
                  <a:pt x="14918" y="-349"/>
                  <a:pt x="16750" y="189"/>
                  <a:pt x="18510" y="2134"/>
                </a:cubicBezTo>
                <a:cubicBezTo>
                  <a:pt x="19663" y="3408"/>
                  <a:pt x="20768" y="5311"/>
                  <a:pt x="21600" y="8414"/>
                </a:cubicBezTo>
              </a:path>
            </a:pathLst>
          </a:custGeom>
          <a:ln w="12700">
            <a:solidFill>
              <a:schemeClr val="accent4"/>
            </a:solidFill>
            <a:headEnd type="triangle"/>
          </a:ln>
        </p:spPr>
        <p:txBody>
          <a:bodyPr lIns="45719" rIns="45719"/>
          <a:lstStyle/>
          <a:p>
            <a:pPr>
              <a:defRPr>
                <a:solidFill>
                  <a:srgbClr val="000000"/>
                </a:solidFill>
              </a:defRPr>
            </a:pPr>
            <a:endParaRPr/>
          </a:p>
        </p:txBody>
      </p:sp>
    </p:spTree>
    <p:extLst>
      <p:ext uri="{BB962C8B-B14F-4D97-AF65-F5344CB8AC3E}">
        <p14:creationId xmlns:p14="http://schemas.microsoft.com/office/powerpoint/2010/main" val="22904133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2" fill="hold" grpId="0" nodeType="withEffect">
                                  <p:stCondLst>
                                    <p:cond delay="0"/>
                                  </p:stCondLst>
                                  <p:childTnLst>
                                    <p:anim calcmode="lin" valueType="num">
                                      <p:cBhvr additive="base">
                                        <p:cTn id="6" dur="500"/>
                                        <p:tgtEl>
                                          <p:spTgt spid="41"/>
                                        </p:tgtEl>
                                        <p:attrNameLst>
                                          <p:attrName>ppt_x</p:attrName>
                                        </p:attrNameLst>
                                      </p:cBhvr>
                                      <p:tavLst>
                                        <p:tav tm="0">
                                          <p:val>
                                            <p:strVal val="ppt_x"/>
                                          </p:val>
                                        </p:tav>
                                        <p:tav tm="100000">
                                          <p:val>
                                            <p:strVal val="1+ppt_w/2"/>
                                          </p:val>
                                        </p:tav>
                                      </p:tavLst>
                                    </p:anim>
                                    <p:anim calcmode="lin" valueType="num">
                                      <p:cBhvr additive="base">
                                        <p:cTn id="7" dur="500"/>
                                        <p:tgtEl>
                                          <p:spTgt spid="41"/>
                                        </p:tgtEl>
                                        <p:attrNameLst>
                                          <p:attrName>ppt_y</p:attrName>
                                        </p:attrNameLst>
                                      </p:cBhvr>
                                      <p:tavLst>
                                        <p:tav tm="0">
                                          <p:val>
                                            <p:strVal val="ppt_y"/>
                                          </p:val>
                                        </p:tav>
                                        <p:tav tm="100000">
                                          <p:val>
                                            <p:strVal val="ppt_y"/>
                                          </p:val>
                                        </p:tav>
                                      </p:tavLst>
                                    </p:anim>
                                    <p:set>
                                      <p:cBhvr>
                                        <p:cTn id="8" dur="1" fill="hold">
                                          <p:stCondLst>
                                            <p:cond delay="499"/>
                                          </p:stCondLst>
                                        </p:cTn>
                                        <p:tgtEl>
                                          <p:spTgt spid="41"/>
                                        </p:tgtEl>
                                        <p:attrNameLst>
                                          <p:attrName>style.visibility</p:attrName>
                                        </p:attrNameLst>
                                      </p:cBhvr>
                                      <p:to>
                                        <p:strVal val="hidden"/>
                                      </p:to>
                                    </p:set>
                                  </p:childTnLst>
                                </p:cTn>
                              </p:par>
                              <p:par>
                                <p:cTn id="9" presetID="2" presetClass="exit" presetSubtype="2" fill="hold" grpId="0" nodeType="withEffect">
                                  <p:stCondLst>
                                    <p:cond delay="0"/>
                                  </p:stCondLst>
                                  <p:childTnLst>
                                    <p:anim calcmode="lin" valueType="num">
                                      <p:cBhvr additive="base">
                                        <p:cTn id="10" dur="500"/>
                                        <p:tgtEl>
                                          <p:spTgt spid="40"/>
                                        </p:tgtEl>
                                        <p:attrNameLst>
                                          <p:attrName>ppt_x</p:attrName>
                                        </p:attrNameLst>
                                      </p:cBhvr>
                                      <p:tavLst>
                                        <p:tav tm="0">
                                          <p:val>
                                            <p:strVal val="ppt_x"/>
                                          </p:val>
                                        </p:tav>
                                        <p:tav tm="100000">
                                          <p:val>
                                            <p:strVal val="1+ppt_w/2"/>
                                          </p:val>
                                        </p:tav>
                                      </p:tavLst>
                                    </p:anim>
                                    <p:anim calcmode="lin" valueType="num">
                                      <p:cBhvr additive="base">
                                        <p:cTn id="11" dur="500"/>
                                        <p:tgtEl>
                                          <p:spTgt spid="40"/>
                                        </p:tgtEl>
                                        <p:attrNameLst>
                                          <p:attrName>ppt_y</p:attrName>
                                        </p:attrNameLst>
                                      </p:cBhvr>
                                      <p:tavLst>
                                        <p:tav tm="0">
                                          <p:val>
                                            <p:strVal val="ppt_y"/>
                                          </p:val>
                                        </p:tav>
                                        <p:tav tm="100000">
                                          <p:val>
                                            <p:strVal val="ppt_y"/>
                                          </p:val>
                                        </p:tav>
                                      </p:tavLst>
                                    </p:anim>
                                    <p:set>
                                      <p:cBhvr>
                                        <p:cTn id="12" dur="1" fill="hold">
                                          <p:stCondLst>
                                            <p:cond delay="4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CCEC0A2-F0FE-454C-BB2A-18953DF50565}"/>
              </a:ext>
            </a:extLst>
          </p:cNvPr>
          <p:cNvSpPr/>
          <p:nvPr/>
        </p:nvSpPr>
        <p:spPr>
          <a:xfrm>
            <a:off x="203249" y="11026450"/>
            <a:ext cx="5392823" cy="769441"/>
          </a:xfrm>
          <a:prstGeom prst="rect">
            <a:avLst/>
          </a:prstGeom>
        </p:spPr>
        <p:txBody>
          <a:bodyPr wrap="none">
            <a:spAutoFit/>
          </a:bodyPr>
          <a:lstStyle/>
          <a:p>
            <a:r>
              <a:rPr lang="en-US" sz="4400">
                <a:solidFill>
                  <a:schemeClr val="bg1"/>
                </a:solidFill>
                <a:latin typeface="IBM Plex Sans ExtraLight" panose="020B0303050203000203" pitchFamily="34" charset="0"/>
                <a:ea typeface="IBM Plex Sans" charset="0"/>
                <a:cs typeface="IBM Plex Sans" charset="0"/>
              </a:rPr>
              <a:t>Cloud Infrastructure</a:t>
            </a:r>
          </a:p>
        </p:txBody>
      </p:sp>
      <p:sp>
        <p:nvSpPr>
          <p:cNvPr id="12" name="Rectangle 11">
            <a:extLst>
              <a:ext uri="{FF2B5EF4-FFF2-40B4-BE49-F238E27FC236}">
                <a16:creationId xmlns:a16="http://schemas.microsoft.com/office/drawing/2014/main" id="{A6981977-B235-0C42-A1E0-80D29875B4EA}"/>
              </a:ext>
            </a:extLst>
          </p:cNvPr>
          <p:cNvSpPr/>
          <p:nvPr/>
        </p:nvSpPr>
        <p:spPr>
          <a:xfrm>
            <a:off x="203249" y="13724575"/>
            <a:ext cx="2161169" cy="769441"/>
          </a:xfrm>
          <a:prstGeom prst="rect">
            <a:avLst/>
          </a:prstGeom>
        </p:spPr>
        <p:txBody>
          <a:bodyPr wrap="none">
            <a:spAutoFit/>
          </a:bodyPr>
          <a:lstStyle/>
          <a:p>
            <a:r>
              <a:rPr lang="en-US" sz="4400">
                <a:solidFill>
                  <a:schemeClr val="bg1"/>
                </a:solidFill>
                <a:latin typeface="IBM Plex Sans ExtraLight" panose="020B0303050203000203" pitchFamily="34" charset="0"/>
                <a:ea typeface="IBM Plex Sans" charset="0"/>
                <a:cs typeface="IBM Plex Sans" charset="0"/>
              </a:rPr>
              <a:t>DevOps</a:t>
            </a:r>
          </a:p>
        </p:txBody>
      </p:sp>
      <p:sp>
        <p:nvSpPr>
          <p:cNvPr id="27" name="Rectangle 26">
            <a:extLst>
              <a:ext uri="{FF2B5EF4-FFF2-40B4-BE49-F238E27FC236}">
                <a16:creationId xmlns:a16="http://schemas.microsoft.com/office/drawing/2014/main" id="{DFB3AF9F-76DA-3144-9936-DEA75A9674AF}"/>
              </a:ext>
            </a:extLst>
          </p:cNvPr>
          <p:cNvSpPr/>
          <p:nvPr/>
        </p:nvSpPr>
        <p:spPr>
          <a:xfrm>
            <a:off x="2183072" y="1082261"/>
            <a:ext cx="3310522" cy="769441"/>
          </a:xfrm>
          <a:prstGeom prst="rect">
            <a:avLst/>
          </a:prstGeom>
        </p:spPr>
        <p:txBody>
          <a:bodyPr wrap="none">
            <a:spAutoFit/>
          </a:bodyPr>
          <a:lstStyle/>
          <a:p>
            <a:r>
              <a:rPr lang="es-ES_tradnl" sz="4400">
                <a:solidFill>
                  <a:schemeClr val="bg1"/>
                </a:solidFill>
                <a:latin typeface="IBM Plex Sans ExtraLight" panose="020B0303050203000203" pitchFamily="34" charset="0"/>
                <a:ea typeface="IBM Plex Sans" charset="0"/>
                <a:cs typeface="IBM Plex Sans" charset="0"/>
              </a:rPr>
              <a:t>empieza con</a:t>
            </a:r>
            <a:endParaRPr lang="es-ES_tradnl" sz="4400"/>
          </a:p>
        </p:txBody>
      </p:sp>
      <p:sp>
        <p:nvSpPr>
          <p:cNvPr id="28" name="Rectangle 27">
            <a:extLst>
              <a:ext uri="{FF2B5EF4-FFF2-40B4-BE49-F238E27FC236}">
                <a16:creationId xmlns:a16="http://schemas.microsoft.com/office/drawing/2014/main" id="{A7BA3D2A-9588-FF48-B872-A796C872D884}"/>
              </a:ext>
            </a:extLst>
          </p:cNvPr>
          <p:cNvSpPr/>
          <p:nvPr/>
        </p:nvSpPr>
        <p:spPr>
          <a:xfrm>
            <a:off x="4572000" y="1765604"/>
            <a:ext cx="4631396" cy="769441"/>
          </a:xfrm>
          <a:prstGeom prst="rect">
            <a:avLst/>
          </a:prstGeom>
        </p:spPr>
        <p:txBody>
          <a:bodyPr wrap="none">
            <a:spAutoFit/>
          </a:bodyPr>
          <a:lstStyle/>
          <a:p>
            <a:r>
              <a:rPr lang="es-ES_tradnl" sz="4400">
                <a:solidFill>
                  <a:schemeClr val="bg1"/>
                </a:solidFill>
                <a:latin typeface="IBM Plex Sans ExtraLight" panose="020B0303050203000203" pitchFamily="34" charset="0"/>
                <a:ea typeface="IBM Plex Sans" charset="0"/>
                <a:cs typeface="IBM Plex Sans" charset="0"/>
              </a:rPr>
              <a:t> una conversación</a:t>
            </a:r>
            <a:endParaRPr lang="es-ES_tradnl" sz="4400"/>
          </a:p>
        </p:txBody>
      </p:sp>
      <p:sp>
        <p:nvSpPr>
          <p:cNvPr id="31" name="Rectangle 30">
            <a:extLst>
              <a:ext uri="{FF2B5EF4-FFF2-40B4-BE49-F238E27FC236}">
                <a16:creationId xmlns:a16="http://schemas.microsoft.com/office/drawing/2014/main" id="{3DB7EDE1-DB65-7644-9483-3DF101374734}"/>
              </a:ext>
            </a:extLst>
          </p:cNvPr>
          <p:cNvSpPr/>
          <p:nvPr/>
        </p:nvSpPr>
        <p:spPr>
          <a:xfrm>
            <a:off x="182251" y="1082262"/>
            <a:ext cx="1978427" cy="769441"/>
          </a:xfrm>
          <a:prstGeom prst="rect">
            <a:avLst/>
          </a:prstGeom>
        </p:spPr>
        <p:txBody>
          <a:bodyPr wrap="none">
            <a:spAutoFit/>
          </a:bodyPr>
          <a:lstStyle/>
          <a:p>
            <a:r>
              <a:rPr lang="es-ES_tradnl" sz="4400">
                <a:solidFill>
                  <a:schemeClr val="bg1"/>
                </a:solidFill>
                <a:latin typeface="IBM Plex Sans ExtraLight" panose="020B0303050203000203" pitchFamily="34" charset="0"/>
                <a:ea typeface="IBM Plex Sans" charset="0"/>
                <a:cs typeface="IBM Plex Sans" charset="0"/>
              </a:rPr>
              <a:t>Cultura</a:t>
            </a:r>
            <a:endParaRPr lang="es-ES_tradnl" sz="4400"/>
          </a:p>
        </p:txBody>
      </p:sp>
      <p:sp>
        <p:nvSpPr>
          <p:cNvPr id="8" name="Rectangle 7">
            <a:extLst>
              <a:ext uri="{FF2B5EF4-FFF2-40B4-BE49-F238E27FC236}">
                <a16:creationId xmlns:a16="http://schemas.microsoft.com/office/drawing/2014/main" id="{E39B0BF6-CFCC-1B40-AD05-E3292085FA8B}"/>
              </a:ext>
            </a:extLst>
          </p:cNvPr>
          <p:cNvSpPr/>
          <p:nvPr/>
        </p:nvSpPr>
        <p:spPr>
          <a:xfrm>
            <a:off x="139179" y="5143500"/>
            <a:ext cx="1547218" cy="253916"/>
          </a:xfrm>
          <a:prstGeom prst="rect">
            <a:avLst/>
          </a:prstGeom>
        </p:spPr>
        <p:txBody>
          <a:bodyPr wrap="none">
            <a:spAutoFit/>
          </a:bodyPr>
          <a:lstStyle/>
          <a:p>
            <a:r>
              <a:rPr lang="en-US" sz="1050">
                <a:solidFill>
                  <a:schemeClr val="tx2">
                    <a:lumMod val="75000"/>
                  </a:schemeClr>
                </a:solidFill>
                <a:latin typeface="IBM Plex Mono" panose="020B0509050203000203" pitchFamily="49" charset="77"/>
                <a:ea typeface="IBM Plex Sans" charset="0"/>
                <a:cs typeface="IBM Plex Sans" charset="0"/>
              </a:rPr>
              <a:t>#</a:t>
            </a:r>
            <a:r>
              <a:rPr lang="en-US" sz="1050" err="1">
                <a:solidFill>
                  <a:schemeClr val="tx2">
                    <a:lumMod val="75000"/>
                  </a:schemeClr>
                </a:solidFill>
                <a:latin typeface="IBM Plex Mono" panose="020B0509050203000203" pitchFamily="49" charset="77"/>
                <a:ea typeface="IBM Plex Sans" charset="0"/>
                <a:cs typeface="IBM Plex Sans" charset="0"/>
              </a:rPr>
              <a:t>seguridad</a:t>
            </a:r>
            <a:r>
              <a:rPr lang="en-US" sz="1050" err="1">
                <a:solidFill>
                  <a:schemeClr val="accent3">
                    <a:lumMod val="75000"/>
                  </a:schemeClr>
                </a:solidFill>
                <a:latin typeface="IBM Plex Mono" panose="020B0509050203000203" pitchFamily="49" charset="77"/>
                <a:ea typeface="IBM Plex Sans" charset="0"/>
                <a:cs typeface="IBM Plex Sans" charset="0"/>
              </a:rPr>
              <a:t>Cultura</a:t>
            </a:r>
            <a:endParaRPr lang="en-US" sz="1050">
              <a:solidFill>
                <a:schemeClr val="accent3">
                  <a:lumMod val="75000"/>
                </a:schemeClr>
              </a:solidFill>
              <a:latin typeface="IBM Plex Mono" panose="020B0509050203000203" pitchFamily="49" charset="77"/>
            </a:endParaRPr>
          </a:p>
        </p:txBody>
      </p:sp>
      <p:sp>
        <p:nvSpPr>
          <p:cNvPr id="9" name="Rectangle 8">
            <a:extLst>
              <a:ext uri="{FF2B5EF4-FFF2-40B4-BE49-F238E27FC236}">
                <a16:creationId xmlns:a16="http://schemas.microsoft.com/office/drawing/2014/main" id="{E47228EF-0538-43F6-9F8E-0F14DC3D793A}"/>
              </a:ext>
            </a:extLst>
          </p:cNvPr>
          <p:cNvSpPr/>
          <p:nvPr/>
        </p:nvSpPr>
        <p:spPr>
          <a:xfrm>
            <a:off x="9318208" y="355678"/>
            <a:ext cx="2406693" cy="276999"/>
          </a:xfrm>
          <a:prstGeom prst="rect">
            <a:avLst/>
          </a:prstGeom>
          <a:noFill/>
        </p:spPr>
        <p:txBody>
          <a:bodyPr wrap="square" lIns="0" tIns="0" rIns="0" bIns="0">
            <a:spAutoFit/>
          </a:bodyPr>
          <a:lstStyle/>
          <a:p>
            <a:pPr>
              <a:spcBef>
                <a:spcPts val="1800"/>
              </a:spcBef>
            </a:pPr>
            <a:r>
              <a:rPr lang="en-US" sz="1800">
                <a:solidFill>
                  <a:schemeClr val="accent3"/>
                </a:solidFill>
                <a:latin typeface="IBM Plex Sans" panose="020B0503050203000203" pitchFamily="34" charset="77"/>
              </a:rPr>
              <a:t>Threat Landscape</a:t>
            </a:r>
          </a:p>
        </p:txBody>
      </p:sp>
      <p:sp>
        <p:nvSpPr>
          <p:cNvPr id="10" name="Rectangle 9">
            <a:extLst>
              <a:ext uri="{FF2B5EF4-FFF2-40B4-BE49-F238E27FC236}">
                <a16:creationId xmlns:a16="http://schemas.microsoft.com/office/drawing/2014/main" id="{0360D6B2-D154-4C4D-B62E-66B7CC7DAA3C}"/>
              </a:ext>
            </a:extLst>
          </p:cNvPr>
          <p:cNvSpPr/>
          <p:nvPr/>
        </p:nvSpPr>
        <p:spPr>
          <a:xfrm>
            <a:off x="9729020" y="865895"/>
            <a:ext cx="2691580" cy="276999"/>
          </a:xfrm>
          <a:prstGeom prst="rect">
            <a:avLst/>
          </a:prstGeom>
          <a:noFill/>
        </p:spPr>
        <p:txBody>
          <a:bodyPr wrap="square" lIns="0" tIns="0" rIns="0" bIns="0">
            <a:spAutoFit/>
          </a:bodyPr>
          <a:lstStyle/>
          <a:p>
            <a:pPr>
              <a:spcBef>
                <a:spcPts val="1800"/>
              </a:spcBef>
            </a:pPr>
            <a:r>
              <a:rPr lang="en-US" sz="1800">
                <a:solidFill>
                  <a:schemeClr val="accent3"/>
                </a:solidFill>
                <a:latin typeface="IBM Plex Sans" panose="020B0503050203000203" pitchFamily="34" charset="77"/>
              </a:rPr>
              <a:t>Advanced Malware</a:t>
            </a:r>
          </a:p>
        </p:txBody>
      </p:sp>
      <p:sp>
        <p:nvSpPr>
          <p:cNvPr id="13" name="Rectangle 12">
            <a:extLst>
              <a:ext uri="{FF2B5EF4-FFF2-40B4-BE49-F238E27FC236}">
                <a16:creationId xmlns:a16="http://schemas.microsoft.com/office/drawing/2014/main" id="{F63EBFAE-62BC-4E0B-9A3E-B79BC278B33D}"/>
              </a:ext>
            </a:extLst>
          </p:cNvPr>
          <p:cNvSpPr/>
          <p:nvPr/>
        </p:nvSpPr>
        <p:spPr>
          <a:xfrm>
            <a:off x="10186220" y="1376112"/>
            <a:ext cx="2691580" cy="276999"/>
          </a:xfrm>
          <a:prstGeom prst="rect">
            <a:avLst/>
          </a:prstGeom>
          <a:noFill/>
        </p:spPr>
        <p:txBody>
          <a:bodyPr wrap="square" lIns="0" tIns="0" rIns="0" bIns="0">
            <a:spAutoFit/>
          </a:bodyPr>
          <a:lstStyle/>
          <a:p>
            <a:pPr>
              <a:spcBef>
                <a:spcPts val="1800"/>
              </a:spcBef>
            </a:pPr>
            <a:r>
              <a:rPr lang="en-US" sz="1800">
                <a:solidFill>
                  <a:schemeClr val="accent3"/>
                </a:solidFill>
                <a:latin typeface="IBM Plex Sans" panose="020B0503050203000203" pitchFamily="34" charset="77"/>
              </a:rPr>
              <a:t>Cyber Kill Chain</a:t>
            </a:r>
          </a:p>
        </p:txBody>
      </p:sp>
      <p:sp>
        <p:nvSpPr>
          <p:cNvPr id="14" name="Rectangle 13">
            <a:extLst>
              <a:ext uri="{FF2B5EF4-FFF2-40B4-BE49-F238E27FC236}">
                <a16:creationId xmlns:a16="http://schemas.microsoft.com/office/drawing/2014/main" id="{84B4B1BD-CD20-452D-8F9A-75CF4F373ABD}"/>
              </a:ext>
            </a:extLst>
          </p:cNvPr>
          <p:cNvSpPr/>
          <p:nvPr/>
        </p:nvSpPr>
        <p:spPr>
          <a:xfrm>
            <a:off x="10643420" y="1886329"/>
            <a:ext cx="2691580" cy="276999"/>
          </a:xfrm>
          <a:prstGeom prst="rect">
            <a:avLst/>
          </a:prstGeom>
          <a:noFill/>
        </p:spPr>
        <p:txBody>
          <a:bodyPr wrap="square" lIns="0" tIns="0" rIns="0" bIns="0">
            <a:spAutoFit/>
          </a:bodyPr>
          <a:lstStyle/>
          <a:p>
            <a:pPr>
              <a:spcBef>
                <a:spcPts val="1800"/>
              </a:spcBef>
            </a:pPr>
            <a:r>
              <a:rPr lang="en-US" sz="1800">
                <a:solidFill>
                  <a:schemeClr val="accent3"/>
                </a:solidFill>
                <a:latin typeface="IBM Plex Sans" panose="020B0503050203000203" pitchFamily="34" charset="77"/>
              </a:rPr>
              <a:t>Zero Day Vulnerability</a:t>
            </a:r>
          </a:p>
        </p:txBody>
      </p:sp>
      <p:sp>
        <p:nvSpPr>
          <p:cNvPr id="15" name="Rectangle 14">
            <a:extLst>
              <a:ext uri="{FF2B5EF4-FFF2-40B4-BE49-F238E27FC236}">
                <a16:creationId xmlns:a16="http://schemas.microsoft.com/office/drawing/2014/main" id="{F855DC1E-3020-4C5B-B4ED-F9A18A7D36A9}"/>
              </a:ext>
            </a:extLst>
          </p:cNvPr>
          <p:cNvSpPr/>
          <p:nvPr/>
        </p:nvSpPr>
        <p:spPr>
          <a:xfrm>
            <a:off x="11100620" y="2396546"/>
            <a:ext cx="2691580" cy="276999"/>
          </a:xfrm>
          <a:prstGeom prst="rect">
            <a:avLst/>
          </a:prstGeom>
          <a:noFill/>
        </p:spPr>
        <p:txBody>
          <a:bodyPr wrap="square" lIns="0" tIns="0" rIns="0" bIns="0">
            <a:spAutoFit/>
          </a:bodyPr>
          <a:lstStyle/>
          <a:p>
            <a:pPr>
              <a:spcBef>
                <a:spcPts val="1800"/>
              </a:spcBef>
            </a:pPr>
            <a:r>
              <a:rPr lang="en-US" sz="1800">
                <a:solidFill>
                  <a:schemeClr val="accent3"/>
                </a:solidFill>
                <a:latin typeface="IBM Plex Sans" panose="020B0503050203000203" pitchFamily="34" charset="77"/>
              </a:rPr>
              <a:t>User Behavior Analytics</a:t>
            </a:r>
          </a:p>
        </p:txBody>
      </p:sp>
      <p:sp>
        <p:nvSpPr>
          <p:cNvPr id="16" name="Rectangle 15">
            <a:extLst>
              <a:ext uri="{FF2B5EF4-FFF2-40B4-BE49-F238E27FC236}">
                <a16:creationId xmlns:a16="http://schemas.microsoft.com/office/drawing/2014/main" id="{2FE8BCC6-A318-4F7A-B9EA-04E9B75A7465}"/>
              </a:ext>
            </a:extLst>
          </p:cNvPr>
          <p:cNvSpPr/>
          <p:nvPr/>
        </p:nvSpPr>
        <p:spPr>
          <a:xfrm>
            <a:off x="11557820" y="2906763"/>
            <a:ext cx="2691580" cy="276999"/>
          </a:xfrm>
          <a:prstGeom prst="rect">
            <a:avLst/>
          </a:prstGeom>
          <a:noFill/>
        </p:spPr>
        <p:txBody>
          <a:bodyPr wrap="square" lIns="0" tIns="0" rIns="0" bIns="0">
            <a:spAutoFit/>
          </a:bodyPr>
          <a:lstStyle/>
          <a:p>
            <a:pPr>
              <a:spcBef>
                <a:spcPts val="1800"/>
              </a:spcBef>
            </a:pPr>
            <a:r>
              <a:rPr lang="en-US" sz="1800">
                <a:solidFill>
                  <a:schemeClr val="accent3"/>
                </a:solidFill>
                <a:latin typeface="IBM Plex Sans" panose="020B0503050203000203" pitchFamily="34" charset="77"/>
              </a:rPr>
              <a:t>Fales Positives</a:t>
            </a:r>
          </a:p>
        </p:txBody>
      </p:sp>
      <p:sp>
        <p:nvSpPr>
          <p:cNvPr id="17" name="Rectangle 16">
            <a:extLst>
              <a:ext uri="{FF2B5EF4-FFF2-40B4-BE49-F238E27FC236}">
                <a16:creationId xmlns:a16="http://schemas.microsoft.com/office/drawing/2014/main" id="{46C0CEE6-623A-48B4-917D-B6316D48353D}"/>
              </a:ext>
            </a:extLst>
          </p:cNvPr>
          <p:cNvSpPr/>
          <p:nvPr/>
        </p:nvSpPr>
        <p:spPr>
          <a:xfrm>
            <a:off x="12015020" y="3416980"/>
            <a:ext cx="2691580" cy="276999"/>
          </a:xfrm>
          <a:prstGeom prst="rect">
            <a:avLst/>
          </a:prstGeom>
          <a:noFill/>
        </p:spPr>
        <p:txBody>
          <a:bodyPr wrap="square" lIns="0" tIns="0" rIns="0" bIns="0">
            <a:spAutoFit/>
          </a:bodyPr>
          <a:lstStyle/>
          <a:p>
            <a:pPr>
              <a:spcBef>
                <a:spcPts val="1800"/>
              </a:spcBef>
            </a:pPr>
            <a:r>
              <a:rPr lang="en-US" sz="1800">
                <a:solidFill>
                  <a:schemeClr val="accent3"/>
                </a:solidFill>
                <a:latin typeface="IBM Plex Sans" panose="020B0503050203000203" pitchFamily="34" charset="77"/>
              </a:rPr>
              <a:t>Indicators of Compromise</a:t>
            </a:r>
          </a:p>
        </p:txBody>
      </p:sp>
      <p:sp>
        <p:nvSpPr>
          <p:cNvPr id="18" name="Rectangle 17">
            <a:extLst>
              <a:ext uri="{FF2B5EF4-FFF2-40B4-BE49-F238E27FC236}">
                <a16:creationId xmlns:a16="http://schemas.microsoft.com/office/drawing/2014/main" id="{CF2ACBFB-DF3C-4834-8970-824DE6E9327C}"/>
              </a:ext>
            </a:extLst>
          </p:cNvPr>
          <p:cNvSpPr/>
          <p:nvPr/>
        </p:nvSpPr>
        <p:spPr>
          <a:xfrm>
            <a:off x="12472220" y="3927197"/>
            <a:ext cx="2691580" cy="276999"/>
          </a:xfrm>
          <a:prstGeom prst="rect">
            <a:avLst/>
          </a:prstGeom>
          <a:noFill/>
        </p:spPr>
        <p:txBody>
          <a:bodyPr wrap="square" lIns="0" tIns="0" rIns="0" bIns="0">
            <a:spAutoFit/>
          </a:bodyPr>
          <a:lstStyle/>
          <a:p>
            <a:pPr>
              <a:spcBef>
                <a:spcPts val="1800"/>
              </a:spcBef>
            </a:pPr>
            <a:r>
              <a:rPr lang="en-US" sz="1800">
                <a:solidFill>
                  <a:schemeClr val="accent3"/>
                </a:solidFill>
                <a:latin typeface="IBM Plex Sans" panose="020B0503050203000203" pitchFamily="34" charset="77"/>
              </a:rPr>
              <a:t>Zero Trust Model</a:t>
            </a:r>
          </a:p>
        </p:txBody>
      </p:sp>
      <p:sp>
        <p:nvSpPr>
          <p:cNvPr id="19" name="Rectangle 18">
            <a:extLst>
              <a:ext uri="{FF2B5EF4-FFF2-40B4-BE49-F238E27FC236}">
                <a16:creationId xmlns:a16="http://schemas.microsoft.com/office/drawing/2014/main" id="{1CD5F58A-6038-418D-A6AB-6435EEA9DFE6}"/>
              </a:ext>
            </a:extLst>
          </p:cNvPr>
          <p:cNvSpPr/>
          <p:nvPr/>
        </p:nvSpPr>
        <p:spPr>
          <a:xfrm>
            <a:off x="12929420" y="4437411"/>
            <a:ext cx="2691580" cy="276999"/>
          </a:xfrm>
          <a:prstGeom prst="rect">
            <a:avLst/>
          </a:prstGeom>
          <a:noFill/>
        </p:spPr>
        <p:txBody>
          <a:bodyPr wrap="square" lIns="0" tIns="0" rIns="0" bIns="0">
            <a:spAutoFit/>
          </a:bodyPr>
          <a:lstStyle/>
          <a:p>
            <a:pPr>
              <a:spcBef>
                <a:spcPts val="1800"/>
              </a:spcBef>
            </a:pPr>
            <a:r>
              <a:rPr lang="en-US" sz="1800">
                <a:solidFill>
                  <a:schemeClr val="accent3"/>
                </a:solidFill>
                <a:latin typeface="IBM Plex Sans" panose="020B0503050203000203" pitchFamily="34" charset="77"/>
              </a:rPr>
              <a:t>Vulnerability Assessment</a:t>
            </a:r>
          </a:p>
        </p:txBody>
      </p:sp>
      <p:sp>
        <p:nvSpPr>
          <p:cNvPr id="20" name="Rectangle 27">
            <a:extLst>
              <a:ext uri="{FF2B5EF4-FFF2-40B4-BE49-F238E27FC236}">
                <a16:creationId xmlns:a16="http://schemas.microsoft.com/office/drawing/2014/main" id="{2CE577EB-6975-4F49-8CF4-816849051D12}"/>
              </a:ext>
            </a:extLst>
          </p:cNvPr>
          <p:cNvSpPr/>
          <p:nvPr/>
        </p:nvSpPr>
        <p:spPr>
          <a:xfrm>
            <a:off x="48720" y="224830"/>
            <a:ext cx="885179" cy="769441"/>
          </a:xfrm>
          <a:prstGeom prst="rect">
            <a:avLst/>
          </a:prstGeom>
        </p:spPr>
        <p:txBody>
          <a:bodyPr wrap="none">
            <a:spAutoFit/>
          </a:bodyPr>
          <a:lstStyle/>
          <a:p>
            <a:r>
              <a:rPr lang="es-ES_tradnl" sz="4400">
                <a:solidFill>
                  <a:schemeClr val="bg1"/>
                </a:solidFill>
                <a:latin typeface="IBM Plex Sans ExtraLight" panose="020B0303050203000203" pitchFamily="34" charset="0"/>
                <a:ea typeface="IBM Plex Sans" charset="0"/>
                <a:cs typeface="IBM Plex Sans" charset="0"/>
              </a:rPr>
              <a:t> La</a:t>
            </a:r>
            <a:endParaRPr lang="es-ES_tradnl" sz="4400"/>
          </a:p>
        </p:txBody>
      </p:sp>
    </p:spTree>
    <p:extLst>
      <p:ext uri="{BB962C8B-B14F-4D97-AF65-F5344CB8AC3E}">
        <p14:creationId xmlns:p14="http://schemas.microsoft.com/office/powerpoint/2010/main" val="37306630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17">
            <a:extLst>
              <a:ext uri="{FF2B5EF4-FFF2-40B4-BE49-F238E27FC236}">
                <a16:creationId xmlns:a16="http://schemas.microsoft.com/office/drawing/2014/main" id="{679EDDE6-7C46-1D42-B78F-4BD8AEBA3AAB}"/>
              </a:ext>
            </a:extLst>
          </p:cNvPr>
          <p:cNvSpPr/>
          <p:nvPr/>
        </p:nvSpPr>
        <p:spPr>
          <a:xfrm>
            <a:off x="154988" y="83693"/>
            <a:ext cx="5133704" cy="2123658"/>
          </a:xfrm>
          <a:prstGeom prst="rect">
            <a:avLst/>
          </a:prstGeom>
        </p:spPr>
        <p:txBody>
          <a:bodyPr wrap="square">
            <a:spAutoFit/>
          </a:bodyPr>
          <a:lstStyle/>
          <a:p>
            <a:r>
              <a:rPr lang="es-ES_tradnl" sz="4400">
                <a:solidFill>
                  <a:schemeClr val="bg1"/>
                </a:solidFill>
                <a:latin typeface="IBM Plex Sans ExtraLight" panose="020B0303050203000203" pitchFamily="34" charset="0"/>
                <a:ea typeface="IBM Plex Sans" charset="0"/>
                <a:cs typeface="IBM Plex Sans" charset="0"/>
              </a:rPr>
              <a:t>Hablemos </a:t>
            </a:r>
            <a:br>
              <a:rPr lang="es-ES_tradnl" sz="4400">
                <a:solidFill>
                  <a:schemeClr val="bg1"/>
                </a:solidFill>
                <a:latin typeface="IBM Plex Sans ExtraLight" panose="020B0303050203000203" pitchFamily="34" charset="0"/>
                <a:ea typeface="IBM Plex Sans" charset="0"/>
                <a:cs typeface="IBM Plex Sans" charset="0"/>
              </a:rPr>
            </a:br>
            <a:r>
              <a:rPr lang="es-ES_tradnl" sz="4400">
                <a:solidFill>
                  <a:schemeClr val="bg1"/>
                </a:solidFill>
                <a:latin typeface="IBM Plex Sans ExtraLight" panose="020B0303050203000203" pitchFamily="34" charset="0"/>
                <a:ea typeface="IBM Plex Sans" charset="0"/>
                <a:cs typeface="IBM Plex Sans" charset="0"/>
              </a:rPr>
              <a:t>el lenguaje</a:t>
            </a:r>
            <a:br>
              <a:rPr lang="es-ES_tradnl" sz="4400">
                <a:solidFill>
                  <a:schemeClr val="bg1"/>
                </a:solidFill>
                <a:latin typeface="IBM Plex Sans ExtraLight" panose="020B0303050203000203" pitchFamily="34" charset="0"/>
                <a:ea typeface="IBM Plex Sans" charset="0"/>
                <a:cs typeface="IBM Plex Sans" charset="0"/>
              </a:rPr>
            </a:br>
            <a:r>
              <a:rPr lang="es-ES_tradnl" sz="4400">
                <a:solidFill>
                  <a:schemeClr val="bg1"/>
                </a:solidFill>
                <a:latin typeface="IBM Plex Sans ExtraLight" panose="020B0303050203000203" pitchFamily="34" charset="0"/>
                <a:ea typeface="IBM Plex Sans" charset="0"/>
                <a:cs typeface="IBM Plex Sans" charset="0"/>
              </a:rPr>
              <a:t>de </a:t>
            </a:r>
            <a:r>
              <a:rPr lang="es-ES_tradnl" sz="4400">
                <a:solidFill>
                  <a:schemeClr val="accent4"/>
                </a:solidFill>
                <a:latin typeface="IBM Plex Sans ExtraLight" panose="020B0303050203000203" pitchFamily="34" charset="0"/>
                <a:ea typeface="IBM Plex Sans" charset="0"/>
                <a:cs typeface="IBM Plex Sans" charset="0"/>
              </a:rPr>
              <a:t>negocio</a:t>
            </a:r>
            <a:endParaRPr lang="es-ES_tradnl" sz="4400">
              <a:solidFill>
                <a:schemeClr val="accent3"/>
              </a:solidFill>
            </a:endParaRPr>
          </a:p>
        </p:txBody>
      </p:sp>
      <p:sp>
        <p:nvSpPr>
          <p:cNvPr id="29" name="Rectangle 5">
            <a:extLst>
              <a:ext uri="{FF2B5EF4-FFF2-40B4-BE49-F238E27FC236}">
                <a16:creationId xmlns:a16="http://schemas.microsoft.com/office/drawing/2014/main" id="{4604EE6E-C2DE-5142-BA26-02E3973FAF73}"/>
              </a:ext>
            </a:extLst>
          </p:cNvPr>
          <p:cNvSpPr/>
          <p:nvPr/>
        </p:nvSpPr>
        <p:spPr>
          <a:xfrm>
            <a:off x="4827317" y="355678"/>
            <a:ext cx="2406693" cy="276999"/>
          </a:xfrm>
          <a:prstGeom prst="rect">
            <a:avLst/>
          </a:prstGeom>
          <a:noFill/>
        </p:spPr>
        <p:txBody>
          <a:bodyPr wrap="square" lIns="0" tIns="0" rIns="0" bIns="0">
            <a:spAutoFit/>
          </a:bodyPr>
          <a:lstStyle/>
          <a:p>
            <a:pPr>
              <a:spcBef>
                <a:spcPts val="1800"/>
              </a:spcBef>
            </a:pPr>
            <a:r>
              <a:rPr lang="es-ES_tradnl" sz="1800">
                <a:solidFill>
                  <a:schemeClr val="accent4"/>
                </a:solidFill>
                <a:latin typeface="IBM Plex Sans" panose="020B0503050203000203" pitchFamily="34" charset="77"/>
              </a:rPr>
              <a:t>Manejo de riesgos</a:t>
            </a:r>
          </a:p>
        </p:txBody>
      </p:sp>
      <p:sp>
        <p:nvSpPr>
          <p:cNvPr id="30" name="Rectangle 3">
            <a:extLst>
              <a:ext uri="{FF2B5EF4-FFF2-40B4-BE49-F238E27FC236}">
                <a16:creationId xmlns:a16="http://schemas.microsoft.com/office/drawing/2014/main" id="{82D1C2CA-ACB7-574B-BAB0-2E86BAAC6CE7}"/>
              </a:ext>
            </a:extLst>
          </p:cNvPr>
          <p:cNvSpPr/>
          <p:nvPr/>
        </p:nvSpPr>
        <p:spPr>
          <a:xfrm>
            <a:off x="4827317" y="865895"/>
            <a:ext cx="2691580" cy="276999"/>
          </a:xfrm>
          <a:prstGeom prst="rect">
            <a:avLst/>
          </a:prstGeom>
          <a:noFill/>
        </p:spPr>
        <p:txBody>
          <a:bodyPr wrap="square" lIns="0" tIns="0" rIns="0" bIns="0">
            <a:spAutoFit/>
          </a:bodyPr>
          <a:lstStyle/>
          <a:p>
            <a:pPr>
              <a:spcBef>
                <a:spcPts val="1800"/>
              </a:spcBef>
            </a:pPr>
            <a:r>
              <a:rPr lang="es-ES_tradnl" sz="1800">
                <a:solidFill>
                  <a:schemeClr val="accent4"/>
                </a:solidFill>
                <a:latin typeface="IBM Plex Sans" panose="020B0503050203000203" pitchFamily="34" charset="77"/>
              </a:rPr>
              <a:t>Lealtad de los Clientes</a:t>
            </a:r>
          </a:p>
        </p:txBody>
      </p:sp>
      <p:sp>
        <p:nvSpPr>
          <p:cNvPr id="31" name="Rectangle 4">
            <a:extLst>
              <a:ext uri="{FF2B5EF4-FFF2-40B4-BE49-F238E27FC236}">
                <a16:creationId xmlns:a16="http://schemas.microsoft.com/office/drawing/2014/main" id="{F1B613B9-3BE8-FF4B-9805-DCE66B2AF945}"/>
              </a:ext>
            </a:extLst>
          </p:cNvPr>
          <p:cNvSpPr/>
          <p:nvPr/>
        </p:nvSpPr>
        <p:spPr>
          <a:xfrm>
            <a:off x="4827317" y="1376112"/>
            <a:ext cx="2691580" cy="276999"/>
          </a:xfrm>
          <a:prstGeom prst="rect">
            <a:avLst/>
          </a:prstGeom>
          <a:noFill/>
        </p:spPr>
        <p:txBody>
          <a:bodyPr wrap="square" lIns="0" tIns="0" rIns="0" bIns="0">
            <a:spAutoFit/>
          </a:bodyPr>
          <a:lstStyle/>
          <a:p>
            <a:pPr>
              <a:spcBef>
                <a:spcPts val="1800"/>
              </a:spcBef>
            </a:pPr>
            <a:r>
              <a:rPr lang="es-ES_tradnl" sz="1800">
                <a:solidFill>
                  <a:schemeClr val="accent4"/>
                </a:solidFill>
                <a:latin typeface="IBM Plex Sans" panose="020B0503050203000203" pitchFamily="34" charset="77"/>
              </a:rPr>
              <a:t>Reputación de la marca</a:t>
            </a:r>
          </a:p>
        </p:txBody>
      </p:sp>
      <p:sp>
        <p:nvSpPr>
          <p:cNvPr id="32" name="Rectangle 6">
            <a:extLst>
              <a:ext uri="{FF2B5EF4-FFF2-40B4-BE49-F238E27FC236}">
                <a16:creationId xmlns:a16="http://schemas.microsoft.com/office/drawing/2014/main" id="{E6110966-97D7-E84B-89C3-C2549A16C89A}"/>
              </a:ext>
            </a:extLst>
          </p:cNvPr>
          <p:cNvSpPr/>
          <p:nvPr/>
        </p:nvSpPr>
        <p:spPr>
          <a:xfrm>
            <a:off x="4827317" y="1886329"/>
            <a:ext cx="2691580" cy="276999"/>
          </a:xfrm>
          <a:prstGeom prst="rect">
            <a:avLst/>
          </a:prstGeom>
          <a:noFill/>
        </p:spPr>
        <p:txBody>
          <a:bodyPr wrap="square" lIns="0" tIns="0" rIns="0" bIns="0">
            <a:spAutoFit/>
          </a:bodyPr>
          <a:lstStyle/>
          <a:p>
            <a:pPr>
              <a:spcBef>
                <a:spcPts val="1800"/>
              </a:spcBef>
            </a:pPr>
            <a:r>
              <a:rPr lang="es-ES_tradnl" sz="1800">
                <a:solidFill>
                  <a:schemeClr val="accent4"/>
                </a:solidFill>
                <a:latin typeface="IBM Plex Sans" panose="020B0503050203000203" pitchFamily="34" charset="77"/>
              </a:rPr>
              <a:t>Agenda de Innovación</a:t>
            </a:r>
          </a:p>
        </p:txBody>
      </p:sp>
      <p:sp>
        <p:nvSpPr>
          <p:cNvPr id="33" name="Rectangle 7">
            <a:extLst>
              <a:ext uri="{FF2B5EF4-FFF2-40B4-BE49-F238E27FC236}">
                <a16:creationId xmlns:a16="http://schemas.microsoft.com/office/drawing/2014/main" id="{18964AAF-4A6A-EA4D-BA64-D6BFE14A2885}"/>
              </a:ext>
            </a:extLst>
          </p:cNvPr>
          <p:cNvSpPr/>
          <p:nvPr/>
        </p:nvSpPr>
        <p:spPr>
          <a:xfrm>
            <a:off x="4827316" y="2396546"/>
            <a:ext cx="3488781" cy="276999"/>
          </a:xfrm>
          <a:prstGeom prst="rect">
            <a:avLst/>
          </a:prstGeom>
          <a:noFill/>
        </p:spPr>
        <p:txBody>
          <a:bodyPr wrap="square" lIns="0" tIns="0" rIns="0" bIns="0">
            <a:spAutoFit/>
          </a:bodyPr>
          <a:lstStyle/>
          <a:p>
            <a:pPr>
              <a:spcBef>
                <a:spcPts val="1800"/>
              </a:spcBef>
            </a:pPr>
            <a:r>
              <a:rPr lang="es-ES_tradnl" sz="1800">
                <a:solidFill>
                  <a:schemeClr val="accent4"/>
                </a:solidFill>
                <a:latin typeface="IBM Plex Sans" panose="020B0503050203000203" pitchFamily="34" charset="77"/>
              </a:rPr>
              <a:t>Productividad de los empleados</a:t>
            </a:r>
          </a:p>
        </p:txBody>
      </p:sp>
      <p:sp>
        <p:nvSpPr>
          <p:cNvPr id="34" name="Rectangle 8">
            <a:extLst>
              <a:ext uri="{FF2B5EF4-FFF2-40B4-BE49-F238E27FC236}">
                <a16:creationId xmlns:a16="http://schemas.microsoft.com/office/drawing/2014/main" id="{E05D50CE-0895-8440-B0FE-A2E1F0781817}"/>
              </a:ext>
            </a:extLst>
          </p:cNvPr>
          <p:cNvSpPr/>
          <p:nvPr/>
        </p:nvSpPr>
        <p:spPr>
          <a:xfrm>
            <a:off x="4827317" y="2906763"/>
            <a:ext cx="2691580" cy="276999"/>
          </a:xfrm>
          <a:prstGeom prst="rect">
            <a:avLst/>
          </a:prstGeom>
          <a:noFill/>
        </p:spPr>
        <p:txBody>
          <a:bodyPr wrap="square" lIns="0" tIns="0" rIns="0" bIns="0">
            <a:spAutoFit/>
          </a:bodyPr>
          <a:lstStyle/>
          <a:p>
            <a:pPr>
              <a:spcBef>
                <a:spcPts val="1800"/>
              </a:spcBef>
            </a:pPr>
            <a:r>
              <a:rPr lang="es-ES_tradnl" sz="1800">
                <a:solidFill>
                  <a:schemeClr val="accent4"/>
                </a:solidFill>
                <a:latin typeface="IBM Plex Sans" panose="020B0503050203000203" pitchFamily="34" charset="77"/>
              </a:rPr>
              <a:t>Liderazgo en el mercado</a:t>
            </a:r>
          </a:p>
        </p:txBody>
      </p:sp>
      <p:sp>
        <p:nvSpPr>
          <p:cNvPr id="35" name="Rectangle 9">
            <a:extLst>
              <a:ext uri="{FF2B5EF4-FFF2-40B4-BE49-F238E27FC236}">
                <a16:creationId xmlns:a16="http://schemas.microsoft.com/office/drawing/2014/main" id="{7FC63BAF-806C-AB46-887C-F526E322BC27}"/>
              </a:ext>
            </a:extLst>
          </p:cNvPr>
          <p:cNvSpPr/>
          <p:nvPr/>
        </p:nvSpPr>
        <p:spPr>
          <a:xfrm>
            <a:off x="4827317" y="3416980"/>
            <a:ext cx="2691580" cy="276999"/>
          </a:xfrm>
          <a:prstGeom prst="rect">
            <a:avLst/>
          </a:prstGeom>
          <a:noFill/>
        </p:spPr>
        <p:txBody>
          <a:bodyPr wrap="square" lIns="0" tIns="0" rIns="0" bIns="0">
            <a:spAutoFit/>
          </a:bodyPr>
          <a:lstStyle/>
          <a:p>
            <a:pPr>
              <a:spcBef>
                <a:spcPts val="1800"/>
              </a:spcBef>
            </a:pPr>
            <a:r>
              <a:rPr lang="es-ES_tradnl" sz="1800">
                <a:solidFill>
                  <a:schemeClr val="accent4"/>
                </a:solidFill>
                <a:latin typeface="IBM Plex Sans" panose="020B0503050203000203" pitchFamily="34" charset="77"/>
              </a:rPr>
              <a:t>Gastos Operativos</a:t>
            </a:r>
          </a:p>
        </p:txBody>
      </p:sp>
      <p:sp>
        <p:nvSpPr>
          <p:cNvPr id="36" name="Rectangle 10">
            <a:extLst>
              <a:ext uri="{FF2B5EF4-FFF2-40B4-BE49-F238E27FC236}">
                <a16:creationId xmlns:a16="http://schemas.microsoft.com/office/drawing/2014/main" id="{2F5FB11C-AA6F-B043-82EF-9F585A74CE47}"/>
              </a:ext>
            </a:extLst>
          </p:cNvPr>
          <p:cNvSpPr/>
          <p:nvPr/>
        </p:nvSpPr>
        <p:spPr>
          <a:xfrm>
            <a:off x="4827317" y="3927197"/>
            <a:ext cx="2691580" cy="276999"/>
          </a:xfrm>
          <a:prstGeom prst="rect">
            <a:avLst/>
          </a:prstGeom>
          <a:noFill/>
        </p:spPr>
        <p:txBody>
          <a:bodyPr wrap="square" lIns="0" tIns="0" rIns="0" bIns="0">
            <a:spAutoFit/>
          </a:bodyPr>
          <a:lstStyle/>
          <a:p>
            <a:pPr>
              <a:spcBef>
                <a:spcPts val="1800"/>
              </a:spcBef>
            </a:pPr>
            <a:r>
              <a:rPr lang="es-ES_tradnl" sz="1800">
                <a:solidFill>
                  <a:schemeClr val="accent4"/>
                </a:solidFill>
                <a:latin typeface="IBM Plex Sans" panose="020B0503050203000203" pitchFamily="34" charset="77"/>
              </a:rPr>
              <a:t>Valor estratégico</a:t>
            </a:r>
          </a:p>
        </p:txBody>
      </p:sp>
      <p:sp>
        <p:nvSpPr>
          <p:cNvPr id="37" name="Rectangle 11">
            <a:extLst>
              <a:ext uri="{FF2B5EF4-FFF2-40B4-BE49-F238E27FC236}">
                <a16:creationId xmlns:a16="http://schemas.microsoft.com/office/drawing/2014/main" id="{E82D301D-D42F-174E-8937-7EFBBB01B23C}"/>
              </a:ext>
            </a:extLst>
          </p:cNvPr>
          <p:cNvSpPr/>
          <p:nvPr/>
        </p:nvSpPr>
        <p:spPr>
          <a:xfrm>
            <a:off x="4827317" y="4437411"/>
            <a:ext cx="2691580" cy="276999"/>
          </a:xfrm>
          <a:prstGeom prst="rect">
            <a:avLst/>
          </a:prstGeom>
          <a:noFill/>
        </p:spPr>
        <p:txBody>
          <a:bodyPr wrap="square" lIns="0" tIns="0" rIns="0" bIns="0">
            <a:spAutoFit/>
          </a:bodyPr>
          <a:lstStyle/>
          <a:p>
            <a:pPr>
              <a:spcBef>
                <a:spcPts val="1800"/>
              </a:spcBef>
            </a:pPr>
            <a:r>
              <a:rPr lang="es-ES_tradnl" sz="1800">
                <a:solidFill>
                  <a:schemeClr val="accent4"/>
                </a:solidFill>
                <a:latin typeface="IBM Plex Sans" panose="020B0503050203000203" pitchFamily="34" charset="77"/>
              </a:rPr>
              <a:t>Riesgo de terceros</a:t>
            </a:r>
          </a:p>
        </p:txBody>
      </p:sp>
      <p:sp>
        <p:nvSpPr>
          <p:cNvPr id="18" name="Rectangle 17">
            <a:extLst>
              <a:ext uri="{FF2B5EF4-FFF2-40B4-BE49-F238E27FC236}">
                <a16:creationId xmlns:a16="http://schemas.microsoft.com/office/drawing/2014/main" id="{0F5693EA-C997-1A41-8373-C68573A24B3B}"/>
              </a:ext>
            </a:extLst>
          </p:cNvPr>
          <p:cNvSpPr/>
          <p:nvPr/>
        </p:nvSpPr>
        <p:spPr>
          <a:xfrm>
            <a:off x="154988" y="83693"/>
            <a:ext cx="5133704" cy="2800767"/>
          </a:xfrm>
          <a:prstGeom prst="rect">
            <a:avLst/>
          </a:prstGeom>
        </p:spPr>
        <p:txBody>
          <a:bodyPr wrap="square">
            <a:spAutoFit/>
          </a:bodyPr>
          <a:lstStyle/>
          <a:p>
            <a:r>
              <a:rPr lang="es-ES_tradnl" sz="4400">
                <a:solidFill>
                  <a:schemeClr val="bg1"/>
                </a:solidFill>
                <a:latin typeface="IBM Plex Sans ExtraLight" panose="020B0303050203000203" pitchFamily="34" charset="0"/>
                <a:ea typeface="IBM Plex Sans" charset="0"/>
                <a:cs typeface="IBM Plex Sans" charset="0"/>
              </a:rPr>
              <a:t>Nosotros </a:t>
            </a:r>
          </a:p>
          <a:p>
            <a:r>
              <a:rPr lang="es-ES_tradnl" sz="4400">
                <a:solidFill>
                  <a:schemeClr val="bg1"/>
                </a:solidFill>
                <a:latin typeface="IBM Plex Sans ExtraLight" panose="020B0303050203000203" pitchFamily="34" charset="0"/>
                <a:ea typeface="IBM Plex Sans" charset="0"/>
                <a:cs typeface="IBM Plex Sans" charset="0"/>
              </a:rPr>
              <a:t>hablamos el lenguaje de </a:t>
            </a:r>
            <a:r>
              <a:rPr lang="es-ES_tradnl" sz="4400">
                <a:solidFill>
                  <a:schemeClr val="accent3"/>
                </a:solidFill>
                <a:latin typeface="IBM Plex Sans ExtraLight" panose="020B0303050203000203" pitchFamily="34" charset="0"/>
                <a:ea typeface="IBM Plex Sans" charset="0"/>
                <a:cs typeface="IBM Plex Sans" charset="0"/>
              </a:rPr>
              <a:t>seguridad</a:t>
            </a:r>
            <a:endParaRPr lang="es-ES_tradnl" sz="4400">
              <a:solidFill>
                <a:schemeClr val="accent3"/>
              </a:solidFill>
            </a:endParaRPr>
          </a:p>
        </p:txBody>
      </p:sp>
      <p:sp>
        <p:nvSpPr>
          <p:cNvPr id="6" name="Rectangle 5">
            <a:extLst>
              <a:ext uri="{FF2B5EF4-FFF2-40B4-BE49-F238E27FC236}">
                <a16:creationId xmlns:a16="http://schemas.microsoft.com/office/drawing/2014/main" id="{780FF42E-C6CD-7841-BCAB-6120D5E216BB}"/>
              </a:ext>
            </a:extLst>
          </p:cNvPr>
          <p:cNvSpPr/>
          <p:nvPr/>
        </p:nvSpPr>
        <p:spPr>
          <a:xfrm>
            <a:off x="4827317" y="355678"/>
            <a:ext cx="2671498" cy="276999"/>
          </a:xfrm>
          <a:prstGeom prst="rect">
            <a:avLst/>
          </a:prstGeom>
          <a:noFill/>
        </p:spPr>
        <p:txBody>
          <a:bodyPr wrap="square" lIns="0" tIns="0" rIns="0" bIns="0">
            <a:spAutoFit/>
          </a:bodyPr>
          <a:lstStyle/>
          <a:p>
            <a:pPr>
              <a:spcBef>
                <a:spcPts val="1800"/>
              </a:spcBef>
            </a:pPr>
            <a:r>
              <a:rPr lang="es-ES_tradnl" sz="1800">
                <a:solidFill>
                  <a:schemeClr val="accent3"/>
                </a:solidFill>
                <a:latin typeface="IBM Plex Sans" panose="020B0503050203000203" pitchFamily="34" charset="77"/>
              </a:rPr>
              <a:t>Panorama de Amenazas</a:t>
            </a:r>
          </a:p>
        </p:txBody>
      </p:sp>
      <p:sp>
        <p:nvSpPr>
          <p:cNvPr id="4" name="Rectangle 3">
            <a:extLst>
              <a:ext uri="{FF2B5EF4-FFF2-40B4-BE49-F238E27FC236}">
                <a16:creationId xmlns:a16="http://schemas.microsoft.com/office/drawing/2014/main" id="{05B49B9A-A3F0-4617-B0D8-1DFA5518F41B}"/>
              </a:ext>
            </a:extLst>
          </p:cNvPr>
          <p:cNvSpPr/>
          <p:nvPr/>
        </p:nvSpPr>
        <p:spPr>
          <a:xfrm>
            <a:off x="4827317" y="865895"/>
            <a:ext cx="2691580" cy="276999"/>
          </a:xfrm>
          <a:prstGeom prst="rect">
            <a:avLst/>
          </a:prstGeom>
          <a:noFill/>
        </p:spPr>
        <p:txBody>
          <a:bodyPr wrap="square" lIns="0" tIns="0" rIns="0" bIns="0">
            <a:spAutoFit/>
          </a:bodyPr>
          <a:lstStyle/>
          <a:p>
            <a:pPr>
              <a:spcBef>
                <a:spcPts val="1800"/>
              </a:spcBef>
            </a:pPr>
            <a:r>
              <a:rPr lang="es-ES_tradnl" sz="1800">
                <a:solidFill>
                  <a:schemeClr val="accent3"/>
                </a:solidFill>
                <a:latin typeface="IBM Plex Sans" panose="020B0503050203000203" pitchFamily="34" charset="77"/>
              </a:rPr>
              <a:t>Malware avanzado</a:t>
            </a:r>
          </a:p>
        </p:txBody>
      </p:sp>
      <p:sp>
        <p:nvSpPr>
          <p:cNvPr id="7" name="Rectangle 6">
            <a:extLst>
              <a:ext uri="{FF2B5EF4-FFF2-40B4-BE49-F238E27FC236}">
                <a16:creationId xmlns:a16="http://schemas.microsoft.com/office/drawing/2014/main" id="{B5A90A4D-2685-4526-B998-0874FE7C5BF3}"/>
              </a:ext>
            </a:extLst>
          </p:cNvPr>
          <p:cNvSpPr/>
          <p:nvPr/>
        </p:nvSpPr>
        <p:spPr>
          <a:xfrm>
            <a:off x="4827316" y="1886329"/>
            <a:ext cx="3328143" cy="276999"/>
          </a:xfrm>
          <a:prstGeom prst="rect">
            <a:avLst/>
          </a:prstGeom>
          <a:noFill/>
        </p:spPr>
        <p:txBody>
          <a:bodyPr wrap="square" lIns="0" tIns="0" rIns="0" bIns="0">
            <a:spAutoFit/>
          </a:bodyPr>
          <a:lstStyle/>
          <a:p>
            <a:pPr>
              <a:spcBef>
                <a:spcPts val="1800"/>
              </a:spcBef>
            </a:pPr>
            <a:r>
              <a:rPr lang="es-ES_tradnl" sz="1800">
                <a:solidFill>
                  <a:schemeClr val="accent3"/>
                </a:solidFill>
                <a:latin typeface="IBM Plex Sans" panose="020B0503050203000203" pitchFamily="34" charset="77"/>
              </a:rPr>
              <a:t>Vulnerabilidades de día Cero</a:t>
            </a:r>
          </a:p>
        </p:txBody>
      </p:sp>
      <p:sp>
        <p:nvSpPr>
          <p:cNvPr id="8" name="Rectangle 7">
            <a:extLst>
              <a:ext uri="{FF2B5EF4-FFF2-40B4-BE49-F238E27FC236}">
                <a16:creationId xmlns:a16="http://schemas.microsoft.com/office/drawing/2014/main" id="{BDB38B20-4F2C-4CFB-8A9A-90CD605DBB45}"/>
              </a:ext>
            </a:extLst>
          </p:cNvPr>
          <p:cNvSpPr/>
          <p:nvPr/>
        </p:nvSpPr>
        <p:spPr>
          <a:xfrm>
            <a:off x="4827316" y="2396546"/>
            <a:ext cx="4161695" cy="276999"/>
          </a:xfrm>
          <a:prstGeom prst="rect">
            <a:avLst/>
          </a:prstGeom>
          <a:noFill/>
        </p:spPr>
        <p:txBody>
          <a:bodyPr wrap="square" lIns="0" tIns="0" rIns="0" bIns="0">
            <a:spAutoFit/>
          </a:bodyPr>
          <a:lstStyle/>
          <a:p>
            <a:pPr>
              <a:spcBef>
                <a:spcPts val="1800"/>
              </a:spcBef>
            </a:pPr>
            <a:r>
              <a:rPr lang="es-ES_tradnl" sz="1800">
                <a:solidFill>
                  <a:schemeClr val="accent3"/>
                </a:solidFill>
                <a:latin typeface="IBM Plex Sans" panose="020B0503050203000203" pitchFamily="34" charset="77"/>
              </a:rPr>
              <a:t>Análisis de comportamiento del usuario</a:t>
            </a:r>
          </a:p>
        </p:txBody>
      </p:sp>
      <p:sp>
        <p:nvSpPr>
          <p:cNvPr id="9" name="Rectangle 8">
            <a:extLst>
              <a:ext uri="{FF2B5EF4-FFF2-40B4-BE49-F238E27FC236}">
                <a16:creationId xmlns:a16="http://schemas.microsoft.com/office/drawing/2014/main" id="{F89DF3E1-35E2-4B04-9934-1B917F33F1BF}"/>
              </a:ext>
            </a:extLst>
          </p:cNvPr>
          <p:cNvSpPr/>
          <p:nvPr/>
        </p:nvSpPr>
        <p:spPr>
          <a:xfrm>
            <a:off x="4827317" y="2906763"/>
            <a:ext cx="2691580" cy="276999"/>
          </a:xfrm>
          <a:prstGeom prst="rect">
            <a:avLst/>
          </a:prstGeom>
          <a:noFill/>
        </p:spPr>
        <p:txBody>
          <a:bodyPr wrap="square" lIns="0" tIns="0" rIns="0" bIns="0">
            <a:spAutoFit/>
          </a:bodyPr>
          <a:lstStyle/>
          <a:p>
            <a:pPr>
              <a:spcBef>
                <a:spcPts val="1800"/>
              </a:spcBef>
            </a:pPr>
            <a:r>
              <a:rPr lang="es-ES_tradnl" sz="1800">
                <a:solidFill>
                  <a:schemeClr val="accent3"/>
                </a:solidFill>
                <a:latin typeface="IBM Plex Sans" panose="020B0503050203000203" pitchFamily="34" charset="77"/>
              </a:rPr>
              <a:t>Falsos Positivos</a:t>
            </a:r>
          </a:p>
        </p:txBody>
      </p:sp>
      <p:sp>
        <p:nvSpPr>
          <p:cNvPr id="10" name="Rectangle 9">
            <a:extLst>
              <a:ext uri="{FF2B5EF4-FFF2-40B4-BE49-F238E27FC236}">
                <a16:creationId xmlns:a16="http://schemas.microsoft.com/office/drawing/2014/main" id="{70A4E3D7-6BCD-455C-B980-BA3796F811E8}"/>
              </a:ext>
            </a:extLst>
          </p:cNvPr>
          <p:cNvSpPr/>
          <p:nvPr/>
        </p:nvSpPr>
        <p:spPr>
          <a:xfrm>
            <a:off x="4827316" y="3416980"/>
            <a:ext cx="2969797" cy="276999"/>
          </a:xfrm>
          <a:prstGeom prst="rect">
            <a:avLst/>
          </a:prstGeom>
          <a:noFill/>
        </p:spPr>
        <p:txBody>
          <a:bodyPr wrap="square" lIns="0" tIns="0" rIns="0" bIns="0">
            <a:spAutoFit/>
          </a:bodyPr>
          <a:lstStyle/>
          <a:p>
            <a:pPr>
              <a:spcBef>
                <a:spcPts val="1800"/>
              </a:spcBef>
            </a:pPr>
            <a:r>
              <a:rPr lang="es-ES_tradnl" sz="1800">
                <a:solidFill>
                  <a:schemeClr val="accent3"/>
                </a:solidFill>
                <a:latin typeface="IBM Plex Sans" panose="020B0503050203000203" pitchFamily="34" charset="77"/>
              </a:rPr>
              <a:t>Indicadores de Compromiso</a:t>
            </a:r>
          </a:p>
        </p:txBody>
      </p:sp>
      <p:sp>
        <p:nvSpPr>
          <p:cNvPr id="11" name="Rectangle 10">
            <a:extLst>
              <a:ext uri="{FF2B5EF4-FFF2-40B4-BE49-F238E27FC236}">
                <a16:creationId xmlns:a16="http://schemas.microsoft.com/office/drawing/2014/main" id="{1E83F6BD-713C-4C84-8855-7BFCE11F1F6E}"/>
              </a:ext>
            </a:extLst>
          </p:cNvPr>
          <p:cNvSpPr/>
          <p:nvPr/>
        </p:nvSpPr>
        <p:spPr>
          <a:xfrm>
            <a:off x="4827317" y="3927197"/>
            <a:ext cx="2691580" cy="276999"/>
          </a:xfrm>
          <a:prstGeom prst="rect">
            <a:avLst/>
          </a:prstGeom>
          <a:noFill/>
        </p:spPr>
        <p:txBody>
          <a:bodyPr wrap="square" lIns="0" tIns="0" rIns="0" bIns="0">
            <a:spAutoFit/>
          </a:bodyPr>
          <a:lstStyle/>
          <a:p>
            <a:pPr>
              <a:spcBef>
                <a:spcPts val="1800"/>
              </a:spcBef>
            </a:pPr>
            <a:r>
              <a:rPr lang="es-ES_tradnl" sz="1800">
                <a:solidFill>
                  <a:schemeClr val="accent3"/>
                </a:solidFill>
                <a:latin typeface="IBM Plex Sans" panose="020B0503050203000203" pitchFamily="34" charset="77"/>
              </a:rPr>
              <a:t>Modelo Zero Trust</a:t>
            </a:r>
          </a:p>
        </p:txBody>
      </p:sp>
      <p:sp>
        <p:nvSpPr>
          <p:cNvPr id="12" name="Rectangle 11">
            <a:extLst>
              <a:ext uri="{FF2B5EF4-FFF2-40B4-BE49-F238E27FC236}">
                <a16:creationId xmlns:a16="http://schemas.microsoft.com/office/drawing/2014/main" id="{78642F1F-EF8C-420D-B3F9-1364CB69A63D}"/>
              </a:ext>
            </a:extLst>
          </p:cNvPr>
          <p:cNvSpPr/>
          <p:nvPr/>
        </p:nvSpPr>
        <p:spPr>
          <a:xfrm>
            <a:off x="4827317" y="4437411"/>
            <a:ext cx="3056294" cy="276999"/>
          </a:xfrm>
          <a:prstGeom prst="rect">
            <a:avLst/>
          </a:prstGeom>
          <a:noFill/>
        </p:spPr>
        <p:txBody>
          <a:bodyPr wrap="square" lIns="0" tIns="0" rIns="0" bIns="0">
            <a:spAutoFit/>
          </a:bodyPr>
          <a:lstStyle/>
          <a:p>
            <a:pPr>
              <a:spcBef>
                <a:spcPts val="1800"/>
              </a:spcBef>
            </a:pPr>
            <a:r>
              <a:rPr lang="es-ES_tradnl" sz="1800">
                <a:solidFill>
                  <a:schemeClr val="accent3"/>
                </a:solidFill>
                <a:latin typeface="IBM Plex Sans" panose="020B0503050203000203" pitchFamily="34" charset="77"/>
              </a:rPr>
              <a:t>Evaluación de vulnerabilidad</a:t>
            </a:r>
          </a:p>
        </p:txBody>
      </p:sp>
      <p:sp>
        <p:nvSpPr>
          <p:cNvPr id="15" name="Rectangle 14">
            <a:extLst>
              <a:ext uri="{FF2B5EF4-FFF2-40B4-BE49-F238E27FC236}">
                <a16:creationId xmlns:a16="http://schemas.microsoft.com/office/drawing/2014/main" id="{DB4C2236-6E88-47C8-B8BC-A425829CAC3B}"/>
              </a:ext>
            </a:extLst>
          </p:cNvPr>
          <p:cNvSpPr/>
          <p:nvPr/>
        </p:nvSpPr>
        <p:spPr>
          <a:xfrm>
            <a:off x="9271820" y="367971"/>
            <a:ext cx="2406693" cy="276999"/>
          </a:xfrm>
          <a:prstGeom prst="rect">
            <a:avLst/>
          </a:prstGeom>
          <a:noFill/>
        </p:spPr>
        <p:txBody>
          <a:bodyPr wrap="square" lIns="0" tIns="0" rIns="0" bIns="0">
            <a:spAutoFit/>
          </a:bodyPr>
          <a:lstStyle/>
          <a:p>
            <a:pPr>
              <a:spcBef>
                <a:spcPts val="1800"/>
              </a:spcBef>
            </a:pPr>
            <a:r>
              <a:rPr lang="es-ES_tradnl" sz="1800" dirty="0" err="1">
                <a:solidFill>
                  <a:schemeClr val="accent4"/>
                </a:solidFill>
                <a:latin typeface="IBM Plex Sans" panose="020B0503050203000203" pitchFamily="34" charset="77"/>
              </a:rPr>
              <a:t>Risk</a:t>
            </a:r>
            <a:r>
              <a:rPr lang="es-ES_tradnl" sz="1800" dirty="0">
                <a:solidFill>
                  <a:schemeClr val="accent4"/>
                </a:solidFill>
                <a:latin typeface="IBM Plex Sans" panose="020B0503050203000203" pitchFamily="34" charset="77"/>
              </a:rPr>
              <a:t> Gestión</a:t>
            </a:r>
          </a:p>
        </p:txBody>
      </p:sp>
      <p:sp>
        <p:nvSpPr>
          <p:cNvPr id="16" name="Rectangle 15">
            <a:extLst>
              <a:ext uri="{FF2B5EF4-FFF2-40B4-BE49-F238E27FC236}">
                <a16:creationId xmlns:a16="http://schemas.microsoft.com/office/drawing/2014/main" id="{1307A4F5-7179-40F3-B20C-9EA465C97EF6}"/>
              </a:ext>
            </a:extLst>
          </p:cNvPr>
          <p:cNvSpPr/>
          <p:nvPr/>
        </p:nvSpPr>
        <p:spPr>
          <a:xfrm>
            <a:off x="9729020" y="878188"/>
            <a:ext cx="2691580" cy="276999"/>
          </a:xfrm>
          <a:prstGeom prst="rect">
            <a:avLst/>
          </a:prstGeom>
          <a:noFill/>
        </p:spPr>
        <p:txBody>
          <a:bodyPr wrap="square" lIns="0" tIns="0" rIns="0" bIns="0">
            <a:spAutoFit/>
          </a:bodyPr>
          <a:lstStyle/>
          <a:p>
            <a:pPr>
              <a:spcBef>
                <a:spcPts val="1800"/>
              </a:spcBef>
            </a:pPr>
            <a:r>
              <a:rPr lang="es-ES_tradnl" sz="1800">
                <a:solidFill>
                  <a:schemeClr val="accent4"/>
                </a:solidFill>
                <a:latin typeface="IBM Plex Sans" panose="020B0503050203000203" pitchFamily="34" charset="77"/>
              </a:rPr>
              <a:t>Client Loyalty</a:t>
            </a:r>
          </a:p>
        </p:txBody>
      </p:sp>
      <p:sp>
        <p:nvSpPr>
          <p:cNvPr id="17" name="Rectangle 16">
            <a:extLst>
              <a:ext uri="{FF2B5EF4-FFF2-40B4-BE49-F238E27FC236}">
                <a16:creationId xmlns:a16="http://schemas.microsoft.com/office/drawing/2014/main" id="{C52FB5B6-623B-46A8-9973-888B6437A436}"/>
              </a:ext>
            </a:extLst>
          </p:cNvPr>
          <p:cNvSpPr/>
          <p:nvPr/>
        </p:nvSpPr>
        <p:spPr>
          <a:xfrm>
            <a:off x="10186220" y="1388405"/>
            <a:ext cx="2691580" cy="276999"/>
          </a:xfrm>
          <a:prstGeom prst="rect">
            <a:avLst/>
          </a:prstGeom>
          <a:noFill/>
        </p:spPr>
        <p:txBody>
          <a:bodyPr wrap="square" lIns="0" tIns="0" rIns="0" bIns="0">
            <a:spAutoFit/>
          </a:bodyPr>
          <a:lstStyle/>
          <a:p>
            <a:pPr>
              <a:spcBef>
                <a:spcPts val="1800"/>
              </a:spcBef>
            </a:pPr>
            <a:r>
              <a:rPr lang="es-ES_tradnl" sz="1800">
                <a:solidFill>
                  <a:schemeClr val="accent4"/>
                </a:solidFill>
                <a:latin typeface="IBM Plex Sans" panose="020B0503050203000203" pitchFamily="34" charset="77"/>
              </a:rPr>
              <a:t>Brand Reputation</a:t>
            </a:r>
          </a:p>
        </p:txBody>
      </p:sp>
      <p:sp>
        <p:nvSpPr>
          <p:cNvPr id="20" name="Rectangle 19">
            <a:extLst>
              <a:ext uri="{FF2B5EF4-FFF2-40B4-BE49-F238E27FC236}">
                <a16:creationId xmlns:a16="http://schemas.microsoft.com/office/drawing/2014/main" id="{11C3EE02-01A6-4176-A490-C0B57700D9EA}"/>
              </a:ext>
            </a:extLst>
          </p:cNvPr>
          <p:cNvSpPr/>
          <p:nvPr/>
        </p:nvSpPr>
        <p:spPr>
          <a:xfrm>
            <a:off x="10643420" y="1898622"/>
            <a:ext cx="2691580" cy="276999"/>
          </a:xfrm>
          <a:prstGeom prst="rect">
            <a:avLst/>
          </a:prstGeom>
          <a:noFill/>
        </p:spPr>
        <p:txBody>
          <a:bodyPr wrap="square" lIns="0" tIns="0" rIns="0" bIns="0">
            <a:spAutoFit/>
          </a:bodyPr>
          <a:lstStyle/>
          <a:p>
            <a:pPr>
              <a:spcBef>
                <a:spcPts val="1800"/>
              </a:spcBef>
            </a:pPr>
            <a:r>
              <a:rPr lang="es-ES_tradnl" sz="1800">
                <a:solidFill>
                  <a:schemeClr val="accent4"/>
                </a:solidFill>
                <a:latin typeface="IBM Plex Sans" panose="020B0503050203000203" pitchFamily="34" charset="77"/>
              </a:rPr>
              <a:t>Innovation Agenda</a:t>
            </a:r>
          </a:p>
        </p:txBody>
      </p:sp>
      <p:sp>
        <p:nvSpPr>
          <p:cNvPr id="21" name="Rectangle 20">
            <a:extLst>
              <a:ext uri="{FF2B5EF4-FFF2-40B4-BE49-F238E27FC236}">
                <a16:creationId xmlns:a16="http://schemas.microsoft.com/office/drawing/2014/main" id="{8A7398CD-07E9-428F-9669-5C6863A1A9B7}"/>
              </a:ext>
            </a:extLst>
          </p:cNvPr>
          <p:cNvSpPr/>
          <p:nvPr/>
        </p:nvSpPr>
        <p:spPr>
          <a:xfrm>
            <a:off x="11100620" y="2408839"/>
            <a:ext cx="2691580" cy="276999"/>
          </a:xfrm>
          <a:prstGeom prst="rect">
            <a:avLst/>
          </a:prstGeom>
          <a:noFill/>
        </p:spPr>
        <p:txBody>
          <a:bodyPr wrap="square" lIns="0" tIns="0" rIns="0" bIns="0">
            <a:spAutoFit/>
          </a:bodyPr>
          <a:lstStyle/>
          <a:p>
            <a:pPr>
              <a:spcBef>
                <a:spcPts val="1800"/>
              </a:spcBef>
            </a:pPr>
            <a:r>
              <a:rPr lang="es-ES_tradnl" sz="1800">
                <a:solidFill>
                  <a:schemeClr val="accent4"/>
                </a:solidFill>
                <a:latin typeface="IBM Plex Sans" panose="020B0503050203000203" pitchFamily="34" charset="77"/>
              </a:rPr>
              <a:t>Employee Productivity</a:t>
            </a:r>
          </a:p>
        </p:txBody>
      </p:sp>
      <p:sp>
        <p:nvSpPr>
          <p:cNvPr id="22" name="Rectangle 21">
            <a:extLst>
              <a:ext uri="{FF2B5EF4-FFF2-40B4-BE49-F238E27FC236}">
                <a16:creationId xmlns:a16="http://schemas.microsoft.com/office/drawing/2014/main" id="{908329E8-5DA9-410B-AD08-76CB64CC5C60}"/>
              </a:ext>
            </a:extLst>
          </p:cNvPr>
          <p:cNvSpPr/>
          <p:nvPr/>
        </p:nvSpPr>
        <p:spPr>
          <a:xfrm>
            <a:off x="11557820" y="2919056"/>
            <a:ext cx="2691580" cy="276999"/>
          </a:xfrm>
          <a:prstGeom prst="rect">
            <a:avLst/>
          </a:prstGeom>
          <a:noFill/>
        </p:spPr>
        <p:txBody>
          <a:bodyPr wrap="square" lIns="0" tIns="0" rIns="0" bIns="0">
            <a:spAutoFit/>
          </a:bodyPr>
          <a:lstStyle/>
          <a:p>
            <a:pPr>
              <a:spcBef>
                <a:spcPts val="1800"/>
              </a:spcBef>
            </a:pPr>
            <a:r>
              <a:rPr lang="es-ES_tradnl" sz="1800">
                <a:solidFill>
                  <a:schemeClr val="accent4"/>
                </a:solidFill>
                <a:latin typeface="IBM Plex Sans" panose="020B0503050203000203" pitchFamily="34" charset="77"/>
              </a:rPr>
              <a:t>Market Leadership</a:t>
            </a:r>
          </a:p>
        </p:txBody>
      </p:sp>
      <p:sp>
        <p:nvSpPr>
          <p:cNvPr id="23" name="Rectangle 22">
            <a:extLst>
              <a:ext uri="{FF2B5EF4-FFF2-40B4-BE49-F238E27FC236}">
                <a16:creationId xmlns:a16="http://schemas.microsoft.com/office/drawing/2014/main" id="{9841FB4B-C2F6-4787-BC23-D89A2C1BBB50}"/>
              </a:ext>
            </a:extLst>
          </p:cNvPr>
          <p:cNvSpPr/>
          <p:nvPr/>
        </p:nvSpPr>
        <p:spPr>
          <a:xfrm>
            <a:off x="12015020" y="3429273"/>
            <a:ext cx="2691580" cy="276999"/>
          </a:xfrm>
          <a:prstGeom prst="rect">
            <a:avLst/>
          </a:prstGeom>
          <a:noFill/>
        </p:spPr>
        <p:txBody>
          <a:bodyPr wrap="square" lIns="0" tIns="0" rIns="0" bIns="0">
            <a:spAutoFit/>
          </a:bodyPr>
          <a:lstStyle/>
          <a:p>
            <a:pPr>
              <a:spcBef>
                <a:spcPts val="1800"/>
              </a:spcBef>
            </a:pPr>
            <a:r>
              <a:rPr lang="es-ES_tradnl" sz="1800">
                <a:solidFill>
                  <a:schemeClr val="accent4"/>
                </a:solidFill>
                <a:latin typeface="IBM Plex Sans" panose="020B0503050203000203" pitchFamily="34" charset="77"/>
              </a:rPr>
              <a:t>Operating Expenses</a:t>
            </a:r>
          </a:p>
        </p:txBody>
      </p:sp>
      <p:sp>
        <p:nvSpPr>
          <p:cNvPr id="24" name="Rectangle 23">
            <a:extLst>
              <a:ext uri="{FF2B5EF4-FFF2-40B4-BE49-F238E27FC236}">
                <a16:creationId xmlns:a16="http://schemas.microsoft.com/office/drawing/2014/main" id="{02E31037-C41E-43D7-969A-3C0F57E2EBBF}"/>
              </a:ext>
            </a:extLst>
          </p:cNvPr>
          <p:cNvSpPr/>
          <p:nvPr/>
        </p:nvSpPr>
        <p:spPr>
          <a:xfrm>
            <a:off x="12472220" y="3939490"/>
            <a:ext cx="2691580" cy="276999"/>
          </a:xfrm>
          <a:prstGeom prst="rect">
            <a:avLst/>
          </a:prstGeom>
          <a:noFill/>
        </p:spPr>
        <p:txBody>
          <a:bodyPr wrap="square" lIns="0" tIns="0" rIns="0" bIns="0">
            <a:spAutoFit/>
          </a:bodyPr>
          <a:lstStyle/>
          <a:p>
            <a:pPr>
              <a:spcBef>
                <a:spcPts val="1800"/>
              </a:spcBef>
            </a:pPr>
            <a:r>
              <a:rPr lang="es-ES_tradnl" sz="1800">
                <a:solidFill>
                  <a:schemeClr val="accent4"/>
                </a:solidFill>
                <a:latin typeface="IBM Plex Sans" panose="020B0503050203000203" pitchFamily="34" charset="77"/>
              </a:rPr>
              <a:t>Strategic Value</a:t>
            </a:r>
          </a:p>
        </p:txBody>
      </p:sp>
      <p:sp>
        <p:nvSpPr>
          <p:cNvPr id="25" name="Rectangle 24">
            <a:extLst>
              <a:ext uri="{FF2B5EF4-FFF2-40B4-BE49-F238E27FC236}">
                <a16:creationId xmlns:a16="http://schemas.microsoft.com/office/drawing/2014/main" id="{3C77C716-791F-475B-A81A-3897EFAB38C6}"/>
              </a:ext>
            </a:extLst>
          </p:cNvPr>
          <p:cNvSpPr/>
          <p:nvPr/>
        </p:nvSpPr>
        <p:spPr>
          <a:xfrm>
            <a:off x="12929420" y="4449704"/>
            <a:ext cx="2691580" cy="276999"/>
          </a:xfrm>
          <a:prstGeom prst="rect">
            <a:avLst/>
          </a:prstGeom>
          <a:noFill/>
        </p:spPr>
        <p:txBody>
          <a:bodyPr wrap="square" lIns="0" tIns="0" rIns="0" bIns="0">
            <a:spAutoFit/>
          </a:bodyPr>
          <a:lstStyle/>
          <a:p>
            <a:pPr>
              <a:spcBef>
                <a:spcPts val="1800"/>
              </a:spcBef>
            </a:pPr>
            <a:r>
              <a:rPr lang="es-ES_tradnl" sz="1800" err="1">
                <a:solidFill>
                  <a:schemeClr val="accent4"/>
                </a:solidFill>
                <a:latin typeface="IBM Plex Sans" panose="020B0503050203000203" pitchFamily="34" charset="77"/>
              </a:rPr>
              <a:t>Third</a:t>
            </a:r>
            <a:r>
              <a:rPr lang="es-ES_tradnl" sz="1800">
                <a:solidFill>
                  <a:schemeClr val="accent4"/>
                </a:solidFill>
                <a:latin typeface="IBM Plex Sans" panose="020B0503050203000203" pitchFamily="34" charset="77"/>
              </a:rPr>
              <a:t> </a:t>
            </a:r>
            <a:r>
              <a:rPr lang="es-ES_tradnl" sz="1800" err="1">
                <a:solidFill>
                  <a:schemeClr val="accent4"/>
                </a:solidFill>
                <a:latin typeface="IBM Plex Sans" panose="020B0503050203000203" pitchFamily="34" charset="77"/>
              </a:rPr>
              <a:t>Party</a:t>
            </a:r>
            <a:r>
              <a:rPr lang="es-ES_tradnl" sz="1800">
                <a:solidFill>
                  <a:schemeClr val="accent4"/>
                </a:solidFill>
                <a:latin typeface="IBM Plex Sans" panose="020B0503050203000203" pitchFamily="34" charset="77"/>
              </a:rPr>
              <a:t> </a:t>
            </a:r>
            <a:r>
              <a:rPr lang="es-ES_tradnl" sz="1800" err="1">
                <a:solidFill>
                  <a:schemeClr val="accent4"/>
                </a:solidFill>
                <a:latin typeface="IBM Plex Sans" panose="020B0503050203000203" pitchFamily="34" charset="77"/>
              </a:rPr>
              <a:t>Risk</a:t>
            </a:r>
            <a:endParaRPr lang="es-ES_tradnl" sz="1800">
              <a:solidFill>
                <a:schemeClr val="accent4"/>
              </a:solidFill>
              <a:latin typeface="IBM Plex Sans" panose="020B0503050203000203" pitchFamily="34" charset="77"/>
            </a:endParaRPr>
          </a:p>
        </p:txBody>
      </p:sp>
      <p:sp>
        <p:nvSpPr>
          <p:cNvPr id="27" name="Rectangle 4">
            <a:extLst>
              <a:ext uri="{FF2B5EF4-FFF2-40B4-BE49-F238E27FC236}">
                <a16:creationId xmlns:a16="http://schemas.microsoft.com/office/drawing/2014/main" id="{233FA336-FCA0-854C-9AD3-DDF0457DE650}"/>
              </a:ext>
            </a:extLst>
          </p:cNvPr>
          <p:cNvSpPr/>
          <p:nvPr/>
        </p:nvSpPr>
        <p:spPr>
          <a:xfrm>
            <a:off x="4827317" y="1376112"/>
            <a:ext cx="2691580" cy="276999"/>
          </a:xfrm>
          <a:prstGeom prst="rect">
            <a:avLst/>
          </a:prstGeom>
          <a:noFill/>
        </p:spPr>
        <p:txBody>
          <a:bodyPr wrap="square" lIns="0" tIns="0" rIns="0" bIns="0">
            <a:spAutoFit/>
          </a:bodyPr>
          <a:lstStyle/>
          <a:p>
            <a:pPr>
              <a:spcBef>
                <a:spcPts val="1800"/>
              </a:spcBef>
            </a:pPr>
            <a:r>
              <a:rPr lang="es-ES_tradnl" sz="1800" err="1">
                <a:solidFill>
                  <a:schemeClr val="accent3"/>
                </a:solidFill>
                <a:latin typeface="IBM Plex Sans" panose="020B0503050203000203" pitchFamily="34" charset="77"/>
              </a:rPr>
              <a:t>Cyber</a:t>
            </a:r>
            <a:r>
              <a:rPr lang="es-ES_tradnl" sz="1800">
                <a:solidFill>
                  <a:schemeClr val="accent3"/>
                </a:solidFill>
                <a:latin typeface="IBM Plex Sans" panose="020B0503050203000203" pitchFamily="34" charset="77"/>
              </a:rPr>
              <a:t> </a:t>
            </a:r>
            <a:r>
              <a:rPr lang="es-ES_tradnl" sz="1800" err="1">
                <a:solidFill>
                  <a:schemeClr val="accent3"/>
                </a:solidFill>
                <a:latin typeface="IBM Plex Sans" panose="020B0503050203000203" pitchFamily="34" charset="77"/>
              </a:rPr>
              <a:t>Kill</a:t>
            </a:r>
            <a:r>
              <a:rPr lang="es-ES_tradnl" sz="1800">
                <a:solidFill>
                  <a:schemeClr val="accent3"/>
                </a:solidFill>
                <a:latin typeface="IBM Plex Sans" panose="020B0503050203000203" pitchFamily="34" charset="77"/>
              </a:rPr>
              <a:t> </a:t>
            </a:r>
            <a:r>
              <a:rPr lang="es-ES_tradnl" sz="1800" err="1">
                <a:solidFill>
                  <a:schemeClr val="accent3"/>
                </a:solidFill>
                <a:latin typeface="IBM Plex Sans" panose="020B0503050203000203" pitchFamily="34" charset="77"/>
              </a:rPr>
              <a:t>Chain</a:t>
            </a:r>
            <a:endParaRPr lang="es-ES_tradnl" sz="1800">
              <a:solidFill>
                <a:schemeClr val="accent3"/>
              </a:solidFill>
              <a:latin typeface="IBM Plex Sans" panose="020B0503050203000203" pitchFamily="34" charset="77"/>
            </a:endParaRPr>
          </a:p>
        </p:txBody>
      </p:sp>
    </p:spTree>
    <p:extLst>
      <p:ext uri="{BB962C8B-B14F-4D97-AF65-F5344CB8AC3E}">
        <p14:creationId xmlns:p14="http://schemas.microsoft.com/office/powerpoint/2010/main" val="7897901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ppt_x"/>
                                          </p:val>
                                        </p:tav>
                                        <p:tav tm="100000">
                                          <p:val>
                                            <p:strVal val="#ppt_x"/>
                                          </p:val>
                                        </p:tav>
                                      </p:tavLst>
                                    </p:anim>
                                    <p:anim calcmode="lin" valueType="num">
                                      <p:cBhvr additive="base">
                                        <p:cTn id="4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xit" presetSubtype="2" fill="hold" grpId="1" nodeType="clickEffect">
                                  <p:stCondLst>
                                    <p:cond delay="0"/>
                                  </p:stCondLst>
                                  <p:childTnLst>
                                    <p:anim calcmode="lin" valueType="num">
                                      <p:cBhvr additive="base">
                                        <p:cTn id="44" dur="500"/>
                                        <p:tgtEl>
                                          <p:spTgt spid="6"/>
                                        </p:tgtEl>
                                        <p:attrNameLst>
                                          <p:attrName>ppt_x</p:attrName>
                                        </p:attrNameLst>
                                      </p:cBhvr>
                                      <p:tavLst>
                                        <p:tav tm="0">
                                          <p:val>
                                            <p:strVal val="ppt_x"/>
                                          </p:val>
                                        </p:tav>
                                        <p:tav tm="100000">
                                          <p:val>
                                            <p:strVal val="1+ppt_w/2"/>
                                          </p:val>
                                        </p:tav>
                                      </p:tavLst>
                                    </p:anim>
                                    <p:anim calcmode="lin" valueType="num">
                                      <p:cBhvr additive="base">
                                        <p:cTn id="45" dur="500"/>
                                        <p:tgtEl>
                                          <p:spTgt spid="6"/>
                                        </p:tgtEl>
                                        <p:attrNameLst>
                                          <p:attrName>ppt_y</p:attrName>
                                        </p:attrNameLst>
                                      </p:cBhvr>
                                      <p:tavLst>
                                        <p:tav tm="0">
                                          <p:val>
                                            <p:strVal val="ppt_y"/>
                                          </p:val>
                                        </p:tav>
                                        <p:tav tm="100000">
                                          <p:val>
                                            <p:strVal val="ppt_y"/>
                                          </p:val>
                                        </p:tav>
                                      </p:tavLst>
                                    </p:anim>
                                    <p:set>
                                      <p:cBhvr>
                                        <p:cTn id="46" dur="1" fill="hold">
                                          <p:stCondLst>
                                            <p:cond delay="499"/>
                                          </p:stCondLst>
                                        </p:cTn>
                                        <p:tgtEl>
                                          <p:spTgt spid="6"/>
                                        </p:tgtEl>
                                        <p:attrNameLst>
                                          <p:attrName>style.visibility</p:attrName>
                                        </p:attrNameLst>
                                      </p:cBhvr>
                                      <p:to>
                                        <p:strVal val="hidden"/>
                                      </p:to>
                                    </p:set>
                                  </p:childTnLst>
                                </p:cTn>
                              </p:par>
                              <p:par>
                                <p:cTn id="47" presetID="2" presetClass="exit" presetSubtype="2" fill="hold" grpId="1" nodeType="withEffect">
                                  <p:stCondLst>
                                    <p:cond delay="0"/>
                                  </p:stCondLst>
                                  <p:childTnLst>
                                    <p:anim calcmode="lin" valueType="num">
                                      <p:cBhvr additive="base">
                                        <p:cTn id="48" dur="500"/>
                                        <p:tgtEl>
                                          <p:spTgt spid="4"/>
                                        </p:tgtEl>
                                        <p:attrNameLst>
                                          <p:attrName>ppt_x</p:attrName>
                                        </p:attrNameLst>
                                      </p:cBhvr>
                                      <p:tavLst>
                                        <p:tav tm="0">
                                          <p:val>
                                            <p:strVal val="ppt_x"/>
                                          </p:val>
                                        </p:tav>
                                        <p:tav tm="100000">
                                          <p:val>
                                            <p:strVal val="1+ppt_w/2"/>
                                          </p:val>
                                        </p:tav>
                                      </p:tavLst>
                                    </p:anim>
                                    <p:anim calcmode="lin" valueType="num">
                                      <p:cBhvr additive="base">
                                        <p:cTn id="49" dur="500"/>
                                        <p:tgtEl>
                                          <p:spTgt spid="4"/>
                                        </p:tgtEl>
                                        <p:attrNameLst>
                                          <p:attrName>ppt_y</p:attrName>
                                        </p:attrNameLst>
                                      </p:cBhvr>
                                      <p:tavLst>
                                        <p:tav tm="0">
                                          <p:val>
                                            <p:strVal val="ppt_y"/>
                                          </p:val>
                                        </p:tav>
                                        <p:tav tm="100000">
                                          <p:val>
                                            <p:strVal val="ppt_y"/>
                                          </p:val>
                                        </p:tav>
                                      </p:tavLst>
                                    </p:anim>
                                    <p:set>
                                      <p:cBhvr>
                                        <p:cTn id="50" dur="1" fill="hold">
                                          <p:stCondLst>
                                            <p:cond delay="499"/>
                                          </p:stCondLst>
                                        </p:cTn>
                                        <p:tgtEl>
                                          <p:spTgt spid="4"/>
                                        </p:tgtEl>
                                        <p:attrNameLst>
                                          <p:attrName>style.visibility</p:attrName>
                                        </p:attrNameLst>
                                      </p:cBhvr>
                                      <p:to>
                                        <p:strVal val="hidden"/>
                                      </p:to>
                                    </p:set>
                                  </p:childTnLst>
                                </p:cTn>
                              </p:par>
                              <p:par>
                                <p:cTn id="51" presetID="2" presetClass="exit" presetSubtype="2" fill="hold" grpId="1" nodeType="withEffect">
                                  <p:stCondLst>
                                    <p:cond delay="0"/>
                                  </p:stCondLst>
                                  <p:childTnLst>
                                    <p:anim calcmode="lin" valueType="num">
                                      <p:cBhvr additive="base">
                                        <p:cTn id="52" dur="500"/>
                                        <p:tgtEl>
                                          <p:spTgt spid="27"/>
                                        </p:tgtEl>
                                        <p:attrNameLst>
                                          <p:attrName>ppt_x</p:attrName>
                                        </p:attrNameLst>
                                      </p:cBhvr>
                                      <p:tavLst>
                                        <p:tav tm="0">
                                          <p:val>
                                            <p:strVal val="ppt_x"/>
                                          </p:val>
                                        </p:tav>
                                        <p:tav tm="100000">
                                          <p:val>
                                            <p:strVal val="1+ppt_w/2"/>
                                          </p:val>
                                        </p:tav>
                                      </p:tavLst>
                                    </p:anim>
                                    <p:anim calcmode="lin" valueType="num">
                                      <p:cBhvr additive="base">
                                        <p:cTn id="53" dur="500"/>
                                        <p:tgtEl>
                                          <p:spTgt spid="27"/>
                                        </p:tgtEl>
                                        <p:attrNameLst>
                                          <p:attrName>ppt_y</p:attrName>
                                        </p:attrNameLst>
                                      </p:cBhvr>
                                      <p:tavLst>
                                        <p:tav tm="0">
                                          <p:val>
                                            <p:strVal val="ppt_y"/>
                                          </p:val>
                                        </p:tav>
                                        <p:tav tm="100000">
                                          <p:val>
                                            <p:strVal val="ppt_y"/>
                                          </p:val>
                                        </p:tav>
                                      </p:tavLst>
                                    </p:anim>
                                    <p:set>
                                      <p:cBhvr>
                                        <p:cTn id="54" dur="1" fill="hold">
                                          <p:stCondLst>
                                            <p:cond delay="499"/>
                                          </p:stCondLst>
                                        </p:cTn>
                                        <p:tgtEl>
                                          <p:spTgt spid="27"/>
                                        </p:tgtEl>
                                        <p:attrNameLst>
                                          <p:attrName>style.visibility</p:attrName>
                                        </p:attrNameLst>
                                      </p:cBhvr>
                                      <p:to>
                                        <p:strVal val="hidden"/>
                                      </p:to>
                                    </p:set>
                                  </p:childTnLst>
                                </p:cTn>
                              </p:par>
                              <p:par>
                                <p:cTn id="55" presetID="2" presetClass="exit" presetSubtype="2" fill="hold" grpId="1" nodeType="withEffect">
                                  <p:stCondLst>
                                    <p:cond delay="0"/>
                                  </p:stCondLst>
                                  <p:childTnLst>
                                    <p:anim calcmode="lin" valueType="num">
                                      <p:cBhvr additive="base">
                                        <p:cTn id="56" dur="500"/>
                                        <p:tgtEl>
                                          <p:spTgt spid="7"/>
                                        </p:tgtEl>
                                        <p:attrNameLst>
                                          <p:attrName>ppt_x</p:attrName>
                                        </p:attrNameLst>
                                      </p:cBhvr>
                                      <p:tavLst>
                                        <p:tav tm="0">
                                          <p:val>
                                            <p:strVal val="ppt_x"/>
                                          </p:val>
                                        </p:tav>
                                        <p:tav tm="100000">
                                          <p:val>
                                            <p:strVal val="1+ppt_w/2"/>
                                          </p:val>
                                        </p:tav>
                                      </p:tavLst>
                                    </p:anim>
                                    <p:anim calcmode="lin" valueType="num">
                                      <p:cBhvr additive="base">
                                        <p:cTn id="57" dur="500"/>
                                        <p:tgtEl>
                                          <p:spTgt spid="7"/>
                                        </p:tgtEl>
                                        <p:attrNameLst>
                                          <p:attrName>ppt_y</p:attrName>
                                        </p:attrNameLst>
                                      </p:cBhvr>
                                      <p:tavLst>
                                        <p:tav tm="0">
                                          <p:val>
                                            <p:strVal val="ppt_y"/>
                                          </p:val>
                                        </p:tav>
                                        <p:tav tm="100000">
                                          <p:val>
                                            <p:strVal val="ppt_y"/>
                                          </p:val>
                                        </p:tav>
                                      </p:tavLst>
                                    </p:anim>
                                    <p:set>
                                      <p:cBhvr>
                                        <p:cTn id="58" dur="1" fill="hold">
                                          <p:stCondLst>
                                            <p:cond delay="499"/>
                                          </p:stCondLst>
                                        </p:cTn>
                                        <p:tgtEl>
                                          <p:spTgt spid="7"/>
                                        </p:tgtEl>
                                        <p:attrNameLst>
                                          <p:attrName>style.visibility</p:attrName>
                                        </p:attrNameLst>
                                      </p:cBhvr>
                                      <p:to>
                                        <p:strVal val="hidden"/>
                                      </p:to>
                                    </p:set>
                                  </p:childTnLst>
                                </p:cTn>
                              </p:par>
                              <p:par>
                                <p:cTn id="59" presetID="2" presetClass="exit" presetSubtype="2" fill="hold" grpId="1" nodeType="withEffect">
                                  <p:stCondLst>
                                    <p:cond delay="0"/>
                                  </p:stCondLst>
                                  <p:childTnLst>
                                    <p:anim calcmode="lin" valueType="num">
                                      <p:cBhvr additive="base">
                                        <p:cTn id="60" dur="500"/>
                                        <p:tgtEl>
                                          <p:spTgt spid="8"/>
                                        </p:tgtEl>
                                        <p:attrNameLst>
                                          <p:attrName>ppt_x</p:attrName>
                                        </p:attrNameLst>
                                      </p:cBhvr>
                                      <p:tavLst>
                                        <p:tav tm="0">
                                          <p:val>
                                            <p:strVal val="ppt_x"/>
                                          </p:val>
                                        </p:tav>
                                        <p:tav tm="100000">
                                          <p:val>
                                            <p:strVal val="1+ppt_w/2"/>
                                          </p:val>
                                        </p:tav>
                                      </p:tavLst>
                                    </p:anim>
                                    <p:anim calcmode="lin" valueType="num">
                                      <p:cBhvr additive="base">
                                        <p:cTn id="61" dur="500"/>
                                        <p:tgtEl>
                                          <p:spTgt spid="8"/>
                                        </p:tgtEl>
                                        <p:attrNameLst>
                                          <p:attrName>ppt_y</p:attrName>
                                        </p:attrNameLst>
                                      </p:cBhvr>
                                      <p:tavLst>
                                        <p:tav tm="0">
                                          <p:val>
                                            <p:strVal val="ppt_y"/>
                                          </p:val>
                                        </p:tav>
                                        <p:tav tm="100000">
                                          <p:val>
                                            <p:strVal val="ppt_y"/>
                                          </p:val>
                                        </p:tav>
                                      </p:tavLst>
                                    </p:anim>
                                    <p:set>
                                      <p:cBhvr>
                                        <p:cTn id="62" dur="1" fill="hold">
                                          <p:stCondLst>
                                            <p:cond delay="499"/>
                                          </p:stCondLst>
                                        </p:cTn>
                                        <p:tgtEl>
                                          <p:spTgt spid="8"/>
                                        </p:tgtEl>
                                        <p:attrNameLst>
                                          <p:attrName>style.visibility</p:attrName>
                                        </p:attrNameLst>
                                      </p:cBhvr>
                                      <p:to>
                                        <p:strVal val="hidden"/>
                                      </p:to>
                                    </p:set>
                                  </p:childTnLst>
                                </p:cTn>
                              </p:par>
                              <p:par>
                                <p:cTn id="63" presetID="2" presetClass="exit" presetSubtype="2" fill="hold" grpId="1" nodeType="withEffect">
                                  <p:stCondLst>
                                    <p:cond delay="0"/>
                                  </p:stCondLst>
                                  <p:childTnLst>
                                    <p:anim calcmode="lin" valueType="num">
                                      <p:cBhvr additive="base">
                                        <p:cTn id="64" dur="500"/>
                                        <p:tgtEl>
                                          <p:spTgt spid="9"/>
                                        </p:tgtEl>
                                        <p:attrNameLst>
                                          <p:attrName>ppt_x</p:attrName>
                                        </p:attrNameLst>
                                      </p:cBhvr>
                                      <p:tavLst>
                                        <p:tav tm="0">
                                          <p:val>
                                            <p:strVal val="ppt_x"/>
                                          </p:val>
                                        </p:tav>
                                        <p:tav tm="100000">
                                          <p:val>
                                            <p:strVal val="1+ppt_w/2"/>
                                          </p:val>
                                        </p:tav>
                                      </p:tavLst>
                                    </p:anim>
                                    <p:anim calcmode="lin" valueType="num">
                                      <p:cBhvr additive="base">
                                        <p:cTn id="65" dur="500"/>
                                        <p:tgtEl>
                                          <p:spTgt spid="9"/>
                                        </p:tgtEl>
                                        <p:attrNameLst>
                                          <p:attrName>ppt_y</p:attrName>
                                        </p:attrNameLst>
                                      </p:cBhvr>
                                      <p:tavLst>
                                        <p:tav tm="0">
                                          <p:val>
                                            <p:strVal val="ppt_y"/>
                                          </p:val>
                                        </p:tav>
                                        <p:tav tm="100000">
                                          <p:val>
                                            <p:strVal val="ppt_y"/>
                                          </p:val>
                                        </p:tav>
                                      </p:tavLst>
                                    </p:anim>
                                    <p:set>
                                      <p:cBhvr>
                                        <p:cTn id="66" dur="1" fill="hold">
                                          <p:stCondLst>
                                            <p:cond delay="499"/>
                                          </p:stCondLst>
                                        </p:cTn>
                                        <p:tgtEl>
                                          <p:spTgt spid="9"/>
                                        </p:tgtEl>
                                        <p:attrNameLst>
                                          <p:attrName>style.visibility</p:attrName>
                                        </p:attrNameLst>
                                      </p:cBhvr>
                                      <p:to>
                                        <p:strVal val="hidden"/>
                                      </p:to>
                                    </p:set>
                                  </p:childTnLst>
                                </p:cTn>
                              </p:par>
                              <p:par>
                                <p:cTn id="67" presetID="2" presetClass="exit" presetSubtype="2" fill="hold" grpId="1" nodeType="withEffect">
                                  <p:stCondLst>
                                    <p:cond delay="0"/>
                                  </p:stCondLst>
                                  <p:childTnLst>
                                    <p:anim calcmode="lin" valueType="num">
                                      <p:cBhvr additive="base">
                                        <p:cTn id="68" dur="500"/>
                                        <p:tgtEl>
                                          <p:spTgt spid="10"/>
                                        </p:tgtEl>
                                        <p:attrNameLst>
                                          <p:attrName>ppt_x</p:attrName>
                                        </p:attrNameLst>
                                      </p:cBhvr>
                                      <p:tavLst>
                                        <p:tav tm="0">
                                          <p:val>
                                            <p:strVal val="ppt_x"/>
                                          </p:val>
                                        </p:tav>
                                        <p:tav tm="100000">
                                          <p:val>
                                            <p:strVal val="1+ppt_w/2"/>
                                          </p:val>
                                        </p:tav>
                                      </p:tavLst>
                                    </p:anim>
                                    <p:anim calcmode="lin" valueType="num">
                                      <p:cBhvr additive="base">
                                        <p:cTn id="69" dur="500"/>
                                        <p:tgtEl>
                                          <p:spTgt spid="10"/>
                                        </p:tgtEl>
                                        <p:attrNameLst>
                                          <p:attrName>ppt_y</p:attrName>
                                        </p:attrNameLst>
                                      </p:cBhvr>
                                      <p:tavLst>
                                        <p:tav tm="0">
                                          <p:val>
                                            <p:strVal val="ppt_y"/>
                                          </p:val>
                                        </p:tav>
                                        <p:tav tm="100000">
                                          <p:val>
                                            <p:strVal val="ppt_y"/>
                                          </p:val>
                                        </p:tav>
                                      </p:tavLst>
                                    </p:anim>
                                    <p:set>
                                      <p:cBhvr>
                                        <p:cTn id="70" dur="1" fill="hold">
                                          <p:stCondLst>
                                            <p:cond delay="499"/>
                                          </p:stCondLst>
                                        </p:cTn>
                                        <p:tgtEl>
                                          <p:spTgt spid="10"/>
                                        </p:tgtEl>
                                        <p:attrNameLst>
                                          <p:attrName>style.visibility</p:attrName>
                                        </p:attrNameLst>
                                      </p:cBhvr>
                                      <p:to>
                                        <p:strVal val="hidden"/>
                                      </p:to>
                                    </p:set>
                                  </p:childTnLst>
                                </p:cTn>
                              </p:par>
                              <p:par>
                                <p:cTn id="71" presetID="2" presetClass="exit" presetSubtype="2" fill="hold" grpId="1" nodeType="withEffect">
                                  <p:stCondLst>
                                    <p:cond delay="0"/>
                                  </p:stCondLst>
                                  <p:childTnLst>
                                    <p:anim calcmode="lin" valueType="num">
                                      <p:cBhvr additive="base">
                                        <p:cTn id="72" dur="500"/>
                                        <p:tgtEl>
                                          <p:spTgt spid="11"/>
                                        </p:tgtEl>
                                        <p:attrNameLst>
                                          <p:attrName>ppt_x</p:attrName>
                                        </p:attrNameLst>
                                      </p:cBhvr>
                                      <p:tavLst>
                                        <p:tav tm="0">
                                          <p:val>
                                            <p:strVal val="ppt_x"/>
                                          </p:val>
                                        </p:tav>
                                        <p:tav tm="100000">
                                          <p:val>
                                            <p:strVal val="1+ppt_w/2"/>
                                          </p:val>
                                        </p:tav>
                                      </p:tavLst>
                                    </p:anim>
                                    <p:anim calcmode="lin" valueType="num">
                                      <p:cBhvr additive="base">
                                        <p:cTn id="73" dur="500"/>
                                        <p:tgtEl>
                                          <p:spTgt spid="11"/>
                                        </p:tgtEl>
                                        <p:attrNameLst>
                                          <p:attrName>ppt_y</p:attrName>
                                        </p:attrNameLst>
                                      </p:cBhvr>
                                      <p:tavLst>
                                        <p:tav tm="0">
                                          <p:val>
                                            <p:strVal val="ppt_y"/>
                                          </p:val>
                                        </p:tav>
                                        <p:tav tm="100000">
                                          <p:val>
                                            <p:strVal val="ppt_y"/>
                                          </p:val>
                                        </p:tav>
                                      </p:tavLst>
                                    </p:anim>
                                    <p:set>
                                      <p:cBhvr>
                                        <p:cTn id="74" dur="1" fill="hold">
                                          <p:stCondLst>
                                            <p:cond delay="499"/>
                                          </p:stCondLst>
                                        </p:cTn>
                                        <p:tgtEl>
                                          <p:spTgt spid="11"/>
                                        </p:tgtEl>
                                        <p:attrNameLst>
                                          <p:attrName>style.visibility</p:attrName>
                                        </p:attrNameLst>
                                      </p:cBhvr>
                                      <p:to>
                                        <p:strVal val="hidden"/>
                                      </p:to>
                                    </p:set>
                                  </p:childTnLst>
                                </p:cTn>
                              </p:par>
                              <p:par>
                                <p:cTn id="75" presetID="2" presetClass="exit" presetSubtype="2" fill="hold" grpId="1" nodeType="withEffect">
                                  <p:stCondLst>
                                    <p:cond delay="0"/>
                                  </p:stCondLst>
                                  <p:childTnLst>
                                    <p:anim calcmode="lin" valueType="num">
                                      <p:cBhvr additive="base">
                                        <p:cTn id="76" dur="500"/>
                                        <p:tgtEl>
                                          <p:spTgt spid="12"/>
                                        </p:tgtEl>
                                        <p:attrNameLst>
                                          <p:attrName>ppt_x</p:attrName>
                                        </p:attrNameLst>
                                      </p:cBhvr>
                                      <p:tavLst>
                                        <p:tav tm="0">
                                          <p:val>
                                            <p:strVal val="ppt_x"/>
                                          </p:val>
                                        </p:tav>
                                        <p:tav tm="100000">
                                          <p:val>
                                            <p:strVal val="1+ppt_w/2"/>
                                          </p:val>
                                        </p:tav>
                                      </p:tavLst>
                                    </p:anim>
                                    <p:anim calcmode="lin" valueType="num">
                                      <p:cBhvr additive="base">
                                        <p:cTn id="77" dur="500"/>
                                        <p:tgtEl>
                                          <p:spTgt spid="12"/>
                                        </p:tgtEl>
                                        <p:attrNameLst>
                                          <p:attrName>ppt_y</p:attrName>
                                        </p:attrNameLst>
                                      </p:cBhvr>
                                      <p:tavLst>
                                        <p:tav tm="0">
                                          <p:val>
                                            <p:strVal val="ppt_y"/>
                                          </p:val>
                                        </p:tav>
                                        <p:tav tm="100000">
                                          <p:val>
                                            <p:strVal val="ppt_y"/>
                                          </p:val>
                                        </p:tav>
                                      </p:tavLst>
                                    </p:anim>
                                    <p:set>
                                      <p:cBhvr>
                                        <p:cTn id="78" dur="1" fill="hold">
                                          <p:stCondLst>
                                            <p:cond delay="499"/>
                                          </p:stCondLst>
                                        </p:cTn>
                                        <p:tgtEl>
                                          <p:spTgt spid="12"/>
                                        </p:tgtEl>
                                        <p:attrNameLst>
                                          <p:attrName>style.visibility</p:attrName>
                                        </p:attrNameLst>
                                      </p:cBhvr>
                                      <p:to>
                                        <p:strVal val="hidden"/>
                                      </p:to>
                                    </p:set>
                                  </p:childTnLst>
                                </p:cTn>
                              </p:par>
                              <p:par>
                                <p:cTn id="79" presetID="2" presetClass="exit" presetSubtype="2" repeatCount="0" fill="hold" grpId="0" nodeType="withEffect">
                                  <p:stCondLst>
                                    <p:cond delay="0"/>
                                  </p:stCondLst>
                                  <p:childTnLst>
                                    <p:anim calcmode="lin" valueType="num">
                                      <p:cBhvr additive="base">
                                        <p:cTn id="80" dur="10"/>
                                        <p:tgtEl>
                                          <p:spTgt spid="18">
                                            <p:txEl>
                                              <p:pRg st="0" end="0"/>
                                            </p:txEl>
                                          </p:spTgt>
                                        </p:tgtEl>
                                        <p:attrNameLst>
                                          <p:attrName>ppt_x</p:attrName>
                                        </p:attrNameLst>
                                      </p:cBhvr>
                                      <p:tavLst>
                                        <p:tav tm="0">
                                          <p:val>
                                            <p:strVal val="ppt_x"/>
                                          </p:val>
                                        </p:tav>
                                        <p:tav tm="100000">
                                          <p:val>
                                            <p:strVal val="1+ppt_w/2"/>
                                          </p:val>
                                        </p:tav>
                                      </p:tavLst>
                                    </p:anim>
                                    <p:anim calcmode="lin" valueType="num">
                                      <p:cBhvr additive="base">
                                        <p:cTn id="81" dur="10"/>
                                        <p:tgtEl>
                                          <p:spTgt spid="18">
                                            <p:txEl>
                                              <p:pRg st="0" end="0"/>
                                            </p:txEl>
                                          </p:spTgt>
                                        </p:tgtEl>
                                        <p:attrNameLst>
                                          <p:attrName>ppt_y</p:attrName>
                                        </p:attrNameLst>
                                      </p:cBhvr>
                                      <p:tavLst>
                                        <p:tav tm="0">
                                          <p:val>
                                            <p:strVal val="ppt_y"/>
                                          </p:val>
                                        </p:tav>
                                        <p:tav tm="100000">
                                          <p:val>
                                            <p:strVal val="ppt_y"/>
                                          </p:val>
                                        </p:tav>
                                      </p:tavLst>
                                    </p:anim>
                                    <p:set>
                                      <p:cBhvr>
                                        <p:cTn id="82" dur="1" fill="hold">
                                          <p:stCondLst>
                                            <p:cond delay="9"/>
                                          </p:stCondLst>
                                        </p:cTn>
                                        <p:tgtEl>
                                          <p:spTgt spid="18">
                                            <p:txEl>
                                              <p:pRg st="0" end="0"/>
                                            </p:txEl>
                                          </p:spTgt>
                                        </p:tgtEl>
                                        <p:attrNameLst>
                                          <p:attrName>style.visibility</p:attrName>
                                        </p:attrNameLst>
                                      </p:cBhvr>
                                      <p:to>
                                        <p:strVal val="hidden"/>
                                      </p:to>
                                    </p:set>
                                  </p:childTnLst>
                                </p:cTn>
                              </p:par>
                              <p:par>
                                <p:cTn id="83" presetID="2" presetClass="exit" presetSubtype="2" repeatCount="0" fill="hold" grpId="0" nodeType="withEffect">
                                  <p:stCondLst>
                                    <p:cond delay="0"/>
                                  </p:stCondLst>
                                  <p:childTnLst>
                                    <p:anim calcmode="lin" valueType="num">
                                      <p:cBhvr additive="base">
                                        <p:cTn id="84" dur="10"/>
                                        <p:tgtEl>
                                          <p:spTgt spid="18">
                                            <p:txEl>
                                              <p:pRg st="1" end="1"/>
                                            </p:txEl>
                                          </p:spTgt>
                                        </p:tgtEl>
                                        <p:attrNameLst>
                                          <p:attrName>ppt_x</p:attrName>
                                        </p:attrNameLst>
                                      </p:cBhvr>
                                      <p:tavLst>
                                        <p:tav tm="0">
                                          <p:val>
                                            <p:strVal val="ppt_x"/>
                                          </p:val>
                                        </p:tav>
                                        <p:tav tm="100000">
                                          <p:val>
                                            <p:strVal val="1+ppt_w/2"/>
                                          </p:val>
                                        </p:tav>
                                      </p:tavLst>
                                    </p:anim>
                                    <p:anim calcmode="lin" valueType="num">
                                      <p:cBhvr additive="base">
                                        <p:cTn id="85" dur="10"/>
                                        <p:tgtEl>
                                          <p:spTgt spid="18">
                                            <p:txEl>
                                              <p:pRg st="1" end="1"/>
                                            </p:txEl>
                                          </p:spTgt>
                                        </p:tgtEl>
                                        <p:attrNameLst>
                                          <p:attrName>ppt_y</p:attrName>
                                        </p:attrNameLst>
                                      </p:cBhvr>
                                      <p:tavLst>
                                        <p:tav tm="0">
                                          <p:val>
                                            <p:strVal val="ppt_y"/>
                                          </p:val>
                                        </p:tav>
                                        <p:tav tm="100000">
                                          <p:val>
                                            <p:strVal val="ppt_y"/>
                                          </p:val>
                                        </p:tav>
                                      </p:tavLst>
                                    </p:anim>
                                    <p:set>
                                      <p:cBhvr>
                                        <p:cTn id="86" dur="1" fill="hold">
                                          <p:stCondLst>
                                            <p:cond delay="9"/>
                                          </p:stCondLst>
                                        </p:cTn>
                                        <p:tgtEl>
                                          <p:spTgt spid="18">
                                            <p:txEl>
                                              <p:pRg st="1" end="1"/>
                                            </p:txEl>
                                          </p:spTgt>
                                        </p:tgtEl>
                                        <p:attrNameLst>
                                          <p:attrName>style.visibility</p:attrName>
                                        </p:attrNameLst>
                                      </p:cBhvr>
                                      <p:to>
                                        <p:strVal val="hidden"/>
                                      </p:to>
                                    </p:set>
                                  </p:childTnLst>
                                </p:cTn>
                              </p:par>
                              <p:par>
                                <p:cTn id="87" presetID="2" presetClass="entr" presetSubtype="2" fill="hold" grpId="0" nodeType="withEffect">
                                  <p:stCondLst>
                                    <p:cond delay="0"/>
                                  </p:stCondLst>
                                  <p:childTnLst>
                                    <p:set>
                                      <p:cBhvr>
                                        <p:cTn id="88" dur="1" fill="hold">
                                          <p:stCondLst>
                                            <p:cond delay="0"/>
                                          </p:stCondLst>
                                        </p:cTn>
                                        <p:tgtEl>
                                          <p:spTgt spid="28">
                                            <p:txEl>
                                              <p:pRg st="0" end="0"/>
                                            </p:txEl>
                                          </p:spTgt>
                                        </p:tgtEl>
                                        <p:attrNameLst>
                                          <p:attrName>style.visibility</p:attrName>
                                        </p:attrNameLst>
                                      </p:cBhvr>
                                      <p:to>
                                        <p:strVal val="visible"/>
                                      </p:to>
                                    </p:set>
                                    <p:anim calcmode="lin" valueType="num">
                                      <p:cBhvr additive="base">
                                        <p:cTn id="89" dur="1000" fill="hold"/>
                                        <p:tgtEl>
                                          <p:spTgt spid="28">
                                            <p:txEl>
                                              <p:pRg st="0" end="0"/>
                                            </p:txEl>
                                          </p:spTgt>
                                        </p:tgtEl>
                                        <p:attrNameLst>
                                          <p:attrName>ppt_x</p:attrName>
                                        </p:attrNameLst>
                                      </p:cBhvr>
                                      <p:tavLst>
                                        <p:tav tm="0">
                                          <p:val>
                                            <p:strVal val="1+#ppt_w/2"/>
                                          </p:val>
                                        </p:tav>
                                        <p:tav tm="100000">
                                          <p:val>
                                            <p:strVal val="#ppt_x"/>
                                          </p:val>
                                        </p:tav>
                                      </p:tavLst>
                                    </p:anim>
                                    <p:anim calcmode="lin" valueType="num">
                                      <p:cBhvr additive="base">
                                        <p:cTn id="90" dur="1000" fill="hold"/>
                                        <p:tgtEl>
                                          <p:spTgt spid="28">
                                            <p:txEl>
                                              <p:pRg st="0" end="0"/>
                                            </p:txEl>
                                          </p:spTgt>
                                        </p:tgtEl>
                                        <p:attrNameLst>
                                          <p:attrName>ppt_y</p:attrName>
                                        </p:attrNameLst>
                                      </p:cBhvr>
                                      <p:tavLst>
                                        <p:tav tm="0">
                                          <p:val>
                                            <p:strVal val="#ppt_y"/>
                                          </p:val>
                                        </p:tav>
                                        <p:tav tm="100000">
                                          <p:val>
                                            <p:strVal val="#ppt_y"/>
                                          </p:val>
                                        </p:tav>
                                      </p:tavLst>
                                    </p:anim>
                                  </p:childTnLst>
                                </p:cTn>
                              </p:par>
                              <p:par>
                                <p:cTn id="91" presetID="2" presetClass="entr" presetSubtype="2" fill="hold" grpId="0" nodeType="withEffect">
                                  <p:stCondLst>
                                    <p:cond delay="0"/>
                                  </p:stCondLst>
                                  <p:childTnLst>
                                    <p:set>
                                      <p:cBhvr>
                                        <p:cTn id="92" dur="1" fill="hold">
                                          <p:stCondLst>
                                            <p:cond delay="0"/>
                                          </p:stCondLst>
                                        </p:cTn>
                                        <p:tgtEl>
                                          <p:spTgt spid="29"/>
                                        </p:tgtEl>
                                        <p:attrNameLst>
                                          <p:attrName>style.visibility</p:attrName>
                                        </p:attrNameLst>
                                      </p:cBhvr>
                                      <p:to>
                                        <p:strVal val="visible"/>
                                      </p:to>
                                    </p:set>
                                    <p:anim calcmode="lin" valueType="num">
                                      <p:cBhvr additive="base">
                                        <p:cTn id="93" dur="1000" fill="hold"/>
                                        <p:tgtEl>
                                          <p:spTgt spid="29"/>
                                        </p:tgtEl>
                                        <p:attrNameLst>
                                          <p:attrName>ppt_x</p:attrName>
                                        </p:attrNameLst>
                                      </p:cBhvr>
                                      <p:tavLst>
                                        <p:tav tm="0">
                                          <p:val>
                                            <p:strVal val="1+#ppt_w/2"/>
                                          </p:val>
                                        </p:tav>
                                        <p:tav tm="100000">
                                          <p:val>
                                            <p:strVal val="#ppt_x"/>
                                          </p:val>
                                        </p:tav>
                                      </p:tavLst>
                                    </p:anim>
                                    <p:anim calcmode="lin" valueType="num">
                                      <p:cBhvr additive="base">
                                        <p:cTn id="94" dur="1000" fill="hold"/>
                                        <p:tgtEl>
                                          <p:spTgt spid="29"/>
                                        </p:tgtEl>
                                        <p:attrNameLst>
                                          <p:attrName>ppt_y</p:attrName>
                                        </p:attrNameLst>
                                      </p:cBhvr>
                                      <p:tavLst>
                                        <p:tav tm="0">
                                          <p:val>
                                            <p:strVal val="#ppt_y"/>
                                          </p:val>
                                        </p:tav>
                                        <p:tav tm="100000">
                                          <p:val>
                                            <p:strVal val="#ppt_y"/>
                                          </p:val>
                                        </p:tav>
                                      </p:tavLst>
                                    </p:anim>
                                  </p:childTnLst>
                                </p:cTn>
                              </p:par>
                              <p:par>
                                <p:cTn id="95" presetID="2" presetClass="entr" presetSubtype="2" fill="hold" grpId="0" nodeType="withEffect">
                                  <p:stCondLst>
                                    <p:cond delay="0"/>
                                  </p:stCondLst>
                                  <p:childTnLst>
                                    <p:set>
                                      <p:cBhvr>
                                        <p:cTn id="96" dur="1" fill="hold">
                                          <p:stCondLst>
                                            <p:cond delay="0"/>
                                          </p:stCondLst>
                                        </p:cTn>
                                        <p:tgtEl>
                                          <p:spTgt spid="30"/>
                                        </p:tgtEl>
                                        <p:attrNameLst>
                                          <p:attrName>style.visibility</p:attrName>
                                        </p:attrNameLst>
                                      </p:cBhvr>
                                      <p:to>
                                        <p:strVal val="visible"/>
                                      </p:to>
                                    </p:set>
                                    <p:anim calcmode="lin" valueType="num">
                                      <p:cBhvr additive="base">
                                        <p:cTn id="97" dur="1000" fill="hold"/>
                                        <p:tgtEl>
                                          <p:spTgt spid="30"/>
                                        </p:tgtEl>
                                        <p:attrNameLst>
                                          <p:attrName>ppt_x</p:attrName>
                                        </p:attrNameLst>
                                      </p:cBhvr>
                                      <p:tavLst>
                                        <p:tav tm="0">
                                          <p:val>
                                            <p:strVal val="1+#ppt_w/2"/>
                                          </p:val>
                                        </p:tav>
                                        <p:tav tm="100000">
                                          <p:val>
                                            <p:strVal val="#ppt_x"/>
                                          </p:val>
                                        </p:tav>
                                      </p:tavLst>
                                    </p:anim>
                                    <p:anim calcmode="lin" valueType="num">
                                      <p:cBhvr additive="base">
                                        <p:cTn id="98" dur="1000" fill="hold"/>
                                        <p:tgtEl>
                                          <p:spTgt spid="30"/>
                                        </p:tgtEl>
                                        <p:attrNameLst>
                                          <p:attrName>ppt_y</p:attrName>
                                        </p:attrNameLst>
                                      </p:cBhvr>
                                      <p:tavLst>
                                        <p:tav tm="0">
                                          <p:val>
                                            <p:strVal val="#ppt_y"/>
                                          </p:val>
                                        </p:tav>
                                        <p:tav tm="100000">
                                          <p:val>
                                            <p:strVal val="#ppt_y"/>
                                          </p:val>
                                        </p:tav>
                                      </p:tavLst>
                                    </p:anim>
                                  </p:childTnLst>
                                </p:cTn>
                              </p:par>
                              <p:par>
                                <p:cTn id="99" presetID="2" presetClass="entr" presetSubtype="2" fill="hold" grpId="0" nodeType="withEffect">
                                  <p:stCondLst>
                                    <p:cond delay="0"/>
                                  </p:stCondLst>
                                  <p:childTnLst>
                                    <p:set>
                                      <p:cBhvr>
                                        <p:cTn id="100" dur="1" fill="hold">
                                          <p:stCondLst>
                                            <p:cond delay="0"/>
                                          </p:stCondLst>
                                        </p:cTn>
                                        <p:tgtEl>
                                          <p:spTgt spid="31"/>
                                        </p:tgtEl>
                                        <p:attrNameLst>
                                          <p:attrName>style.visibility</p:attrName>
                                        </p:attrNameLst>
                                      </p:cBhvr>
                                      <p:to>
                                        <p:strVal val="visible"/>
                                      </p:to>
                                    </p:set>
                                    <p:anim calcmode="lin" valueType="num">
                                      <p:cBhvr additive="base">
                                        <p:cTn id="101" dur="1000" fill="hold"/>
                                        <p:tgtEl>
                                          <p:spTgt spid="31"/>
                                        </p:tgtEl>
                                        <p:attrNameLst>
                                          <p:attrName>ppt_x</p:attrName>
                                        </p:attrNameLst>
                                      </p:cBhvr>
                                      <p:tavLst>
                                        <p:tav tm="0">
                                          <p:val>
                                            <p:strVal val="1+#ppt_w/2"/>
                                          </p:val>
                                        </p:tav>
                                        <p:tav tm="100000">
                                          <p:val>
                                            <p:strVal val="#ppt_x"/>
                                          </p:val>
                                        </p:tav>
                                      </p:tavLst>
                                    </p:anim>
                                    <p:anim calcmode="lin" valueType="num">
                                      <p:cBhvr additive="base">
                                        <p:cTn id="102" dur="1000" fill="hold"/>
                                        <p:tgtEl>
                                          <p:spTgt spid="31"/>
                                        </p:tgtEl>
                                        <p:attrNameLst>
                                          <p:attrName>ppt_y</p:attrName>
                                        </p:attrNameLst>
                                      </p:cBhvr>
                                      <p:tavLst>
                                        <p:tav tm="0">
                                          <p:val>
                                            <p:strVal val="#ppt_y"/>
                                          </p:val>
                                        </p:tav>
                                        <p:tav tm="100000">
                                          <p:val>
                                            <p:strVal val="#ppt_y"/>
                                          </p:val>
                                        </p:tav>
                                      </p:tavLst>
                                    </p:anim>
                                  </p:childTnLst>
                                </p:cTn>
                              </p:par>
                              <p:par>
                                <p:cTn id="103" presetID="2" presetClass="entr" presetSubtype="2" fill="hold" grpId="0" nodeType="withEffect">
                                  <p:stCondLst>
                                    <p:cond delay="0"/>
                                  </p:stCondLst>
                                  <p:childTnLst>
                                    <p:set>
                                      <p:cBhvr>
                                        <p:cTn id="104" dur="1" fill="hold">
                                          <p:stCondLst>
                                            <p:cond delay="0"/>
                                          </p:stCondLst>
                                        </p:cTn>
                                        <p:tgtEl>
                                          <p:spTgt spid="32"/>
                                        </p:tgtEl>
                                        <p:attrNameLst>
                                          <p:attrName>style.visibility</p:attrName>
                                        </p:attrNameLst>
                                      </p:cBhvr>
                                      <p:to>
                                        <p:strVal val="visible"/>
                                      </p:to>
                                    </p:set>
                                    <p:anim calcmode="lin" valueType="num">
                                      <p:cBhvr additive="base">
                                        <p:cTn id="105" dur="1000" fill="hold"/>
                                        <p:tgtEl>
                                          <p:spTgt spid="32"/>
                                        </p:tgtEl>
                                        <p:attrNameLst>
                                          <p:attrName>ppt_x</p:attrName>
                                        </p:attrNameLst>
                                      </p:cBhvr>
                                      <p:tavLst>
                                        <p:tav tm="0">
                                          <p:val>
                                            <p:strVal val="1+#ppt_w/2"/>
                                          </p:val>
                                        </p:tav>
                                        <p:tav tm="100000">
                                          <p:val>
                                            <p:strVal val="#ppt_x"/>
                                          </p:val>
                                        </p:tav>
                                      </p:tavLst>
                                    </p:anim>
                                    <p:anim calcmode="lin" valueType="num">
                                      <p:cBhvr additive="base">
                                        <p:cTn id="106" dur="1000" fill="hold"/>
                                        <p:tgtEl>
                                          <p:spTgt spid="32"/>
                                        </p:tgtEl>
                                        <p:attrNameLst>
                                          <p:attrName>ppt_y</p:attrName>
                                        </p:attrNameLst>
                                      </p:cBhvr>
                                      <p:tavLst>
                                        <p:tav tm="0">
                                          <p:val>
                                            <p:strVal val="#ppt_y"/>
                                          </p:val>
                                        </p:tav>
                                        <p:tav tm="100000">
                                          <p:val>
                                            <p:strVal val="#ppt_y"/>
                                          </p:val>
                                        </p:tav>
                                      </p:tavLst>
                                    </p:anim>
                                  </p:childTnLst>
                                </p:cTn>
                              </p:par>
                              <p:par>
                                <p:cTn id="107" presetID="2" presetClass="entr" presetSubtype="2" fill="hold" grpId="0" nodeType="withEffect">
                                  <p:stCondLst>
                                    <p:cond delay="0"/>
                                  </p:stCondLst>
                                  <p:childTnLst>
                                    <p:set>
                                      <p:cBhvr>
                                        <p:cTn id="108" dur="1" fill="hold">
                                          <p:stCondLst>
                                            <p:cond delay="0"/>
                                          </p:stCondLst>
                                        </p:cTn>
                                        <p:tgtEl>
                                          <p:spTgt spid="33"/>
                                        </p:tgtEl>
                                        <p:attrNameLst>
                                          <p:attrName>style.visibility</p:attrName>
                                        </p:attrNameLst>
                                      </p:cBhvr>
                                      <p:to>
                                        <p:strVal val="visible"/>
                                      </p:to>
                                    </p:set>
                                    <p:anim calcmode="lin" valueType="num">
                                      <p:cBhvr additive="base">
                                        <p:cTn id="109" dur="1000" fill="hold"/>
                                        <p:tgtEl>
                                          <p:spTgt spid="33"/>
                                        </p:tgtEl>
                                        <p:attrNameLst>
                                          <p:attrName>ppt_x</p:attrName>
                                        </p:attrNameLst>
                                      </p:cBhvr>
                                      <p:tavLst>
                                        <p:tav tm="0">
                                          <p:val>
                                            <p:strVal val="1+#ppt_w/2"/>
                                          </p:val>
                                        </p:tav>
                                        <p:tav tm="100000">
                                          <p:val>
                                            <p:strVal val="#ppt_x"/>
                                          </p:val>
                                        </p:tav>
                                      </p:tavLst>
                                    </p:anim>
                                    <p:anim calcmode="lin" valueType="num">
                                      <p:cBhvr additive="base">
                                        <p:cTn id="110" dur="1000" fill="hold"/>
                                        <p:tgtEl>
                                          <p:spTgt spid="33"/>
                                        </p:tgtEl>
                                        <p:attrNameLst>
                                          <p:attrName>ppt_y</p:attrName>
                                        </p:attrNameLst>
                                      </p:cBhvr>
                                      <p:tavLst>
                                        <p:tav tm="0">
                                          <p:val>
                                            <p:strVal val="#ppt_y"/>
                                          </p:val>
                                        </p:tav>
                                        <p:tav tm="100000">
                                          <p:val>
                                            <p:strVal val="#ppt_y"/>
                                          </p:val>
                                        </p:tav>
                                      </p:tavLst>
                                    </p:anim>
                                  </p:childTnLst>
                                </p:cTn>
                              </p:par>
                              <p:par>
                                <p:cTn id="111" presetID="2" presetClass="entr" presetSubtype="2" fill="hold" grpId="0" nodeType="withEffect">
                                  <p:stCondLst>
                                    <p:cond delay="0"/>
                                  </p:stCondLst>
                                  <p:childTnLst>
                                    <p:set>
                                      <p:cBhvr>
                                        <p:cTn id="112" dur="1" fill="hold">
                                          <p:stCondLst>
                                            <p:cond delay="0"/>
                                          </p:stCondLst>
                                        </p:cTn>
                                        <p:tgtEl>
                                          <p:spTgt spid="34"/>
                                        </p:tgtEl>
                                        <p:attrNameLst>
                                          <p:attrName>style.visibility</p:attrName>
                                        </p:attrNameLst>
                                      </p:cBhvr>
                                      <p:to>
                                        <p:strVal val="visible"/>
                                      </p:to>
                                    </p:set>
                                    <p:anim calcmode="lin" valueType="num">
                                      <p:cBhvr additive="base">
                                        <p:cTn id="113" dur="1000" fill="hold"/>
                                        <p:tgtEl>
                                          <p:spTgt spid="34"/>
                                        </p:tgtEl>
                                        <p:attrNameLst>
                                          <p:attrName>ppt_x</p:attrName>
                                        </p:attrNameLst>
                                      </p:cBhvr>
                                      <p:tavLst>
                                        <p:tav tm="0">
                                          <p:val>
                                            <p:strVal val="1+#ppt_w/2"/>
                                          </p:val>
                                        </p:tav>
                                        <p:tav tm="100000">
                                          <p:val>
                                            <p:strVal val="#ppt_x"/>
                                          </p:val>
                                        </p:tav>
                                      </p:tavLst>
                                    </p:anim>
                                    <p:anim calcmode="lin" valueType="num">
                                      <p:cBhvr additive="base">
                                        <p:cTn id="114" dur="1000" fill="hold"/>
                                        <p:tgtEl>
                                          <p:spTgt spid="34"/>
                                        </p:tgtEl>
                                        <p:attrNameLst>
                                          <p:attrName>ppt_y</p:attrName>
                                        </p:attrNameLst>
                                      </p:cBhvr>
                                      <p:tavLst>
                                        <p:tav tm="0">
                                          <p:val>
                                            <p:strVal val="#ppt_y"/>
                                          </p:val>
                                        </p:tav>
                                        <p:tav tm="100000">
                                          <p:val>
                                            <p:strVal val="#ppt_y"/>
                                          </p:val>
                                        </p:tav>
                                      </p:tavLst>
                                    </p:anim>
                                  </p:childTnLst>
                                </p:cTn>
                              </p:par>
                              <p:par>
                                <p:cTn id="115" presetID="2" presetClass="entr" presetSubtype="2" fill="hold" grpId="0" nodeType="withEffect">
                                  <p:stCondLst>
                                    <p:cond delay="0"/>
                                  </p:stCondLst>
                                  <p:childTnLst>
                                    <p:set>
                                      <p:cBhvr>
                                        <p:cTn id="116" dur="1" fill="hold">
                                          <p:stCondLst>
                                            <p:cond delay="0"/>
                                          </p:stCondLst>
                                        </p:cTn>
                                        <p:tgtEl>
                                          <p:spTgt spid="35"/>
                                        </p:tgtEl>
                                        <p:attrNameLst>
                                          <p:attrName>style.visibility</p:attrName>
                                        </p:attrNameLst>
                                      </p:cBhvr>
                                      <p:to>
                                        <p:strVal val="visible"/>
                                      </p:to>
                                    </p:set>
                                    <p:anim calcmode="lin" valueType="num">
                                      <p:cBhvr additive="base">
                                        <p:cTn id="117" dur="1000" fill="hold"/>
                                        <p:tgtEl>
                                          <p:spTgt spid="35"/>
                                        </p:tgtEl>
                                        <p:attrNameLst>
                                          <p:attrName>ppt_x</p:attrName>
                                        </p:attrNameLst>
                                      </p:cBhvr>
                                      <p:tavLst>
                                        <p:tav tm="0">
                                          <p:val>
                                            <p:strVal val="1+#ppt_w/2"/>
                                          </p:val>
                                        </p:tav>
                                        <p:tav tm="100000">
                                          <p:val>
                                            <p:strVal val="#ppt_x"/>
                                          </p:val>
                                        </p:tav>
                                      </p:tavLst>
                                    </p:anim>
                                    <p:anim calcmode="lin" valueType="num">
                                      <p:cBhvr additive="base">
                                        <p:cTn id="118" dur="1000" fill="hold"/>
                                        <p:tgtEl>
                                          <p:spTgt spid="35"/>
                                        </p:tgtEl>
                                        <p:attrNameLst>
                                          <p:attrName>ppt_y</p:attrName>
                                        </p:attrNameLst>
                                      </p:cBhvr>
                                      <p:tavLst>
                                        <p:tav tm="0">
                                          <p:val>
                                            <p:strVal val="#ppt_y"/>
                                          </p:val>
                                        </p:tav>
                                        <p:tav tm="100000">
                                          <p:val>
                                            <p:strVal val="#ppt_y"/>
                                          </p:val>
                                        </p:tav>
                                      </p:tavLst>
                                    </p:anim>
                                  </p:childTnLst>
                                </p:cTn>
                              </p:par>
                              <p:par>
                                <p:cTn id="119" presetID="2" presetClass="entr" presetSubtype="2" fill="hold" grpId="0" nodeType="withEffect">
                                  <p:stCondLst>
                                    <p:cond delay="0"/>
                                  </p:stCondLst>
                                  <p:childTnLst>
                                    <p:set>
                                      <p:cBhvr>
                                        <p:cTn id="120" dur="1" fill="hold">
                                          <p:stCondLst>
                                            <p:cond delay="0"/>
                                          </p:stCondLst>
                                        </p:cTn>
                                        <p:tgtEl>
                                          <p:spTgt spid="36"/>
                                        </p:tgtEl>
                                        <p:attrNameLst>
                                          <p:attrName>style.visibility</p:attrName>
                                        </p:attrNameLst>
                                      </p:cBhvr>
                                      <p:to>
                                        <p:strVal val="visible"/>
                                      </p:to>
                                    </p:set>
                                    <p:anim calcmode="lin" valueType="num">
                                      <p:cBhvr additive="base">
                                        <p:cTn id="121" dur="1000" fill="hold"/>
                                        <p:tgtEl>
                                          <p:spTgt spid="36"/>
                                        </p:tgtEl>
                                        <p:attrNameLst>
                                          <p:attrName>ppt_x</p:attrName>
                                        </p:attrNameLst>
                                      </p:cBhvr>
                                      <p:tavLst>
                                        <p:tav tm="0">
                                          <p:val>
                                            <p:strVal val="1+#ppt_w/2"/>
                                          </p:val>
                                        </p:tav>
                                        <p:tav tm="100000">
                                          <p:val>
                                            <p:strVal val="#ppt_x"/>
                                          </p:val>
                                        </p:tav>
                                      </p:tavLst>
                                    </p:anim>
                                    <p:anim calcmode="lin" valueType="num">
                                      <p:cBhvr additive="base">
                                        <p:cTn id="122" dur="1000" fill="hold"/>
                                        <p:tgtEl>
                                          <p:spTgt spid="36"/>
                                        </p:tgtEl>
                                        <p:attrNameLst>
                                          <p:attrName>ppt_y</p:attrName>
                                        </p:attrNameLst>
                                      </p:cBhvr>
                                      <p:tavLst>
                                        <p:tav tm="0">
                                          <p:val>
                                            <p:strVal val="#ppt_y"/>
                                          </p:val>
                                        </p:tav>
                                        <p:tav tm="100000">
                                          <p:val>
                                            <p:strVal val="#ppt_y"/>
                                          </p:val>
                                        </p:tav>
                                      </p:tavLst>
                                    </p:anim>
                                  </p:childTnLst>
                                </p:cTn>
                              </p:par>
                              <p:par>
                                <p:cTn id="123" presetID="2" presetClass="entr" presetSubtype="2" fill="hold" grpId="0" nodeType="withEffect">
                                  <p:stCondLst>
                                    <p:cond delay="0"/>
                                  </p:stCondLst>
                                  <p:childTnLst>
                                    <p:set>
                                      <p:cBhvr>
                                        <p:cTn id="124" dur="1" fill="hold">
                                          <p:stCondLst>
                                            <p:cond delay="0"/>
                                          </p:stCondLst>
                                        </p:cTn>
                                        <p:tgtEl>
                                          <p:spTgt spid="37"/>
                                        </p:tgtEl>
                                        <p:attrNameLst>
                                          <p:attrName>style.visibility</p:attrName>
                                        </p:attrNameLst>
                                      </p:cBhvr>
                                      <p:to>
                                        <p:strVal val="visible"/>
                                      </p:to>
                                    </p:set>
                                    <p:anim calcmode="lin" valueType="num">
                                      <p:cBhvr additive="base">
                                        <p:cTn id="125" dur="1000" fill="hold"/>
                                        <p:tgtEl>
                                          <p:spTgt spid="37"/>
                                        </p:tgtEl>
                                        <p:attrNameLst>
                                          <p:attrName>ppt_x</p:attrName>
                                        </p:attrNameLst>
                                      </p:cBhvr>
                                      <p:tavLst>
                                        <p:tav tm="0">
                                          <p:val>
                                            <p:strVal val="1+#ppt_w/2"/>
                                          </p:val>
                                        </p:tav>
                                        <p:tav tm="100000">
                                          <p:val>
                                            <p:strVal val="#ppt_x"/>
                                          </p:val>
                                        </p:tav>
                                      </p:tavLst>
                                    </p:anim>
                                    <p:anim calcmode="lin" valueType="num">
                                      <p:cBhvr additive="base">
                                        <p:cTn id="126" dur="10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allAtOnce"/>
      <p:bldP spid="29" grpId="0"/>
      <p:bldP spid="30" grpId="0"/>
      <p:bldP spid="31" grpId="0"/>
      <p:bldP spid="32" grpId="0"/>
      <p:bldP spid="33" grpId="0"/>
      <p:bldP spid="34" grpId="0"/>
      <p:bldP spid="35" grpId="0"/>
      <p:bldP spid="36" grpId="0"/>
      <p:bldP spid="37" grpId="0"/>
      <p:bldP spid="18" grpId="0" uiExpand="1" build="allAtOnce"/>
      <p:bldP spid="6" grpId="0"/>
      <p:bldP spid="6" grpId="1"/>
      <p:bldP spid="4" grpId="0"/>
      <p:bldP spid="4" grpId="1"/>
      <p:bldP spid="7" grpId="0"/>
      <p:bldP spid="7" grpId="1"/>
      <p:bldP spid="8" grpId="0"/>
      <p:bldP spid="8" grpId="1"/>
      <p:bldP spid="9" grpId="0"/>
      <p:bldP spid="9" grpId="1"/>
      <p:bldP spid="10" grpId="0"/>
      <p:bldP spid="10" grpId="1"/>
      <p:bldP spid="11" grpId="0"/>
      <p:bldP spid="11" grpId="1"/>
      <p:bldP spid="12" grpId="0"/>
      <p:bldP spid="12" grpId="1"/>
      <p:bldP spid="27" grpId="0"/>
      <p:bldP spid="27" grpId="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20000"/>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345CB15-9CEE-DB45-ADFE-7089E7E5217F}"/>
              </a:ext>
            </a:extLst>
          </p:cNvPr>
          <p:cNvPicPr>
            <a:picLocks noChangeAspect="1"/>
          </p:cNvPicPr>
          <p:nvPr/>
        </p:nvPicPr>
        <p:blipFill>
          <a:blip r:embed="rId3" cstate="hqprint">
            <a:alphaModFix amt="0"/>
            <a:extLst>
              <a:ext uri="{28A0092B-C50C-407E-A947-70E740481C1C}">
                <a14:useLocalDpi xmlns:a14="http://schemas.microsoft.com/office/drawing/2010/main"/>
              </a:ext>
            </a:extLst>
          </a:blip>
          <a:stretch>
            <a:fillRect/>
          </a:stretch>
        </p:blipFill>
        <p:spPr>
          <a:xfrm>
            <a:off x="3572" y="0"/>
            <a:ext cx="9136856" cy="5143500"/>
          </a:xfrm>
          <a:prstGeom prst="rect">
            <a:avLst/>
          </a:prstGeom>
        </p:spPr>
      </p:pic>
      <p:sp>
        <p:nvSpPr>
          <p:cNvPr id="12" name="Rectangle 11">
            <a:extLst>
              <a:ext uri="{FF2B5EF4-FFF2-40B4-BE49-F238E27FC236}">
                <a16:creationId xmlns:a16="http://schemas.microsoft.com/office/drawing/2014/main" id="{A6981977-B235-0C42-A1E0-80D29875B4EA}"/>
              </a:ext>
            </a:extLst>
          </p:cNvPr>
          <p:cNvSpPr/>
          <p:nvPr/>
        </p:nvSpPr>
        <p:spPr>
          <a:xfrm>
            <a:off x="203249" y="13724575"/>
            <a:ext cx="2161169" cy="769441"/>
          </a:xfrm>
          <a:prstGeom prst="rect">
            <a:avLst/>
          </a:prstGeom>
        </p:spPr>
        <p:txBody>
          <a:bodyPr wrap="none">
            <a:spAutoFit/>
          </a:bodyPr>
          <a:lstStyle/>
          <a:p>
            <a:r>
              <a:rPr lang="en-US" sz="4400">
                <a:solidFill>
                  <a:schemeClr val="bg1"/>
                </a:solidFill>
                <a:latin typeface="IBM Plex Sans ExtraLight" panose="020B0303050203000203" pitchFamily="34" charset="0"/>
                <a:ea typeface="IBM Plex Sans" charset="0"/>
                <a:cs typeface="IBM Plex Sans" charset="0"/>
              </a:rPr>
              <a:t>DevOps</a:t>
            </a:r>
          </a:p>
        </p:txBody>
      </p:sp>
      <p:sp>
        <p:nvSpPr>
          <p:cNvPr id="25" name="Rectangle 24">
            <a:extLst>
              <a:ext uri="{FF2B5EF4-FFF2-40B4-BE49-F238E27FC236}">
                <a16:creationId xmlns:a16="http://schemas.microsoft.com/office/drawing/2014/main" id="{663848DD-2FC2-5E46-80A7-9B40A1266F04}"/>
              </a:ext>
            </a:extLst>
          </p:cNvPr>
          <p:cNvSpPr/>
          <p:nvPr/>
        </p:nvSpPr>
        <p:spPr>
          <a:xfrm>
            <a:off x="-7805830" y="128012"/>
            <a:ext cx="3967753" cy="523220"/>
          </a:xfrm>
          <a:prstGeom prst="rect">
            <a:avLst/>
          </a:prstGeom>
        </p:spPr>
        <p:txBody>
          <a:bodyPr wrap="none">
            <a:spAutoFit/>
          </a:bodyPr>
          <a:lstStyle/>
          <a:p>
            <a:r>
              <a:rPr lang="en-US" sz="2800">
                <a:solidFill>
                  <a:schemeClr val="bg1"/>
                </a:solidFill>
                <a:latin typeface="IBM Plex Sans ExtraLight" panose="020B0303050203000203" pitchFamily="34" charset="0"/>
                <a:ea typeface="IBM Plex Sans" charset="0"/>
                <a:cs typeface="IBM Plex Sans" charset="0"/>
              </a:rPr>
              <a:t>What must we change?</a:t>
            </a:r>
            <a:endParaRPr lang="en-US" sz="2400"/>
          </a:p>
        </p:txBody>
      </p:sp>
      <p:sp>
        <p:nvSpPr>
          <p:cNvPr id="27" name="Rectangle 26">
            <a:extLst>
              <a:ext uri="{FF2B5EF4-FFF2-40B4-BE49-F238E27FC236}">
                <a16:creationId xmlns:a16="http://schemas.microsoft.com/office/drawing/2014/main" id="{06435356-B993-0046-AB9B-13CA75899A91}"/>
              </a:ext>
            </a:extLst>
          </p:cNvPr>
          <p:cNvSpPr/>
          <p:nvPr/>
        </p:nvSpPr>
        <p:spPr>
          <a:xfrm>
            <a:off x="-4446899" y="3413524"/>
            <a:ext cx="1508746" cy="830997"/>
          </a:xfrm>
          <a:prstGeom prst="rect">
            <a:avLst/>
          </a:prstGeom>
        </p:spPr>
        <p:txBody>
          <a:bodyPr wrap="none">
            <a:spAutoFit/>
          </a:bodyPr>
          <a:lstStyle/>
          <a:p>
            <a:r>
              <a:rPr lang="en-US" sz="4800" err="1">
                <a:solidFill>
                  <a:schemeClr val="bg1"/>
                </a:solidFill>
                <a:latin typeface="IBM Plex Sans ExtraLight" panose="020B0303050203000203" pitchFamily="34" charset="0"/>
                <a:ea typeface="IBM Plex Sans" charset="0"/>
                <a:cs typeface="IBM Plex Sans" charset="0"/>
              </a:rPr>
              <a:t>Caos</a:t>
            </a:r>
            <a:endParaRPr lang="en-US" sz="4800"/>
          </a:p>
        </p:txBody>
      </p:sp>
      <p:sp>
        <p:nvSpPr>
          <p:cNvPr id="28" name="Rectangle 27">
            <a:extLst>
              <a:ext uri="{FF2B5EF4-FFF2-40B4-BE49-F238E27FC236}">
                <a16:creationId xmlns:a16="http://schemas.microsoft.com/office/drawing/2014/main" id="{E447EDC0-7825-8F40-843E-839CE1880C33}"/>
              </a:ext>
            </a:extLst>
          </p:cNvPr>
          <p:cNvSpPr/>
          <p:nvPr/>
        </p:nvSpPr>
        <p:spPr>
          <a:xfrm>
            <a:off x="-6517746" y="2246989"/>
            <a:ext cx="2767104" cy="830997"/>
          </a:xfrm>
          <a:prstGeom prst="rect">
            <a:avLst/>
          </a:prstGeom>
        </p:spPr>
        <p:txBody>
          <a:bodyPr wrap="none">
            <a:spAutoFit/>
          </a:bodyPr>
          <a:lstStyle/>
          <a:p>
            <a:r>
              <a:rPr lang="en-US" sz="4800" err="1">
                <a:solidFill>
                  <a:schemeClr val="bg1"/>
                </a:solidFill>
                <a:latin typeface="IBM Plex Sans ExtraLight" panose="020B0303050203000203" pitchFamily="34" charset="0"/>
                <a:ea typeface="IBM Plex Sans" charset="0"/>
                <a:cs typeface="IBM Plex Sans" charset="0"/>
              </a:rPr>
              <a:t>Controles</a:t>
            </a:r>
            <a:endParaRPr lang="en-US" sz="4800"/>
          </a:p>
        </p:txBody>
      </p:sp>
      <p:sp>
        <p:nvSpPr>
          <p:cNvPr id="13" name="Rectangle 12">
            <a:extLst>
              <a:ext uri="{FF2B5EF4-FFF2-40B4-BE49-F238E27FC236}">
                <a16:creationId xmlns:a16="http://schemas.microsoft.com/office/drawing/2014/main" id="{899F7434-BAB7-E94C-9B83-5A30965B8799}"/>
              </a:ext>
            </a:extLst>
          </p:cNvPr>
          <p:cNvSpPr/>
          <p:nvPr/>
        </p:nvSpPr>
        <p:spPr>
          <a:xfrm>
            <a:off x="154988" y="1082260"/>
            <a:ext cx="5133704" cy="769441"/>
          </a:xfrm>
          <a:prstGeom prst="rect">
            <a:avLst/>
          </a:prstGeom>
        </p:spPr>
        <p:txBody>
          <a:bodyPr wrap="square">
            <a:spAutoFit/>
          </a:bodyPr>
          <a:lstStyle/>
          <a:p>
            <a:r>
              <a:rPr lang="es-ES_tradnl" sz="4400">
                <a:solidFill>
                  <a:schemeClr val="bg1"/>
                </a:solidFill>
                <a:latin typeface="IBM Plex Sans ExtraLight" panose="020B0303050203000203" pitchFamily="34" charset="0"/>
                <a:ea typeface="IBM Plex Sans" charset="0"/>
                <a:cs typeface="IBM Plex Sans" charset="0"/>
              </a:rPr>
              <a:t>Las conversaciones</a:t>
            </a:r>
            <a:endParaRPr lang="es-ES_tradnl" sz="4400"/>
          </a:p>
        </p:txBody>
      </p:sp>
      <p:sp>
        <p:nvSpPr>
          <p:cNvPr id="20" name="Rectangle 19">
            <a:extLst>
              <a:ext uri="{FF2B5EF4-FFF2-40B4-BE49-F238E27FC236}">
                <a16:creationId xmlns:a16="http://schemas.microsoft.com/office/drawing/2014/main" id="{65844D0E-95EF-1941-AC9C-23CE31490BA7}"/>
              </a:ext>
            </a:extLst>
          </p:cNvPr>
          <p:cNvSpPr/>
          <p:nvPr/>
        </p:nvSpPr>
        <p:spPr>
          <a:xfrm>
            <a:off x="154988" y="1759370"/>
            <a:ext cx="5133704" cy="1446550"/>
          </a:xfrm>
          <a:prstGeom prst="rect">
            <a:avLst/>
          </a:prstGeom>
        </p:spPr>
        <p:txBody>
          <a:bodyPr wrap="square">
            <a:spAutoFit/>
          </a:bodyPr>
          <a:lstStyle/>
          <a:p>
            <a:r>
              <a:rPr lang="es-ES_tradnl" sz="4400">
                <a:solidFill>
                  <a:schemeClr val="bg1"/>
                </a:solidFill>
                <a:latin typeface="IBM Plex Sans ExtraLight" panose="020B0303050203000203" pitchFamily="34" charset="0"/>
                <a:ea typeface="IBM Plex Sans" charset="0"/>
                <a:cs typeface="IBM Plex Sans" charset="0"/>
              </a:rPr>
              <a:t>necesitan amplificación</a:t>
            </a:r>
            <a:endParaRPr lang="es-ES_tradnl" sz="4400"/>
          </a:p>
        </p:txBody>
      </p:sp>
      <p:grpSp>
        <p:nvGrpSpPr>
          <p:cNvPr id="4" name="Group 3">
            <a:extLst>
              <a:ext uri="{FF2B5EF4-FFF2-40B4-BE49-F238E27FC236}">
                <a16:creationId xmlns:a16="http://schemas.microsoft.com/office/drawing/2014/main" id="{9C9633C8-988B-7F4A-9561-AFC258958F73}"/>
              </a:ext>
            </a:extLst>
          </p:cNvPr>
          <p:cNvGrpSpPr/>
          <p:nvPr/>
        </p:nvGrpSpPr>
        <p:grpSpPr>
          <a:xfrm rot="18247465">
            <a:off x="6195558" y="1728890"/>
            <a:ext cx="1533795" cy="1568468"/>
            <a:chOff x="6195558" y="1728890"/>
            <a:chExt cx="1533795" cy="1568468"/>
          </a:xfrm>
        </p:grpSpPr>
        <p:sp>
          <p:nvSpPr>
            <p:cNvPr id="37" name="Oval 36">
              <a:extLst>
                <a:ext uri="{FF2B5EF4-FFF2-40B4-BE49-F238E27FC236}">
                  <a16:creationId xmlns:a16="http://schemas.microsoft.com/office/drawing/2014/main" id="{BD0916BE-9BA7-C244-91BD-F70E6FE97630}"/>
                </a:ext>
              </a:extLst>
            </p:cNvPr>
            <p:cNvSpPr/>
            <p:nvPr/>
          </p:nvSpPr>
          <p:spPr bwMode="auto">
            <a:xfrm>
              <a:off x="6195558" y="1763563"/>
              <a:ext cx="1533795" cy="1533795"/>
            </a:xfrm>
            <a:prstGeom prst="ellipse">
              <a:avLst/>
            </a:prstGeom>
            <a:solidFill>
              <a:schemeClr val="bg1"/>
            </a:solidFill>
            <a:ln w="19050">
              <a:solidFill>
                <a:schemeClr val="bg1"/>
              </a:solid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191919"/>
                </a:solidFill>
                <a:effectLst/>
                <a:latin typeface="IBM Plex Sans" panose="020B0503050203000203" pitchFamily="34" charset="77"/>
              </a:endParaRPr>
            </a:p>
          </p:txBody>
        </p:sp>
        <p:sp>
          <p:nvSpPr>
            <p:cNvPr id="38" name="Rounded Rectangle 37">
              <a:extLst>
                <a:ext uri="{FF2B5EF4-FFF2-40B4-BE49-F238E27FC236}">
                  <a16:creationId xmlns:a16="http://schemas.microsoft.com/office/drawing/2014/main" id="{6148981D-05CA-D146-A360-DB26166535C0}"/>
                </a:ext>
              </a:extLst>
            </p:cNvPr>
            <p:cNvSpPr/>
            <p:nvPr/>
          </p:nvSpPr>
          <p:spPr bwMode="auto">
            <a:xfrm>
              <a:off x="6876649" y="1728890"/>
              <a:ext cx="171613" cy="658743"/>
            </a:xfrm>
            <a:prstGeom prst="roundRect">
              <a:avLst/>
            </a:prstGeom>
            <a:solidFill>
              <a:schemeClr val="bg1"/>
            </a:solidFill>
            <a:ln w="38100">
              <a:solidFill>
                <a:schemeClr val="tx1"/>
              </a:solid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191919"/>
                </a:solidFill>
                <a:effectLst/>
                <a:latin typeface="IBM Plex Sans" panose="020B0503050203000203" pitchFamily="34" charset="77"/>
              </a:endParaRPr>
            </a:p>
          </p:txBody>
        </p:sp>
      </p:grpSp>
      <p:sp>
        <p:nvSpPr>
          <p:cNvPr id="39" name="Block Arc 38">
            <a:extLst>
              <a:ext uri="{FF2B5EF4-FFF2-40B4-BE49-F238E27FC236}">
                <a16:creationId xmlns:a16="http://schemas.microsoft.com/office/drawing/2014/main" id="{06927211-25B9-4348-93E1-4C821F65EC9C}"/>
              </a:ext>
            </a:extLst>
          </p:cNvPr>
          <p:cNvSpPr/>
          <p:nvPr/>
        </p:nvSpPr>
        <p:spPr bwMode="auto">
          <a:xfrm>
            <a:off x="5866434" y="1466980"/>
            <a:ext cx="2192044" cy="2192044"/>
          </a:xfrm>
          <a:prstGeom prst="blockArc">
            <a:avLst>
              <a:gd name="adj1" fmla="val 11604464"/>
              <a:gd name="adj2" fmla="val 20795987"/>
              <a:gd name="adj3" fmla="val 1"/>
            </a:avLst>
          </a:prstGeom>
          <a:solidFill>
            <a:schemeClr val="bg1"/>
          </a:solidFill>
          <a:ln w="19050">
            <a:solidFill>
              <a:schemeClr val="bg1"/>
            </a:solid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191919"/>
              </a:solidFill>
              <a:effectLst/>
              <a:latin typeface="IBM Plex Sans" panose="020B0503050203000203" pitchFamily="34" charset="77"/>
            </a:endParaRPr>
          </a:p>
        </p:txBody>
      </p:sp>
      <p:sp>
        <p:nvSpPr>
          <p:cNvPr id="18" name="Rectangle 17">
            <a:extLst>
              <a:ext uri="{FF2B5EF4-FFF2-40B4-BE49-F238E27FC236}">
                <a16:creationId xmlns:a16="http://schemas.microsoft.com/office/drawing/2014/main" id="{462AD7E9-AC8D-2343-8563-28CBD13E1B0E}"/>
              </a:ext>
            </a:extLst>
          </p:cNvPr>
          <p:cNvSpPr/>
          <p:nvPr/>
        </p:nvSpPr>
        <p:spPr>
          <a:xfrm>
            <a:off x="154988" y="5535374"/>
            <a:ext cx="4161022" cy="769441"/>
          </a:xfrm>
          <a:prstGeom prst="rect">
            <a:avLst/>
          </a:prstGeom>
        </p:spPr>
        <p:txBody>
          <a:bodyPr wrap="square">
            <a:spAutoFit/>
          </a:bodyPr>
          <a:lstStyle/>
          <a:p>
            <a:r>
              <a:rPr lang="en-US" sz="4400">
                <a:solidFill>
                  <a:schemeClr val="bg1"/>
                </a:solidFill>
                <a:latin typeface="IBM Plex Sans ExtraLight" panose="020B0303050203000203" pitchFamily="34" charset="0"/>
                <a:ea typeface="IBM Plex Sans" charset="0"/>
                <a:cs typeface="IBM Plex Sans" charset="0"/>
              </a:rPr>
              <a:t>through</a:t>
            </a:r>
            <a:endParaRPr lang="en-US" sz="4400"/>
          </a:p>
        </p:txBody>
      </p:sp>
      <p:sp>
        <p:nvSpPr>
          <p:cNvPr id="19" name="Rectangle 18">
            <a:extLst>
              <a:ext uri="{FF2B5EF4-FFF2-40B4-BE49-F238E27FC236}">
                <a16:creationId xmlns:a16="http://schemas.microsoft.com/office/drawing/2014/main" id="{42904F8A-FD98-2046-BD5D-E8EAA831DC8D}"/>
              </a:ext>
            </a:extLst>
          </p:cNvPr>
          <p:cNvSpPr/>
          <p:nvPr/>
        </p:nvSpPr>
        <p:spPr>
          <a:xfrm>
            <a:off x="2283760" y="6027112"/>
            <a:ext cx="1762021" cy="769441"/>
          </a:xfrm>
          <a:prstGeom prst="rect">
            <a:avLst/>
          </a:prstGeom>
        </p:spPr>
        <p:txBody>
          <a:bodyPr wrap="none">
            <a:spAutoFit/>
          </a:bodyPr>
          <a:lstStyle/>
          <a:p>
            <a:r>
              <a:rPr lang="en-US" sz="4400">
                <a:solidFill>
                  <a:schemeClr val="bg1"/>
                </a:solidFill>
                <a:latin typeface="IBM Plex Sans ExtraLight" panose="020B0303050203000203" pitchFamily="34" charset="0"/>
                <a:ea typeface="IBM Plex Sans" charset="0"/>
                <a:cs typeface="IBM Plex Sans" charset="0"/>
              </a:rPr>
              <a:t>action</a:t>
            </a:r>
            <a:endParaRPr lang="en-US" sz="4400"/>
          </a:p>
        </p:txBody>
      </p:sp>
      <p:sp>
        <p:nvSpPr>
          <p:cNvPr id="26" name="Rectangle 25">
            <a:extLst>
              <a:ext uri="{FF2B5EF4-FFF2-40B4-BE49-F238E27FC236}">
                <a16:creationId xmlns:a16="http://schemas.microsoft.com/office/drawing/2014/main" id="{3D102553-5DC3-A244-988A-AFBB7C614CE4}"/>
              </a:ext>
            </a:extLst>
          </p:cNvPr>
          <p:cNvSpPr/>
          <p:nvPr/>
        </p:nvSpPr>
        <p:spPr>
          <a:xfrm>
            <a:off x="139179" y="5143500"/>
            <a:ext cx="1547218" cy="253916"/>
          </a:xfrm>
          <a:prstGeom prst="rect">
            <a:avLst/>
          </a:prstGeom>
        </p:spPr>
        <p:txBody>
          <a:bodyPr wrap="none">
            <a:spAutoFit/>
          </a:bodyPr>
          <a:lstStyle/>
          <a:p>
            <a:r>
              <a:rPr lang="en-US" sz="1050">
                <a:solidFill>
                  <a:schemeClr val="tx2">
                    <a:lumMod val="75000"/>
                  </a:schemeClr>
                </a:solidFill>
                <a:latin typeface="IBM Plex Mono" panose="020B0509050203000203" pitchFamily="49" charset="77"/>
                <a:ea typeface="IBM Plex Sans" charset="0"/>
                <a:cs typeface="IBM Plex Sans" charset="0"/>
              </a:rPr>
              <a:t>#</a:t>
            </a:r>
            <a:r>
              <a:rPr lang="en-US" sz="1050" err="1">
                <a:solidFill>
                  <a:schemeClr val="tx2">
                    <a:lumMod val="75000"/>
                  </a:schemeClr>
                </a:solidFill>
                <a:latin typeface="IBM Plex Mono" panose="020B0509050203000203" pitchFamily="49" charset="77"/>
                <a:ea typeface="IBM Plex Sans" charset="0"/>
                <a:cs typeface="IBM Plex Sans" charset="0"/>
              </a:rPr>
              <a:t>seguridad</a:t>
            </a:r>
            <a:r>
              <a:rPr lang="en-US" sz="1050" err="1">
                <a:solidFill>
                  <a:schemeClr val="accent3">
                    <a:lumMod val="75000"/>
                  </a:schemeClr>
                </a:solidFill>
                <a:latin typeface="IBM Plex Mono" panose="020B0509050203000203" pitchFamily="49" charset="77"/>
                <a:ea typeface="IBM Plex Sans" charset="0"/>
                <a:cs typeface="IBM Plex Sans" charset="0"/>
              </a:rPr>
              <a:t>Cultura</a:t>
            </a:r>
            <a:endParaRPr lang="en-US" sz="1050">
              <a:solidFill>
                <a:schemeClr val="accent3">
                  <a:lumMod val="75000"/>
                </a:schemeClr>
              </a:solidFill>
              <a:latin typeface="IBM Plex Mono" panose="020B0509050203000203" pitchFamily="49" charset="77"/>
            </a:endParaRPr>
          </a:p>
        </p:txBody>
      </p:sp>
    </p:spTree>
    <p:extLst>
      <p:ext uri="{BB962C8B-B14F-4D97-AF65-F5344CB8AC3E}">
        <p14:creationId xmlns:p14="http://schemas.microsoft.com/office/powerpoint/2010/main" val="11166180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20000"/>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345CB15-9CEE-DB45-ADFE-7089E7E5217F}"/>
              </a:ext>
            </a:extLst>
          </p:cNvPr>
          <p:cNvPicPr>
            <a:picLocks noChangeAspect="1"/>
          </p:cNvPicPr>
          <p:nvPr/>
        </p:nvPicPr>
        <p:blipFill>
          <a:blip r:embed="rId3" cstate="hqprint">
            <a:alphaModFix/>
            <a:extLst>
              <a:ext uri="{28A0092B-C50C-407E-A947-70E740481C1C}">
                <a14:useLocalDpi xmlns:a14="http://schemas.microsoft.com/office/drawing/2010/main"/>
              </a:ext>
            </a:extLst>
          </a:blip>
          <a:stretch>
            <a:fillRect/>
          </a:stretch>
        </p:blipFill>
        <p:spPr>
          <a:xfrm>
            <a:off x="3572" y="0"/>
            <a:ext cx="9136856" cy="5143500"/>
          </a:xfrm>
          <a:prstGeom prst="rect">
            <a:avLst/>
          </a:prstGeom>
        </p:spPr>
      </p:pic>
      <p:sp>
        <p:nvSpPr>
          <p:cNvPr id="12" name="Rectangle 11">
            <a:extLst>
              <a:ext uri="{FF2B5EF4-FFF2-40B4-BE49-F238E27FC236}">
                <a16:creationId xmlns:a16="http://schemas.microsoft.com/office/drawing/2014/main" id="{A6981977-B235-0C42-A1E0-80D29875B4EA}"/>
              </a:ext>
            </a:extLst>
          </p:cNvPr>
          <p:cNvSpPr/>
          <p:nvPr/>
        </p:nvSpPr>
        <p:spPr>
          <a:xfrm>
            <a:off x="203249" y="13724575"/>
            <a:ext cx="2161169" cy="769441"/>
          </a:xfrm>
          <a:prstGeom prst="rect">
            <a:avLst/>
          </a:prstGeom>
        </p:spPr>
        <p:txBody>
          <a:bodyPr wrap="none">
            <a:spAutoFit/>
          </a:bodyPr>
          <a:lstStyle/>
          <a:p>
            <a:r>
              <a:rPr lang="es-ES_tradnl" sz="4400">
                <a:solidFill>
                  <a:schemeClr val="bg1"/>
                </a:solidFill>
                <a:latin typeface="IBM Plex Sans ExtraLight" panose="020B0303050203000203" pitchFamily="34" charset="0"/>
                <a:ea typeface="IBM Plex Sans" charset="0"/>
                <a:cs typeface="IBM Plex Sans" charset="0"/>
              </a:rPr>
              <a:t>DevOps</a:t>
            </a:r>
          </a:p>
        </p:txBody>
      </p:sp>
      <p:grpSp>
        <p:nvGrpSpPr>
          <p:cNvPr id="4" name="Group 3">
            <a:extLst>
              <a:ext uri="{FF2B5EF4-FFF2-40B4-BE49-F238E27FC236}">
                <a16:creationId xmlns:a16="http://schemas.microsoft.com/office/drawing/2014/main" id="{9C9633C8-988B-7F4A-9561-AFC258958F73}"/>
              </a:ext>
            </a:extLst>
          </p:cNvPr>
          <p:cNvGrpSpPr/>
          <p:nvPr/>
        </p:nvGrpSpPr>
        <p:grpSpPr>
          <a:xfrm rot="4056674">
            <a:off x="6195558" y="1728890"/>
            <a:ext cx="1533795" cy="1568468"/>
            <a:chOff x="6195558" y="1728890"/>
            <a:chExt cx="1533795" cy="1568468"/>
          </a:xfrm>
        </p:grpSpPr>
        <p:sp>
          <p:nvSpPr>
            <p:cNvPr id="37" name="Oval 36">
              <a:extLst>
                <a:ext uri="{FF2B5EF4-FFF2-40B4-BE49-F238E27FC236}">
                  <a16:creationId xmlns:a16="http://schemas.microsoft.com/office/drawing/2014/main" id="{BD0916BE-9BA7-C244-91BD-F70E6FE97630}"/>
                </a:ext>
              </a:extLst>
            </p:cNvPr>
            <p:cNvSpPr/>
            <p:nvPr/>
          </p:nvSpPr>
          <p:spPr bwMode="auto">
            <a:xfrm>
              <a:off x="6195558" y="1763563"/>
              <a:ext cx="1533795" cy="1533795"/>
            </a:xfrm>
            <a:prstGeom prst="ellipse">
              <a:avLst/>
            </a:prstGeom>
            <a:solidFill>
              <a:schemeClr val="bg1"/>
            </a:solidFill>
            <a:ln w="19050">
              <a:solidFill>
                <a:schemeClr val="bg1"/>
              </a:solid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1400" b="0" i="0" u="none" strike="noStrike" cap="none" normalizeH="0" baseline="0">
                <a:ln>
                  <a:noFill/>
                </a:ln>
                <a:solidFill>
                  <a:srgbClr val="191919"/>
                </a:solidFill>
                <a:effectLst/>
                <a:latin typeface="IBM Plex Sans" panose="020B0503050203000203" pitchFamily="34" charset="77"/>
              </a:endParaRPr>
            </a:p>
          </p:txBody>
        </p:sp>
        <p:sp>
          <p:nvSpPr>
            <p:cNvPr id="38" name="Rounded Rectangle 37">
              <a:extLst>
                <a:ext uri="{FF2B5EF4-FFF2-40B4-BE49-F238E27FC236}">
                  <a16:creationId xmlns:a16="http://schemas.microsoft.com/office/drawing/2014/main" id="{6148981D-05CA-D146-A360-DB26166535C0}"/>
                </a:ext>
              </a:extLst>
            </p:cNvPr>
            <p:cNvSpPr/>
            <p:nvPr/>
          </p:nvSpPr>
          <p:spPr bwMode="auto">
            <a:xfrm>
              <a:off x="6876649" y="1728890"/>
              <a:ext cx="171613" cy="658743"/>
            </a:xfrm>
            <a:prstGeom prst="roundRect">
              <a:avLst/>
            </a:prstGeom>
            <a:solidFill>
              <a:schemeClr val="bg1"/>
            </a:solidFill>
            <a:ln w="38100">
              <a:solidFill>
                <a:schemeClr val="tx1"/>
              </a:solid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1400" b="0" i="0" u="none" strike="noStrike" cap="none" normalizeH="0" baseline="0">
                <a:ln>
                  <a:noFill/>
                </a:ln>
                <a:solidFill>
                  <a:srgbClr val="191919"/>
                </a:solidFill>
                <a:effectLst/>
                <a:latin typeface="IBM Plex Sans" panose="020B0503050203000203" pitchFamily="34" charset="77"/>
              </a:endParaRPr>
            </a:p>
          </p:txBody>
        </p:sp>
      </p:grpSp>
      <p:sp>
        <p:nvSpPr>
          <p:cNvPr id="39" name="Block Arc 38">
            <a:extLst>
              <a:ext uri="{FF2B5EF4-FFF2-40B4-BE49-F238E27FC236}">
                <a16:creationId xmlns:a16="http://schemas.microsoft.com/office/drawing/2014/main" id="{06927211-25B9-4348-93E1-4C821F65EC9C}"/>
              </a:ext>
            </a:extLst>
          </p:cNvPr>
          <p:cNvSpPr/>
          <p:nvPr/>
        </p:nvSpPr>
        <p:spPr bwMode="auto">
          <a:xfrm>
            <a:off x="5866434" y="1466980"/>
            <a:ext cx="2192044" cy="2192044"/>
          </a:xfrm>
          <a:prstGeom prst="blockArc">
            <a:avLst>
              <a:gd name="adj1" fmla="val 11604464"/>
              <a:gd name="adj2" fmla="val 20795987"/>
              <a:gd name="adj3" fmla="val 1"/>
            </a:avLst>
          </a:prstGeom>
          <a:solidFill>
            <a:schemeClr val="bg1"/>
          </a:solidFill>
          <a:ln w="19050">
            <a:solidFill>
              <a:schemeClr val="bg1"/>
            </a:solid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1400" b="0" i="0" u="none" strike="noStrike" cap="none" normalizeH="0" baseline="0">
              <a:ln>
                <a:noFill/>
              </a:ln>
              <a:solidFill>
                <a:srgbClr val="191919"/>
              </a:solidFill>
              <a:effectLst/>
              <a:latin typeface="IBM Plex Sans" panose="020B0503050203000203" pitchFamily="34" charset="77"/>
            </a:endParaRPr>
          </a:p>
        </p:txBody>
      </p:sp>
      <p:sp>
        <p:nvSpPr>
          <p:cNvPr id="14" name="Rectangle 13">
            <a:extLst>
              <a:ext uri="{FF2B5EF4-FFF2-40B4-BE49-F238E27FC236}">
                <a16:creationId xmlns:a16="http://schemas.microsoft.com/office/drawing/2014/main" id="{33E18B55-45CC-0049-A9D0-435DE7D053E8}"/>
              </a:ext>
            </a:extLst>
          </p:cNvPr>
          <p:cNvSpPr/>
          <p:nvPr/>
        </p:nvSpPr>
        <p:spPr>
          <a:xfrm>
            <a:off x="154988" y="3148090"/>
            <a:ext cx="4161022" cy="1446550"/>
          </a:xfrm>
          <a:prstGeom prst="rect">
            <a:avLst/>
          </a:prstGeom>
        </p:spPr>
        <p:txBody>
          <a:bodyPr wrap="square">
            <a:spAutoFit/>
          </a:bodyPr>
          <a:lstStyle/>
          <a:p>
            <a:r>
              <a:rPr lang="es-ES_tradnl" sz="4400" dirty="0">
                <a:solidFill>
                  <a:schemeClr val="bg1"/>
                </a:solidFill>
                <a:latin typeface="IBM Plex Sans ExtraLight" panose="020B0303050203000203" pitchFamily="34" charset="0"/>
                <a:ea typeface="IBM Plex Sans" charset="0"/>
                <a:cs typeface="IBM Plex Sans" charset="0"/>
              </a:rPr>
              <a:t>A través de la acción </a:t>
            </a:r>
            <a:endParaRPr lang="es-ES_tradnl" sz="4400" dirty="0"/>
          </a:p>
        </p:txBody>
      </p:sp>
      <p:sp>
        <p:nvSpPr>
          <p:cNvPr id="23" name="Rectangle 22">
            <a:extLst>
              <a:ext uri="{FF2B5EF4-FFF2-40B4-BE49-F238E27FC236}">
                <a16:creationId xmlns:a16="http://schemas.microsoft.com/office/drawing/2014/main" id="{578EFAFA-866D-5840-8285-C60752EB5CBF}"/>
              </a:ext>
            </a:extLst>
          </p:cNvPr>
          <p:cNvSpPr/>
          <p:nvPr/>
        </p:nvSpPr>
        <p:spPr>
          <a:xfrm>
            <a:off x="139179" y="5143500"/>
            <a:ext cx="1547218" cy="253916"/>
          </a:xfrm>
          <a:prstGeom prst="rect">
            <a:avLst/>
          </a:prstGeom>
        </p:spPr>
        <p:txBody>
          <a:bodyPr wrap="none">
            <a:spAutoFit/>
          </a:bodyPr>
          <a:lstStyle/>
          <a:p>
            <a:r>
              <a:rPr lang="es-ES_tradnl" sz="1050">
                <a:solidFill>
                  <a:schemeClr val="tx2">
                    <a:lumMod val="75000"/>
                  </a:schemeClr>
                </a:solidFill>
                <a:latin typeface="IBM Plex Mono" panose="020B0509050203000203" pitchFamily="49" charset="77"/>
                <a:ea typeface="IBM Plex Sans" charset="0"/>
                <a:cs typeface="IBM Plex Sans" charset="0"/>
              </a:rPr>
              <a:t>#seguridad</a:t>
            </a:r>
            <a:r>
              <a:rPr lang="es-ES_tradnl" sz="1050">
                <a:solidFill>
                  <a:schemeClr val="accent3">
                    <a:lumMod val="75000"/>
                  </a:schemeClr>
                </a:solidFill>
                <a:latin typeface="IBM Plex Mono" panose="020B0509050203000203" pitchFamily="49" charset="77"/>
                <a:ea typeface="IBM Plex Sans" charset="0"/>
                <a:cs typeface="IBM Plex Sans" charset="0"/>
              </a:rPr>
              <a:t>Cultura</a:t>
            </a:r>
            <a:endParaRPr lang="es-ES_tradnl" sz="1050">
              <a:solidFill>
                <a:schemeClr val="accent3">
                  <a:lumMod val="75000"/>
                </a:schemeClr>
              </a:solidFill>
              <a:latin typeface="IBM Plex Mono" panose="020B0509050203000203" pitchFamily="49" charset="77"/>
            </a:endParaRPr>
          </a:p>
        </p:txBody>
      </p:sp>
      <p:pic>
        <p:nvPicPr>
          <p:cNvPr id="16" name="Picture 15">
            <a:extLst>
              <a:ext uri="{FF2B5EF4-FFF2-40B4-BE49-F238E27FC236}">
                <a16:creationId xmlns:a16="http://schemas.microsoft.com/office/drawing/2014/main" id="{B3858ECC-873D-4BFE-96E6-97D44BCB9C8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9334938" y="0"/>
            <a:ext cx="4572000" cy="5143500"/>
          </a:xfrm>
          <a:prstGeom prst="rect">
            <a:avLst/>
          </a:prstGeom>
        </p:spPr>
      </p:pic>
      <p:sp>
        <p:nvSpPr>
          <p:cNvPr id="17" name="Rectangle 16">
            <a:extLst>
              <a:ext uri="{FF2B5EF4-FFF2-40B4-BE49-F238E27FC236}">
                <a16:creationId xmlns:a16="http://schemas.microsoft.com/office/drawing/2014/main" id="{CDAB168F-90F1-4106-8A76-18B07ADD6D4D}"/>
              </a:ext>
            </a:extLst>
          </p:cNvPr>
          <p:cNvSpPr/>
          <p:nvPr/>
        </p:nvSpPr>
        <p:spPr>
          <a:xfrm>
            <a:off x="-4467262" y="1082260"/>
            <a:ext cx="4413440" cy="2800767"/>
          </a:xfrm>
          <a:prstGeom prst="rect">
            <a:avLst/>
          </a:prstGeom>
        </p:spPr>
        <p:txBody>
          <a:bodyPr wrap="square">
            <a:spAutoFit/>
          </a:bodyPr>
          <a:lstStyle/>
          <a:p>
            <a:r>
              <a:rPr lang="es-ES_tradnl" sz="4400">
                <a:solidFill>
                  <a:schemeClr val="bg1"/>
                </a:solidFill>
                <a:latin typeface="IBM Plex Sans ExtraLight" panose="020B0303050203000203" pitchFamily="34" charset="0"/>
                <a:ea typeface="IBM Plex Sans" charset="0"/>
                <a:cs typeface="IBM Plex Sans" charset="0"/>
              </a:rPr>
              <a:t>Get leaders and the boardroom actively involved</a:t>
            </a:r>
          </a:p>
          <a:p>
            <a:endParaRPr lang="es-ES_tradnl" sz="4400">
              <a:solidFill>
                <a:schemeClr val="bg1"/>
              </a:solidFill>
              <a:latin typeface="IBM Plex Sans ExtraLight" panose="020B0303050203000203" pitchFamily="34" charset="0"/>
              <a:ea typeface="IBM Plex Sans" charset="0"/>
              <a:cs typeface="IBM Plex Sans" charset="0"/>
            </a:endParaRPr>
          </a:p>
        </p:txBody>
      </p:sp>
      <p:sp>
        <p:nvSpPr>
          <p:cNvPr id="18" name="Rectangle 12">
            <a:extLst>
              <a:ext uri="{FF2B5EF4-FFF2-40B4-BE49-F238E27FC236}">
                <a16:creationId xmlns:a16="http://schemas.microsoft.com/office/drawing/2014/main" id="{1E2741AB-77B5-BE41-BE1B-1D761F26DB33}"/>
              </a:ext>
            </a:extLst>
          </p:cNvPr>
          <p:cNvSpPr/>
          <p:nvPr/>
        </p:nvSpPr>
        <p:spPr>
          <a:xfrm>
            <a:off x="154988" y="1082260"/>
            <a:ext cx="5133704" cy="769441"/>
          </a:xfrm>
          <a:prstGeom prst="rect">
            <a:avLst/>
          </a:prstGeom>
        </p:spPr>
        <p:txBody>
          <a:bodyPr wrap="square">
            <a:spAutoFit/>
          </a:bodyPr>
          <a:lstStyle/>
          <a:p>
            <a:r>
              <a:rPr lang="es-ES_tradnl" sz="4400">
                <a:solidFill>
                  <a:schemeClr val="bg1"/>
                </a:solidFill>
                <a:latin typeface="IBM Plex Sans ExtraLight" panose="020B0303050203000203" pitchFamily="34" charset="0"/>
                <a:ea typeface="IBM Plex Sans" charset="0"/>
                <a:cs typeface="IBM Plex Sans" charset="0"/>
              </a:rPr>
              <a:t>Las conversaciones</a:t>
            </a:r>
            <a:endParaRPr lang="es-ES_tradnl" sz="4400"/>
          </a:p>
        </p:txBody>
      </p:sp>
      <p:sp>
        <p:nvSpPr>
          <p:cNvPr id="19" name="Rectangle 19">
            <a:extLst>
              <a:ext uri="{FF2B5EF4-FFF2-40B4-BE49-F238E27FC236}">
                <a16:creationId xmlns:a16="http://schemas.microsoft.com/office/drawing/2014/main" id="{3647CC00-08FA-5149-94D2-B213BF11A734}"/>
              </a:ext>
            </a:extLst>
          </p:cNvPr>
          <p:cNvSpPr/>
          <p:nvPr/>
        </p:nvSpPr>
        <p:spPr>
          <a:xfrm>
            <a:off x="154988" y="1759370"/>
            <a:ext cx="5133704" cy="1446550"/>
          </a:xfrm>
          <a:prstGeom prst="rect">
            <a:avLst/>
          </a:prstGeom>
        </p:spPr>
        <p:txBody>
          <a:bodyPr wrap="square">
            <a:spAutoFit/>
          </a:bodyPr>
          <a:lstStyle/>
          <a:p>
            <a:r>
              <a:rPr lang="es-ES_tradnl" sz="4400">
                <a:solidFill>
                  <a:schemeClr val="bg1"/>
                </a:solidFill>
                <a:latin typeface="IBM Plex Sans ExtraLight" panose="020B0303050203000203" pitchFamily="34" charset="0"/>
                <a:ea typeface="IBM Plex Sans" charset="0"/>
                <a:cs typeface="IBM Plex Sans" charset="0"/>
              </a:rPr>
              <a:t>necesitan amplificación	</a:t>
            </a:r>
            <a:endParaRPr lang="es-ES_tradnl" sz="4400"/>
          </a:p>
        </p:txBody>
      </p:sp>
    </p:spTree>
    <p:extLst>
      <p:ext uri="{BB962C8B-B14F-4D97-AF65-F5344CB8AC3E}">
        <p14:creationId xmlns:p14="http://schemas.microsoft.com/office/powerpoint/2010/main" val="115703420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50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20000"/>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345CB15-9CEE-DB45-ADFE-7089E7E5217F}"/>
              </a:ext>
            </a:extLst>
          </p:cNvPr>
          <p:cNvPicPr>
            <a:picLocks noChangeAspect="1"/>
          </p:cNvPicPr>
          <p:nvPr/>
        </p:nvPicPr>
        <p:blipFill>
          <a:blip r:embed="rId3" cstate="hqprint">
            <a:alphaModFix/>
            <a:extLst>
              <a:ext uri="{28A0092B-C50C-407E-A947-70E740481C1C}">
                <a14:useLocalDpi xmlns:a14="http://schemas.microsoft.com/office/drawing/2010/main"/>
              </a:ext>
            </a:extLst>
          </a:blip>
          <a:stretch>
            <a:fillRect/>
          </a:stretch>
        </p:blipFill>
        <p:spPr>
          <a:xfrm>
            <a:off x="3572" y="0"/>
            <a:ext cx="9136856" cy="5143500"/>
          </a:xfrm>
          <a:prstGeom prst="rect">
            <a:avLst/>
          </a:prstGeom>
        </p:spPr>
      </p:pic>
      <p:sp>
        <p:nvSpPr>
          <p:cNvPr id="12" name="Rectangle 11">
            <a:extLst>
              <a:ext uri="{FF2B5EF4-FFF2-40B4-BE49-F238E27FC236}">
                <a16:creationId xmlns:a16="http://schemas.microsoft.com/office/drawing/2014/main" id="{A6981977-B235-0C42-A1E0-80D29875B4EA}"/>
              </a:ext>
            </a:extLst>
          </p:cNvPr>
          <p:cNvSpPr/>
          <p:nvPr/>
        </p:nvSpPr>
        <p:spPr>
          <a:xfrm>
            <a:off x="203249" y="13724575"/>
            <a:ext cx="2161169" cy="769441"/>
          </a:xfrm>
          <a:prstGeom prst="rect">
            <a:avLst/>
          </a:prstGeom>
        </p:spPr>
        <p:txBody>
          <a:bodyPr wrap="none">
            <a:spAutoFit/>
          </a:bodyPr>
          <a:lstStyle/>
          <a:p>
            <a:r>
              <a:rPr lang="en-US" sz="4400">
                <a:solidFill>
                  <a:schemeClr val="bg1"/>
                </a:solidFill>
                <a:latin typeface="IBM Plex Sans ExtraLight" panose="020B0303050203000203" pitchFamily="34" charset="0"/>
                <a:ea typeface="IBM Plex Sans" charset="0"/>
                <a:cs typeface="IBM Plex Sans" charset="0"/>
              </a:rPr>
              <a:t>DevOps</a:t>
            </a:r>
          </a:p>
        </p:txBody>
      </p:sp>
      <p:sp>
        <p:nvSpPr>
          <p:cNvPr id="13" name="Rectangle 12">
            <a:extLst>
              <a:ext uri="{FF2B5EF4-FFF2-40B4-BE49-F238E27FC236}">
                <a16:creationId xmlns:a16="http://schemas.microsoft.com/office/drawing/2014/main" id="{899F7434-BAB7-E94C-9B83-5A30965B8799}"/>
              </a:ext>
            </a:extLst>
          </p:cNvPr>
          <p:cNvSpPr/>
          <p:nvPr/>
        </p:nvSpPr>
        <p:spPr>
          <a:xfrm>
            <a:off x="154988" y="832813"/>
            <a:ext cx="4413440" cy="3477875"/>
          </a:xfrm>
          <a:prstGeom prst="rect">
            <a:avLst/>
          </a:prstGeom>
        </p:spPr>
        <p:txBody>
          <a:bodyPr wrap="square">
            <a:spAutoFit/>
          </a:bodyPr>
          <a:lstStyle/>
          <a:p>
            <a:r>
              <a:rPr lang="es-ES_tradnl" sz="4400">
                <a:solidFill>
                  <a:schemeClr val="bg1"/>
                </a:solidFill>
                <a:latin typeface="IBM Plex Sans ExtraLight" panose="020B0303050203000203" pitchFamily="34" charset="0"/>
                <a:ea typeface="IBM Plex Sans" charset="0"/>
                <a:cs typeface="IBM Plex Sans" charset="0"/>
              </a:rPr>
              <a:t>Hacer que los líderes y la alta dirección participen activamente</a:t>
            </a:r>
          </a:p>
        </p:txBody>
      </p:sp>
      <p:pic>
        <p:nvPicPr>
          <p:cNvPr id="16" name="Picture 15">
            <a:extLst>
              <a:ext uri="{FF2B5EF4-FFF2-40B4-BE49-F238E27FC236}">
                <a16:creationId xmlns:a16="http://schemas.microsoft.com/office/drawing/2014/main" id="{3A31E1A4-A238-E447-AF81-0DA2D4D9AA4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572000" y="0"/>
            <a:ext cx="4572000" cy="5143500"/>
          </a:xfrm>
          <a:prstGeom prst="rect">
            <a:avLst/>
          </a:prstGeom>
        </p:spPr>
      </p:pic>
      <p:pic>
        <p:nvPicPr>
          <p:cNvPr id="8" name="Picture 7">
            <a:extLst>
              <a:ext uri="{FF2B5EF4-FFF2-40B4-BE49-F238E27FC236}">
                <a16:creationId xmlns:a16="http://schemas.microsoft.com/office/drawing/2014/main" id="{0468B8D1-35E0-4E10-9FAF-C80813A8DBCD}"/>
              </a:ext>
            </a:extLst>
          </p:cNvPr>
          <p:cNvPicPr>
            <a:picLocks noChangeAspect="1"/>
          </p:cNvPicPr>
          <p:nvPr/>
        </p:nvPicPr>
        <p:blipFill rotWithShape="1">
          <a:blip r:embed="rId5"/>
          <a:srcRect l="19396" r="21142"/>
          <a:stretch/>
        </p:blipFill>
        <p:spPr>
          <a:xfrm>
            <a:off x="9248527" y="0"/>
            <a:ext cx="5437305" cy="5143500"/>
          </a:xfrm>
          <a:prstGeom prst="rect">
            <a:avLst/>
          </a:prstGeom>
        </p:spPr>
      </p:pic>
      <p:sp>
        <p:nvSpPr>
          <p:cNvPr id="10" name="Rectangle 9">
            <a:extLst>
              <a:ext uri="{FF2B5EF4-FFF2-40B4-BE49-F238E27FC236}">
                <a16:creationId xmlns:a16="http://schemas.microsoft.com/office/drawing/2014/main" id="{D700A00E-C7A2-4DE4-8E83-F37500DD99BE}"/>
              </a:ext>
            </a:extLst>
          </p:cNvPr>
          <p:cNvSpPr/>
          <p:nvPr/>
        </p:nvSpPr>
        <p:spPr>
          <a:xfrm>
            <a:off x="-3430612" y="1082260"/>
            <a:ext cx="4413440" cy="2800767"/>
          </a:xfrm>
          <a:prstGeom prst="rect">
            <a:avLst/>
          </a:prstGeom>
        </p:spPr>
        <p:txBody>
          <a:bodyPr wrap="square">
            <a:spAutoFit/>
          </a:bodyPr>
          <a:lstStyle/>
          <a:p>
            <a:r>
              <a:rPr lang="en-US" sz="4400">
                <a:solidFill>
                  <a:schemeClr val="bg1"/>
                </a:solidFill>
                <a:latin typeface="IBM Plex Sans ExtraLight" panose="020B0303050203000203" pitchFamily="34" charset="0"/>
                <a:ea typeface="IBM Plex Sans" charset="0"/>
                <a:cs typeface="IBM Plex Sans" charset="0"/>
              </a:rPr>
              <a:t>Be more </a:t>
            </a:r>
            <a:br>
              <a:rPr lang="en-US" sz="4400">
                <a:solidFill>
                  <a:schemeClr val="bg1"/>
                </a:solidFill>
                <a:latin typeface="IBM Plex Sans ExtraLight" panose="020B0303050203000203" pitchFamily="34" charset="0"/>
                <a:ea typeface="IBM Plex Sans" charset="0"/>
                <a:cs typeface="IBM Plex Sans" charset="0"/>
              </a:rPr>
            </a:br>
            <a:r>
              <a:rPr lang="en-US" sz="4400">
                <a:solidFill>
                  <a:schemeClr val="bg1"/>
                </a:solidFill>
                <a:latin typeface="IBM Plex Sans ExtraLight" panose="020B0303050203000203" pitchFamily="34" charset="0"/>
                <a:ea typeface="IBM Plex Sans" charset="0"/>
                <a:cs typeface="IBM Plex Sans" charset="0"/>
              </a:rPr>
              <a:t>open to </a:t>
            </a:r>
            <a:br>
              <a:rPr lang="en-US" sz="4400">
                <a:solidFill>
                  <a:schemeClr val="bg1"/>
                </a:solidFill>
                <a:latin typeface="IBM Plex Sans ExtraLight" panose="020B0303050203000203" pitchFamily="34" charset="0"/>
                <a:ea typeface="IBM Plex Sans" charset="0"/>
                <a:cs typeface="IBM Plex Sans" charset="0"/>
              </a:rPr>
            </a:br>
            <a:r>
              <a:rPr lang="en-US" sz="4400">
                <a:solidFill>
                  <a:schemeClr val="bg1"/>
                </a:solidFill>
                <a:latin typeface="IBM Plex Sans ExtraLight" panose="020B0303050203000203" pitchFamily="34" charset="0"/>
                <a:ea typeface="IBM Plex Sans" charset="0"/>
                <a:cs typeface="IBM Plex Sans" charset="0"/>
              </a:rPr>
              <a:t>outside help</a:t>
            </a:r>
          </a:p>
          <a:p>
            <a:endParaRPr lang="en-US" sz="4400">
              <a:solidFill>
                <a:schemeClr val="bg1"/>
              </a:solidFill>
              <a:latin typeface="IBM Plex Sans ExtraLight" panose="020B0303050203000203" pitchFamily="34" charset="0"/>
              <a:ea typeface="IBM Plex Sans" charset="0"/>
              <a:cs typeface="IBM Plex Sans" charset="0"/>
            </a:endParaRPr>
          </a:p>
        </p:txBody>
      </p:sp>
    </p:spTree>
    <p:extLst>
      <p:ext uri="{BB962C8B-B14F-4D97-AF65-F5344CB8AC3E}">
        <p14:creationId xmlns:p14="http://schemas.microsoft.com/office/powerpoint/2010/main" val="109334042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B129D3-268B-4626-92AD-E6747E0C5969}"/>
              </a:ext>
            </a:extLst>
          </p:cNvPr>
          <p:cNvPicPr>
            <a:picLocks noChangeAspect="1"/>
          </p:cNvPicPr>
          <p:nvPr/>
        </p:nvPicPr>
        <p:blipFill>
          <a:blip r:embed="rId3" cstate="hqprint">
            <a:alphaModFix/>
            <a:extLst>
              <a:ext uri="{28A0092B-C50C-407E-A947-70E740481C1C}">
                <a14:useLocalDpi xmlns:a14="http://schemas.microsoft.com/office/drawing/2010/main"/>
              </a:ext>
            </a:extLst>
          </a:blip>
          <a:stretch>
            <a:fillRect/>
          </a:stretch>
        </p:blipFill>
        <p:spPr>
          <a:xfrm>
            <a:off x="3572" y="0"/>
            <a:ext cx="9136856" cy="5143500"/>
          </a:xfrm>
          <a:prstGeom prst="rect">
            <a:avLst/>
          </a:prstGeom>
        </p:spPr>
      </p:pic>
      <p:sp>
        <p:nvSpPr>
          <p:cNvPr id="9" name="Rectangle 8">
            <a:extLst>
              <a:ext uri="{FF2B5EF4-FFF2-40B4-BE49-F238E27FC236}">
                <a16:creationId xmlns:a16="http://schemas.microsoft.com/office/drawing/2014/main" id="{41A6C72A-5853-4C19-90EE-346D81671AB6}"/>
              </a:ext>
            </a:extLst>
          </p:cNvPr>
          <p:cNvSpPr/>
          <p:nvPr/>
        </p:nvSpPr>
        <p:spPr>
          <a:xfrm>
            <a:off x="154988" y="1082260"/>
            <a:ext cx="4413440" cy="2123658"/>
          </a:xfrm>
          <a:prstGeom prst="rect">
            <a:avLst/>
          </a:prstGeom>
        </p:spPr>
        <p:txBody>
          <a:bodyPr wrap="square">
            <a:spAutoFit/>
          </a:bodyPr>
          <a:lstStyle/>
          <a:p>
            <a:r>
              <a:rPr lang="en-US" sz="4400" err="1">
                <a:solidFill>
                  <a:schemeClr val="bg1"/>
                </a:solidFill>
                <a:latin typeface="IBM Plex Sans ExtraLight" panose="020B0303050203000203" pitchFamily="34" charset="0"/>
                <a:ea typeface="IBM Plex Sans" charset="0"/>
                <a:cs typeface="IBM Plex Sans" charset="0"/>
              </a:rPr>
              <a:t>Estar</a:t>
            </a:r>
            <a:r>
              <a:rPr lang="en-US" sz="4400">
                <a:solidFill>
                  <a:schemeClr val="bg1"/>
                </a:solidFill>
                <a:latin typeface="IBM Plex Sans ExtraLight" panose="020B0303050203000203" pitchFamily="34" charset="0"/>
                <a:ea typeface="IBM Plex Sans" charset="0"/>
                <a:cs typeface="IBM Plex Sans" charset="0"/>
              </a:rPr>
              <a:t> </a:t>
            </a:r>
            <a:r>
              <a:rPr lang="en-US" sz="4400" err="1">
                <a:solidFill>
                  <a:schemeClr val="bg1"/>
                </a:solidFill>
                <a:latin typeface="IBM Plex Sans ExtraLight" panose="020B0303050203000203" pitchFamily="34" charset="0"/>
                <a:ea typeface="IBM Plex Sans" charset="0"/>
                <a:cs typeface="IBM Plex Sans" charset="0"/>
              </a:rPr>
              <a:t>más</a:t>
            </a:r>
            <a:r>
              <a:rPr lang="en-US" sz="4400">
                <a:solidFill>
                  <a:schemeClr val="bg1"/>
                </a:solidFill>
                <a:latin typeface="IBM Plex Sans ExtraLight" panose="020B0303050203000203" pitchFamily="34" charset="0"/>
                <a:ea typeface="IBM Plex Sans" charset="0"/>
                <a:cs typeface="IBM Plex Sans" charset="0"/>
              </a:rPr>
              <a:t> </a:t>
            </a:r>
            <a:r>
              <a:rPr lang="en-US" sz="4400" err="1">
                <a:solidFill>
                  <a:schemeClr val="bg1"/>
                </a:solidFill>
                <a:latin typeface="IBM Plex Sans ExtraLight" panose="020B0303050203000203" pitchFamily="34" charset="0"/>
                <a:ea typeface="IBM Plex Sans" charset="0"/>
                <a:cs typeface="IBM Plex Sans" charset="0"/>
              </a:rPr>
              <a:t>abierto</a:t>
            </a:r>
            <a:r>
              <a:rPr lang="en-US" sz="4400">
                <a:solidFill>
                  <a:schemeClr val="bg1"/>
                </a:solidFill>
                <a:latin typeface="IBM Plex Sans ExtraLight" panose="020B0303050203000203" pitchFamily="34" charset="0"/>
                <a:ea typeface="IBM Plex Sans" charset="0"/>
                <a:cs typeface="IBM Plex Sans" charset="0"/>
              </a:rPr>
              <a:t> a la </a:t>
            </a:r>
            <a:r>
              <a:rPr lang="en-US" sz="4400" err="1">
                <a:solidFill>
                  <a:schemeClr val="bg1"/>
                </a:solidFill>
                <a:latin typeface="IBM Plex Sans ExtraLight" panose="020B0303050203000203" pitchFamily="34" charset="0"/>
                <a:ea typeface="IBM Plex Sans" charset="0"/>
                <a:cs typeface="IBM Plex Sans" charset="0"/>
              </a:rPr>
              <a:t>ayuda</a:t>
            </a:r>
            <a:r>
              <a:rPr lang="en-US" sz="4400">
                <a:solidFill>
                  <a:schemeClr val="bg1"/>
                </a:solidFill>
                <a:latin typeface="IBM Plex Sans ExtraLight" panose="020B0303050203000203" pitchFamily="34" charset="0"/>
                <a:ea typeface="IBM Plex Sans" charset="0"/>
                <a:cs typeface="IBM Plex Sans" charset="0"/>
              </a:rPr>
              <a:t> externa</a:t>
            </a:r>
          </a:p>
        </p:txBody>
      </p:sp>
      <p:pic>
        <p:nvPicPr>
          <p:cNvPr id="4" name="Picture 3">
            <a:extLst>
              <a:ext uri="{FF2B5EF4-FFF2-40B4-BE49-F238E27FC236}">
                <a16:creationId xmlns:a16="http://schemas.microsoft.com/office/drawing/2014/main" id="{9D648927-B789-4F40-9F6D-DBC999AC11F3}"/>
              </a:ext>
            </a:extLst>
          </p:cNvPr>
          <p:cNvPicPr>
            <a:picLocks noChangeAspect="1"/>
          </p:cNvPicPr>
          <p:nvPr/>
        </p:nvPicPr>
        <p:blipFill rotWithShape="1">
          <a:blip r:embed="rId4"/>
          <a:srcRect l="19396" r="21142"/>
          <a:stretch/>
        </p:blipFill>
        <p:spPr>
          <a:xfrm>
            <a:off x="4564523" y="0"/>
            <a:ext cx="5437305" cy="5143500"/>
          </a:xfrm>
          <a:prstGeom prst="rect">
            <a:avLst/>
          </a:prstGeom>
        </p:spPr>
      </p:pic>
    </p:spTree>
    <p:extLst>
      <p:ext uri="{BB962C8B-B14F-4D97-AF65-F5344CB8AC3E}">
        <p14:creationId xmlns:p14="http://schemas.microsoft.com/office/powerpoint/2010/main" val="42655450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CCEC0A2-F0FE-454C-BB2A-18953DF50565}"/>
              </a:ext>
            </a:extLst>
          </p:cNvPr>
          <p:cNvSpPr/>
          <p:nvPr/>
        </p:nvSpPr>
        <p:spPr>
          <a:xfrm>
            <a:off x="203249" y="11026450"/>
            <a:ext cx="5170005" cy="769441"/>
          </a:xfrm>
          <a:prstGeom prst="rect">
            <a:avLst/>
          </a:prstGeom>
        </p:spPr>
        <p:txBody>
          <a:bodyPr wrap="none">
            <a:spAutoFit/>
          </a:bodyPr>
          <a:lstStyle/>
          <a:p>
            <a:r>
              <a:rPr lang="es-ES_tradnl" sz="4400">
                <a:solidFill>
                  <a:schemeClr val="bg1"/>
                </a:solidFill>
                <a:latin typeface="IBM Plex Sans ExtraLight" panose="020B0303050203000203" pitchFamily="34" charset="0"/>
                <a:ea typeface="IBM Plex Sans" charset="0"/>
                <a:cs typeface="IBM Plex Sans" charset="0"/>
              </a:rPr>
              <a:t>Cloud </a:t>
            </a:r>
            <a:r>
              <a:rPr lang="es-ES_tradnl" sz="4400" err="1">
                <a:solidFill>
                  <a:schemeClr val="bg1"/>
                </a:solidFill>
                <a:latin typeface="IBM Plex Sans ExtraLight" panose="020B0303050203000203" pitchFamily="34" charset="0"/>
                <a:ea typeface="IBM Plex Sans" charset="0"/>
                <a:cs typeface="IBM Plex Sans" charset="0"/>
              </a:rPr>
              <a:t>Infrastructure</a:t>
            </a:r>
            <a:endParaRPr lang="es-ES_tradnl" sz="4400">
              <a:solidFill>
                <a:schemeClr val="bg1"/>
              </a:solidFill>
              <a:latin typeface="IBM Plex Sans ExtraLight" panose="020B0303050203000203" pitchFamily="34" charset="0"/>
              <a:ea typeface="IBM Plex Sans" charset="0"/>
              <a:cs typeface="IBM Plex Sans" charset="0"/>
            </a:endParaRPr>
          </a:p>
        </p:txBody>
      </p:sp>
      <p:sp>
        <p:nvSpPr>
          <p:cNvPr id="12" name="Rectangle 11">
            <a:extLst>
              <a:ext uri="{FF2B5EF4-FFF2-40B4-BE49-F238E27FC236}">
                <a16:creationId xmlns:a16="http://schemas.microsoft.com/office/drawing/2014/main" id="{A6981977-B235-0C42-A1E0-80D29875B4EA}"/>
              </a:ext>
            </a:extLst>
          </p:cNvPr>
          <p:cNvSpPr/>
          <p:nvPr/>
        </p:nvSpPr>
        <p:spPr>
          <a:xfrm>
            <a:off x="203249" y="13724575"/>
            <a:ext cx="2161169" cy="769441"/>
          </a:xfrm>
          <a:prstGeom prst="rect">
            <a:avLst/>
          </a:prstGeom>
        </p:spPr>
        <p:txBody>
          <a:bodyPr wrap="none">
            <a:spAutoFit/>
          </a:bodyPr>
          <a:lstStyle/>
          <a:p>
            <a:r>
              <a:rPr lang="es-ES_tradnl" sz="4400" err="1">
                <a:solidFill>
                  <a:schemeClr val="bg1"/>
                </a:solidFill>
                <a:latin typeface="IBM Plex Sans ExtraLight" panose="020B0303050203000203" pitchFamily="34" charset="0"/>
                <a:ea typeface="IBM Plex Sans" charset="0"/>
                <a:cs typeface="IBM Plex Sans" charset="0"/>
              </a:rPr>
              <a:t>DevOps</a:t>
            </a:r>
            <a:endParaRPr lang="es-ES_tradnl" sz="4400">
              <a:solidFill>
                <a:schemeClr val="bg1"/>
              </a:solidFill>
              <a:latin typeface="IBM Plex Sans ExtraLight" panose="020B0303050203000203" pitchFamily="34" charset="0"/>
              <a:ea typeface="IBM Plex Sans" charset="0"/>
              <a:cs typeface="IBM Plex Sans" charset="0"/>
            </a:endParaRPr>
          </a:p>
        </p:txBody>
      </p:sp>
      <p:sp>
        <p:nvSpPr>
          <p:cNvPr id="27" name="Rectangle 26">
            <a:extLst>
              <a:ext uri="{FF2B5EF4-FFF2-40B4-BE49-F238E27FC236}">
                <a16:creationId xmlns:a16="http://schemas.microsoft.com/office/drawing/2014/main" id="{DFB3AF9F-76DA-3144-9936-DEA75A9674AF}"/>
              </a:ext>
            </a:extLst>
          </p:cNvPr>
          <p:cNvSpPr/>
          <p:nvPr/>
        </p:nvSpPr>
        <p:spPr>
          <a:xfrm>
            <a:off x="9144000" y="1082261"/>
            <a:ext cx="2877711" cy="769441"/>
          </a:xfrm>
          <a:prstGeom prst="rect">
            <a:avLst/>
          </a:prstGeom>
        </p:spPr>
        <p:txBody>
          <a:bodyPr wrap="none">
            <a:spAutoFit/>
          </a:bodyPr>
          <a:lstStyle/>
          <a:p>
            <a:r>
              <a:rPr lang="es-ES_tradnl" sz="4400" err="1">
                <a:solidFill>
                  <a:schemeClr val="bg1"/>
                </a:solidFill>
                <a:latin typeface="IBM Plex Sans ExtraLight" panose="020B0303050203000203" pitchFamily="34" charset="0"/>
                <a:ea typeface="IBM Plex Sans" charset="0"/>
                <a:cs typeface="IBM Plex Sans" charset="0"/>
              </a:rPr>
              <a:t>starts</a:t>
            </a:r>
            <a:r>
              <a:rPr lang="es-ES_tradnl" sz="4400">
                <a:solidFill>
                  <a:schemeClr val="bg1"/>
                </a:solidFill>
                <a:latin typeface="IBM Plex Sans ExtraLight" panose="020B0303050203000203" pitchFamily="34" charset="0"/>
                <a:ea typeface="IBM Plex Sans" charset="0"/>
                <a:cs typeface="IBM Plex Sans" charset="0"/>
              </a:rPr>
              <a:t> </a:t>
            </a:r>
            <a:r>
              <a:rPr lang="es-ES_tradnl" sz="4400" err="1">
                <a:solidFill>
                  <a:schemeClr val="bg1"/>
                </a:solidFill>
                <a:latin typeface="IBM Plex Sans ExtraLight" panose="020B0303050203000203" pitchFamily="34" charset="0"/>
                <a:ea typeface="IBM Plex Sans" charset="0"/>
                <a:cs typeface="IBM Plex Sans" charset="0"/>
              </a:rPr>
              <a:t>with</a:t>
            </a:r>
            <a:r>
              <a:rPr lang="es-ES_tradnl" sz="4400">
                <a:solidFill>
                  <a:schemeClr val="bg1"/>
                </a:solidFill>
                <a:latin typeface="IBM Plex Sans ExtraLight" panose="020B0303050203000203" pitchFamily="34" charset="0"/>
                <a:ea typeface="IBM Plex Sans" charset="0"/>
                <a:cs typeface="IBM Plex Sans" charset="0"/>
              </a:rPr>
              <a:t> </a:t>
            </a:r>
            <a:endParaRPr lang="es-ES_tradnl" sz="4400"/>
          </a:p>
        </p:txBody>
      </p:sp>
      <p:sp>
        <p:nvSpPr>
          <p:cNvPr id="28" name="Rectangle 27">
            <a:extLst>
              <a:ext uri="{FF2B5EF4-FFF2-40B4-BE49-F238E27FC236}">
                <a16:creationId xmlns:a16="http://schemas.microsoft.com/office/drawing/2014/main" id="{A7BA3D2A-9588-FF48-B872-A796C872D884}"/>
              </a:ext>
            </a:extLst>
          </p:cNvPr>
          <p:cNvSpPr/>
          <p:nvPr/>
        </p:nvSpPr>
        <p:spPr>
          <a:xfrm>
            <a:off x="11937618" y="1082260"/>
            <a:ext cx="3475631" cy="769441"/>
          </a:xfrm>
          <a:prstGeom prst="rect">
            <a:avLst/>
          </a:prstGeom>
        </p:spPr>
        <p:txBody>
          <a:bodyPr wrap="none">
            <a:spAutoFit/>
          </a:bodyPr>
          <a:lstStyle/>
          <a:p>
            <a:r>
              <a:rPr lang="es-ES_tradnl" sz="4400" err="1">
                <a:solidFill>
                  <a:schemeClr val="bg1"/>
                </a:solidFill>
                <a:latin typeface="IBM Plex Sans ExtraLight" panose="020B0303050203000203" pitchFamily="34" charset="0"/>
                <a:ea typeface="IBM Plex Sans" charset="0"/>
                <a:cs typeface="IBM Plex Sans" charset="0"/>
              </a:rPr>
              <a:t>conversation</a:t>
            </a:r>
            <a:endParaRPr lang="es-ES_tradnl" sz="4400"/>
          </a:p>
        </p:txBody>
      </p:sp>
      <p:sp>
        <p:nvSpPr>
          <p:cNvPr id="30" name="Rectangle 29">
            <a:extLst>
              <a:ext uri="{FF2B5EF4-FFF2-40B4-BE49-F238E27FC236}">
                <a16:creationId xmlns:a16="http://schemas.microsoft.com/office/drawing/2014/main" id="{E706538A-1816-514E-8E1C-9B457A377F09}"/>
              </a:ext>
            </a:extLst>
          </p:cNvPr>
          <p:cNvSpPr/>
          <p:nvPr/>
        </p:nvSpPr>
        <p:spPr>
          <a:xfrm>
            <a:off x="185085" y="128012"/>
            <a:ext cx="4634602" cy="523220"/>
          </a:xfrm>
          <a:prstGeom prst="rect">
            <a:avLst/>
          </a:prstGeom>
        </p:spPr>
        <p:txBody>
          <a:bodyPr wrap="none">
            <a:spAutoFit/>
          </a:bodyPr>
          <a:lstStyle/>
          <a:p>
            <a:r>
              <a:rPr lang="es-ES_tradnl" sz="2800">
                <a:solidFill>
                  <a:schemeClr val="bg1"/>
                </a:solidFill>
                <a:latin typeface="IBM Plex Sans ExtraLight" panose="020B0303050203000203" pitchFamily="34" charset="0"/>
                <a:ea typeface="IBM Plex Sans" charset="0"/>
                <a:cs typeface="IBM Plex Sans" charset="0"/>
              </a:rPr>
              <a:t>Debemos revisar nuestros ...</a:t>
            </a:r>
            <a:endParaRPr lang="es-ES_tradnl" sz="2400"/>
          </a:p>
        </p:txBody>
      </p:sp>
      <p:sp>
        <p:nvSpPr>
          <p:cNvPr id="39" name="Rectangle 38">
            <a:extLst>
              <a:ext uri="{FF2B5EF4-FFF2-40B4-BE49-F238E27FC236}">
                <a16:creationId xmlns:a16="http://schemas.microsoft.com/office/drawing/2014/main" id="{6E0B590A-8FB3-6E45-941A-2E29B3D9A617}"/>
              </a:ext>
            </a:extLst>
          </p:cNvPr>
          <p:cNvSpPr/>
          <p:nvPr/>
        </p:nvSpPr>
        <p:spPr>
          <a:xfrm>
            <a:off x="182251" y="1082261"/>
            <a:ext cx="1978427" cy="769441"/>
          </a:xfrm>
          <a:prstGeom prst="rect">
            <a:avLst/>
          </a:prstGeom>
        </p:spPr>
        <p:txBody>
          <a:bodyPr wrap="none">
            <a:spAutoFit/>
          </a:bodyPr>
          <a:lstStyle/>
          <a:p>
            <a:r>
              <a:rPr lang="es-ES_tradnl" sz="4400">
                <a:solidFill>
                  <a:schemeClr val="bg1"/>
                </a:solidFill>
                <a:latin typeface="IBM Plex Sans ExtraLight" panose="020B0303050203000203" pitchFamily="34" charset="0"/>
                <a:ea typeface="IBM Plex Sans" charset="0"/>
                <a:cs typeface="IBM Plex Sans" charset="0"/>
              </a:rPr>
              <a:t>Cultura</a:t>
            </a:r>
            <a:endParaRPr lang="es-ES_tradnl" sz="4400"/>
          </a:p>
        </p:txBody>
      </p:sp>
      <p:sp>
        <p:nvSpPr>
          <p:cNvPr id="40" name="Rectangle 39">
            <a:extLst>
              <a:ext uri="{FF2B5EF4-FFF2-40B4-BE49-F238E27FC236}">
                <a16:creationId xmlns:a16="http://schemas.microsoft.com/office/drawing/2014/main" id="{E136DFC9-0C81-E14C-AC79-9337372D41E8}"/>
              </a:ext>
            </a:extLst>
          </p:cNvPr>
          <p:cNvSpPr/>
          <p:nvPr/>
        </p:nvSpPr>
        <p:spPr>
          <a:xfrm>
            <a:off x="5779316" y="1082261"/>
            <a:ext cx="1398140" cy="769441"/>
          </a:xfrm>
          <a:prstGeom prst="rect">
            <a:avLst/>
          </a:prstGeom>
        </p:spPr>
        <p:txBody>
          <a:bodyPr wrap="none">
            <a:spAutoFit/>
          </a:bodyPr>
          <a:lstStyle/>
          <a:p>
            <a:r>
              <a:rPr lang="es-ES_tradnl" sz="4400">
                <a:solidFill>
                  <a:schemeClr val="bg1"/>
                </a:solidFill>
                <a:latin typeface="IBM Plex Sans ExtraLight" panose="020B0303050203000203" pitchFamily="34" charset="0"/>
                <a:ea typeface="IBM Plex Sans" charset="0"/>
                <a:cs typeface="IBM Plex Sans" charset="0"/>
              </a:rPr>
              <a:t>Caos</a:t>
            </a:r>
            <a:endParaRPr lang="es-ES_tradnl" sz="4400"/>
          </a:p>
        </p:txBody>
      </p:sp>
      <p:sp>
        <p:nvSpPr>
          <p:cNvPr id="41" name="Rectangle 40">
            <a:extLst>
              <a:ext uri="{FF2B5EF4-FFF2-40B4-BE49-F238E27FC236}">
                <a16:creationId xmlns:a16="http://schemas.microsoft.com/office/drawing/2014/main" id="{3F7B6386-5B7C-7742-95BF-94F5962BFFEE}"/>
              </a:ext>
            </a:extLst>
          </p:cNvPr>
          <p:cNvSpPr/>
          <p:nvPr/>
        </p:nvSpPr>
        <p:spPr>
          <a:xfrm>
            <a:off x="2694648" y="1082261"/>
            <a:ext cx="2550698" cy="769441"/>
          </a:xfrm>
          <a:prstGeom prst="rect">
            <a:avLst/>
          </a:prstGeom>
        </p:spPr>
        <p:txBody>
          <a:bodyPr wrap="none">
            <a:spAutoFit/>
          </a:bodyPr>
          <a:lstStyle/>
          <a:p>
            <a:r>
              <a:rPr lang="es-ES_tradnl" sz="4400" kern="0">
                <a:gradFill>
                  <a:gsLst>
                    <a:gs pos="70000">
                      <a:srgbClr val="8A3FFC"/>
                    </a:gs>
                    <a:gs pos="0">
                      <a:srgbClr val="0061FF"/>
                    </a:gs>
                  </a:gsLst>
                  <a:lin ang="18000000" scaled="0"/>
                </a:gradFill>
                <a:latin typeface="IBM Plex Sans ExtraLight" panose="020B0303050203000203" pitchFamily="34" charset="0"/>
              </a:rPr>
              <a:t>Controles</a:t>
            </a:r>
          </a:p>
        </p:txBody>
      </p:sp>
      <p:grpSp>
        <p:nvGrpSpPr>
          <p:cNvPr id="42" name="Group 41">
            <a:extLst>
              <a:ext uri="{FF2B5EF4-FFF2-40B4-BE49-F238E27FC236}">
                <a16:creationId xmlns:a16="http://schemas.microsoft.com/office/drawing/2014/main" id="{8DC3BD98-A848-F24E-8475-5F390BA2C412}"/>
              </a:ext>
            </a:extLst>
          </p:cNvPr>
          <p:cNvGrpSpPr/>
          <p:nvPr/>
        </p:nvGrpSpPr>
        <p:grpSpPr>
          <a:xfrm>
            <a:off x="-9017951" y="2174439"/>
            <a:ext cx="7986124" cy="230832"/>
            <a:chOff x="656172" y="2174439"/>
            <a:chExt cx="7986124" cy="230832"/>
          </a:xfrm>
        </p:grpSpPr>
        <p:sp>
          <p:nvSpPr>
            <p:cNvPr id="43" name="Line">
              <a:extLst>
                <a:ext uri="{FF2B5EF4-FFF2-40B4-BE49-F238E27FC236}">
                  <a16:creationId xmlns:a16="http://schemas.microsoft.com/office/drawing/2014/main" id="{BC63DD2E-FBBC-BF4E-A942-BDDF0AA3A9FA}"/>
                </a:ext>
              </a:extLst>
            </p:cNvPr>
            <p:cNvSpPr/>
            <p:nvPr/>
          </p:nvSpPr>
          <p:spPr>
            <a:xfrm>
              <a:off x="704677" y="2189170"/>
              <a:ext cx="7937619" cy="1"/>
            </a:xfrm>
            <a:prstGeom prst="line">
              <a:avLst/>
            </a:prstGeom>
            <a:ln w="12700">
              <a:solidFill>
                <a:srgbClr val="FF0000"/>
              </a:solidFill>
              <a:custDash>
                <a:ds d="200000" sp="200000"/>
              </a:custDash>
              <a:miter lim="400000"/>
            </a:ln>
          </p:spPr>
          <p:txBody>
            <a:bodyPr lIns="45719" rIns="45719"/>
            <a:lstStyle/>
            <a:p>
              <a:pPr>
                <a:defRPr>
                  <a:solidFill>
                    <a:srgbClr val="000000"/>
                  </a:solidFill>
                </a:defRPr>
              </a:pPr>
              <a:endParaRPr lang="es-ES_tradnl"/>
            </a:p>
          </p:txBody>
        </p:sp>
        <p:sp>
          <p:nvSpPr>
            <p:cNvPr id="45" name="Fundamental Limit">
              <a:extLst>
                <a:ext uri="{FF2B5EF4-FFF2-40B4-BE49-F238E27FC236}">
                  <a16:creationId xmlns:a16="http://schemas.microsoft.com/office/drawing/2014/main" id="{C2CE52E5-4F68-E845-A105-972A9180D4E4}"/>
                </a:ext>
              </a:extLst>
            </p:cNvPr>
            <p:cNvSpPr txBox="1"/>
            <p:nvPr/>
          </p:nvSpPr>
          <p:spPr>
            <a:xfrm>
              <a:off x="656172" y="2174439"/>
              <a:ext cx="1862046" cy="230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900">
                  <a:latin typeface="IBM Plex Sans Medium"/>
                  <a:ea typeface="IBM Plex Sans Medium"/>
                  <a:cs typeface="IBM Plex Sans Medium"/>
                  <a:sym typeface="IBM Plex Sans Medium"/>
                </a:defRPr>
              </a:lvl1pPr>
            </a:lstStyle>
            <a:p>
              <a:r>
                <a:rPr lang="es-ES_tradnl" err="1">
                  <a:solidFill>
                    <a:srgbClr val="FF0000"/>
                  </a:solidFill>
                </a:rPr>
                <a:t>Minimum</a:t>
              </a:r>
              <a:r>
                <a:rPr lang="es-ES_tradnl">
                  <a:solidFill>
                    <a:srgbClr val="FF0000"/>
                  </a:solidFill>
                </a:rPr>
                <a:t> seguridad </a:t>
              </a:r>
              <a:r>
                <a:rPr lang="es-ES_tradnl" err="1">
                  <a:solidFill>
                    <a:srgbClr val="FF0000"/>
                  </a:solidFill>
                </a:rPr>
                <a:t>for</a:t>
              </a:r>
              <a:r>
                <a:rPr lang="es-ES_tradnl">
                  <a:solidFill>
                    <a:srgbClr val="FF0000"/>
                  </a:solidFill>
                </a:rPr>
                <a:t> Cloud Era</a:t>
              </a:r>
            </a:p>
          </p:txBody>
        </p:sp>
      </p:grpSp>
      <p:sp>
        <p:nvSpPr>
          <p:cNvPr id="46" name="Rectangle">
            <a:extLst>
              <a:ext uri="{FF2B5EF4-FFF2-40B4-BE49-F238E27FC236}">
                <a16:creationId xmlns:a16="http://schemas.microsoft.com/office/drawing/2014/main" id="{90CB09B3-CCED-0D43-9848-09AC14B2D017}"/>
              </a:ext>
            </a:extLst>
          </p:cNvPr>
          <p:cNvSpPr/>
          <p:nvPr/>
        </p:nvSpPr>
        <p:spPr>
          <a:xfrm rot="16200000">
            <a:off x="-11404655" y="2500320"/>
            <a:ext cx="4480560" cy="14338"/>
          </a:xfrm>
          <a:prstGeom prst="rect">
            <a:avLst/>
          </a:prstGeom>
          <a:gradFill>
            <a:gsLst>
              <a:gs pos="0">
                <a:srgbClr val="000000">
                  <a:alpha val="0"/>
                </a:srgbClr>
              </a:gs>
              <a:gs pos="10355">
                <a:srgbClr val="454545">
                  <a:alpha val="51629"/>
                </a:srgbClr>
              </a:gs>
              <a:gs pos="39000">
                <a:srgbClr val="5E5E5E">
                  <a:alpha val="19000"/>
                </a:srgbClr>
              </a:gs>
              <a:gs pos="88000">
                <a:srgbClr val="5E5E5E">
                  <a:alpha val="0"/>
                </a:srgbClr>
              </a:gs>
              <a:gs pos="100000">
                <a:srgbClr val="000000"/>
              </a:gs>
            </a:gsLst>
          </a:gradFill>
          <a:ln w="12700">
            <a:miter lim="400000"/>
          </a:ln>
        </p:spPr>
        <p:txBody>
          <a:bodyPr lIns="36000" tIns="36000" rIns="36000" bIns="36000"/>
          <a:lstStyle/>
          <a:p>
            <a:endParaRPr lang="es-ES_tradnl"/>
          </a:p>
        </p:txBody>
      </p:sp>
      <p:sp>
        <p:nvSpPr>
          <p:cNvPr id="47" name="Line">
            <a:extLst>
              <a:ext uri="{FF2B5EF4-FFF2-40B4-BE49-F238E27FC236}">
                <a16:creationId xmlns:a16="http://schemas.microsoft.com/office/drawing/2014/main" id="{ABECAE7C-3746-3A47-8439-CE66A8D87871}"/>
              </a:ext>
            </a:extLst>
          </p:cNvPr>
          <p:cNvSpPr/>
          <p:nvPr/>
        </p:nvSpPr>
        <p:spPr>
          <a:xfrm>
            <a:off x="-8895623" y="2405271"/>
            <a:ext cx="3971609" cy="1631596"/>
          </a:xfrm>
          <a:custGeom>
            <a:avLst/>
            <a:gdLst/>
            <a:ahLst/>
            <a:cxnLst>
              <a:cxn ang="0">
                <a:pos x="wd2" y="hd2"/>
              </a:cxn>
              <a:cxn ang="5400000">
                <a:pos x="wd2" y="hd2"/>
              </a:cxn>
              <a:cxn ang="10800000">
                <a:pos x="wd2" y="hd2"/>
              </a:cxn>
              <a:cxn ang="16200000">
                <a:pos x="wd2" y="hd2"/>
              </a:cxn>
            </a:cxnLst>
            <a:rect l="0" t="0" r="r" b="b"/>
            <a:pathLst>
              <a:path w="21600" h="20488" extrusionOk="0">
                <a:moveTo>
                  <a:pt x="0" y="19587"/>
                </a:moveTo>
                <a:cubicBezTo>
                  <a:pt x="2126" y="21141"/>
                  <a:pt x="4411" y="20657"/>
                  <a:pt x="6307" y="18345"/>
                </a:cubicBezTo>
                <a:cubicBezTo>
                  <a:pt x="8044" y="16227"/>
                  <a:pt x="9267" y="12842"/>
                  <a:pt x="10524" y="9724"/>
                </a:cubicBezTo>
                <a:cubicBezTo>
                  <a:pt x="12254" y="5438"/>
                  <a:pt x="14180" y="1370"/>
                  <a:pt x="16693" y="267"/>
                </a:cubicBezTo>
                <a:cubicBezTo>
                  <a:pt x="18345" y="-459"/>
                  <a:pt x="20050" y="341"/>
                  <a:pt x="21600" y="2100"/>
                </a:cubicBezTo>
              </a:path>
            </a:pathLst>
          </a:custGeom>
          <a:ln w="38100">
            <a:solidFill>
              <a:schemeClr val="accent1">
                <a:alpha val="40428"/>
              </a:schemeClr>
            </a:solidFill>
          </a:ln>
        </p:spPr>
        <p:txBody>
          <a:bodyPr lIns="45719" rIns="45719"/>
          <a:lstStyle/>
          <a:p>
            <a:pPr>
              <a:defRPr>
                <a:solidFill>
                  <a:srgbClr val="000000"/>
                </a:solidFill>
              </a:defRPr>
            </a:pPr>
            <a:endParaRPr lang="es-ES_tradnl"/>
          </a:p>
        </p:txBody>
      </p:sp>
      <p:sp>
        <p:nvSpPr>
          <p:cNvPr id="48" name="Time &amp; Investments">
            <a:extLst>
              <a:ext uri="{FF2B5EF4-FFF2-40B4-BE49-F238E27FC236}">
                <a16:creationId xmlns:a16="http://schemas.microsoft.com/office/drawing/2014/main" id="{DB50D132-EDA7-9843-A1DE-F64831FD478F}"/>
              </a:ext>
            </a:extLst>
          </p:cNvPr>
          <p:cNvSpPr txBox="1"/>
          <p:nvPr/>
        </p:nvSpPr>
        <p:spPr>
          <a:xfrm>
            <a:off x="-8355527" y="4781714"/>
            <a:ext cx="6506808" cy="2671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ct val="80000"/>
              </a:lnSpc>
              <a:defRPr sz="1400">
                <a:solidFill>
                  <a:srgbClr val="DDDDDD"/>
                </a:solidFill>
                <a:latin typeface="IBM Plex Sans Light"/>
                <a:ea typeface="IBM Plex Sans Light"/>
                <a:cs typeface="IBM Plex Sans Light"/>
                <a:sym typeface="IBM Plex Sans Light"/>
              </a:defRPr>
            </a:lvl1pPr>
          </a:lstStyle>
          <a:p>
            <a:r>
              <a:rPr lang="es-ES_tradnl"/>
              <a:t>Time &amp; </a:t>
            </a:r>
            <a:r>
              <a:rPr lang="es-ES_tradnl" err="1"/>
              <a:t>Investments</a:t>
            </a:r>
            <a:endParaRPr lang="es-ES_tradnl"/>
          </a:p>
        </p:txBody>
      </p:sp>
      <p:sp>
        <p:nvSpPr>
          <p:cNvPr id="49" name="Effectiveness">
            <a:extLst>
              <a:ext uri="{FF2B5EF4-FFF2-40B4-BE49-F238E27FC236}">
                <a16:creationId xmlns:a16="http://schemas.microsoft.com/office/drawing/2014/main" id="{62B50C08-4E4E-0047-9184-2C0870EAB690}"/>
              </a:ext>
            </a:extLst>
          </p:cNvPr>
          <p:cNvSpPr txBox="1"/>
          <p:nvPr/>
        </p:nvSpPr>
        <p:spPr>
          <a:xfrm rot="16200000">
            <a:off x="-11550940" y="2809974"/>
            <a:ext cx="4479422" cy="2671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ct val="80000"/>
              </a:lnSpc>
              <a:defRPr sz="1400">
                <a:solidFill>
                  <a:srgbClr val="DDDDDD"/>
                </a:solidFill>
                <a:latin typeface="IBM Plex Sans Light"/>
                <a:ea typeface="IBM Plex Sans Light"/>
                <a:cs typeface="IBM Plex Sans Light"/>
                <a:sym typeface="IBM Plex Sans Light"/>
              </a:defRPr>
            </a:lvl1pPr>
          </a:lstStyle>
          <a:p>
            <a:r>
              <a:rPr lang="es-ES_tradnl" err="1"/>
              <a:t>Effectiveness</a:t>
            </a:r>
            <a:endParaRPr lang="es-ES_tradnl"/>
          </a:p>
        </p:txBody>
      </p:sp>
      <p:sp>
        <p:nvSpPr>
          <p:cNvPr id="50" name="Legacy IT">
            <a:extLst>
              <a:ext uri="{FF2B5EF4-FFF2-40B4-BE49-F238E27FC236}">
                <a16:creationId xmlns:a16="http://schemas.microsoft.com/office/drawing/2014/main" id="{A7F812E1-DEF5-5644-800A-E2E462DFAC2D}"/>
              </a:ext>
            </a:extLst>
          </p:cNvPr>
          <p:cNvSpPr txBox="1"/>
          <p:nvPr/>
        </p:nvSpPr>
        <p:spPr>
          <a:xfrm>
            <a:off x="-8625585" y="4794414"/>
            <a:ext cx="2290434" cy="2047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80000"/>
              </a:lnSpc>
              <a:defRPr sz="700">
                <a:solidFill>
                  <a:srgbClr val="DDDDDD"/>
                </a:solidFill>
                <a:latin typeface="IBM Plex Sans Text"/>
                <a:ea typeface="IBM Plex Sans Text"/>
                <a:cs typeface="IBM Plex Sans Text"/>
                <a:sym typeface="IBM Plex Sans Text"/>
              </a:defRPr>
            </a:lvl1pPr>
          </a:lstStyle>
          <a:p>
            <a:pPr algn="ctr"/>
            <a:r>
              <a:rPr lang="es-ES_tradnl" sz="900" err="1"/>
              <a:t>Legacy</a:t>
            </a:r>
            <a:r>
              <a:rPr lang="es-ES_tradnl" sz="900"/>
              <a:t> IT</a:t>
            </a:r>
          </a:p>
        </p:txBody>
      </p:sp>
      <p:grpSp>
        <p:nvGrpSpPr>
          <p:cNvPr id="51" name="Group">
            <a:extLst>
              <a:ext uri="{FF2B5EF4-FFF2-40B4-BE49-F238E27FC236}">
                <a16:creationId xmlns:a16="http://schemas.microsoft.com/office/drawing/2014/main" id="{522FEACF-8DD8-C743-B108-59668E44E182}"/>
              </a:ext>
            </a:extLst>
          </p:cNvPr>
          <p:cNvGrpSpPr/>
          <p:nvPr/>
        </p:nvGrpSpPr>
        <p:grpSpPr>
          <a:xfrm>
            <a:off x="-9045473" y="5372870"/>
            <a:ext cx="6511735" cy="81784"/>
            <a:chOff x="0" y="0"/>
            <a:chExt cx="6511734" cy="81782"/>
          </a:xfrm>
        </p:grpSpPr>
        <p:sp>
          <p:nvSpPr>
            <p:cNvPr id="52" name="Line">
              <a:extLst>
                <a:ext uri="{FF2B5EF4-FFF2-40B4-BE49-F238E27FC236}">
                  <a16:creationId xmlns:a16="http://schemas.microsoft.com/office/drawing/2014/main" id="{C2013CFA-F5AA-A441-A468-C5FF1DC9BF91}"/>
                </a:ext>
              </a:extLst>
            </p:cNvPr>
            <p:cNvSpPr/>
            <p:nvPr/>
          </p:nvSpPr>
          <p:spPr>
            <a:xfrm flipV="1">
              <a:off x="-1" y="0"/>
              <a:ext cx="2"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lang="es-ES_tradnl"/>
            </a:p>
          </p:txBody>
        </p:sp>
        <p:sp>
          <p:nvSpPr>
            <p:cNvPr id="53" name="Line">
              <a:extLst>
                <a:ext uri="{FF2B5EF4-FFF2-40B4-BE49-F238E27FC236}">
                  <a16:creationId xmlns:a16="http://schemas.microsoft.com/office/drawing/2014/main" id="{B73FC481-49D4-8D47-BD36-C6C6E502AAB6}"/>
                </a:ext>
              </a:extLst>
            </p:cNvPr>
            <p:cNvSpPr/>
            <p:nvPr/>
          </p:nvSpPr>
          <p:spPr>
            <a:xfrm flipV="1">
              <a:off x="383043"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lang="es-ES_tradnl"/>
            </a:p>
          </p:txBody>
        </p:sp>
        <p:sp>
          <p:nvSpPr>
            <p:cNvPr id="54" name="Line">
              <a:extLst>
                <a:ext uri="{FF2B5EF4-FFF2-40B4-BE49-F238E27FC236}">
                  <a16:creationId xmlns:a16="http://schemas.microsoft.com/office/drawing/2014/main" id="{8F1B5432-75A6-7144-A9AF-FF25C73D5B6F}"/>
                </a:ext>
              </a:extLst>
            </p:cNvPr>
            <p:cNvSpPr/>
            <p:nvPr/>
          </p:nvSpPr>
          <p:spPr>
            <a:xfrm flipV="1">
              <a:off x="766086"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lang="es-ES_tradnl"/>
            </a:p>
          </p:txBody>
        </p:sp>
        <p:sp>
          <p:nvSpPr>
            <p:cNvPr id="55" name="Line">
              <a:extLst>
                <a:ext uri="{FF2B5EF4-FFF2-40B4-BE49-F238E27FC236}">
                  <a16:creationId xmlns:a16="http://schemas.microsoft.com/office/drawing/2014/main" id="{F84CB7E0-AD13-924E-B974-0BFE4820EE14}"/>
                </a:ext>
              </a:extLst>
            </p:cNvPr>
            <p:cNvSpPr/>
            <p:nvPr/>
          </p:nvSpPr>
          <p:spPr>
            <a:xfrm flipV="1">
              <a:off x="1149129"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lang="es-ES_tradnl"/>
            </a:p>
          </p:txBody>
        </p:sp>
        <p:sp>
          <p:nvSpPr>
            <p:cNvPr id="56" name="Line">
              <a:extLst>
                <a:ext uri="{FF2B5EF4-FFF2-40B4-BE49-F238E27FC236}">
                  <a16:creationId xmlns:a16="http://schemas.microsoft.com/office/drawing/2014/main" id="{9A017E66-1821-B54A-895F-FD2EAAD0744B}"/>
                </a:ext>
              </a:extLst>
            </p:cNvPr>
            <p:cNvSpPr/>
            <p:nvPr/>
          </p:nvSpPr>
          <p:spPr>
            <a:xfrm flipV="1">
              <a:off x="1532172"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lang="es-ES_tradnl"/>
            </a:p>
          </p:txBody>
        </p:sp>
        <p:sp>
          <p:nvSpPr>
            <p:cNvPr id="57" name="Line">
              <a:extLst>
                <a:ext uri="{FF2B5EF4-FFF2-40B4-BE49-F238E27FC236}">
                  <a16:creationId xmlns:a16="http://schemas.microsoft.com/office/drawing/2014/main" id="{C099DF27-1323-2148-A106-C1BD73849B79}"/>
                </a:ext>
              </a:extLst>
            </p:cNvPr>
            <p:cNvSpPr/>
            <p:nvPr/>
          </p:nvSpPr>
          <p:spPr>
            <a:xfrm flipV="1">
              <a:off x="1915215"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lang="es-ES_tradnl"/>
            </a:p>
          </p:txBody>
        </p:sp>
        <p:sp>
          <p:nvSpPr>
            <p:cNvPr id="58" name="Line">
              <a:extLst>
                <a:ext uri="{FF2B5EF4-FFF2-40B4-BE49-F238E27FC236}">
                  <a16:creationId xmlns:a16="http://schemas.microsoft.com/office/drawing/2014/main" id="{7BDF7724-1B36-9E49-BD0F-70A6C083EBA9}"/>
                </a:ext>
              </a:extLst>
            </p:cNvPr>
            <p:cNvSpPr/>
            <p:nvPr/>
          </p:nvSpPr>
          <p:spPr>
            <a:xfrm flipV="1">
              <a:off x="2298258"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lang="es-ES_tradnl"/>
            </a:p>
          </p:txBody>
        </p:sp>
        <p:sp>
          <p:nvSpPr>
            <p:cNvPr id="59" name="Line">
              <a:extLst>
                <a:ext uri="{FF2B5EF4-FFF2-40B4-BE49-F238E27FC236}">
                  <a16:creationId xmlns:a16="http://schemas.microsoft.com/office/drawing/2014/main" id="{DABADFBA-D1C6-8749-8245-F96A806AFB8F}"/>
                </a:ext>
              </a:extLst>
            </p:cNvPr>
            <p:cNvSpPr/>
            <p:nvPr/>
          </p:nvSpPr>
          <p:spPr>
            <a:xfrm flipV="1">
              <a:off x="2681302"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lang="es-ES_tradnl"/>
            </a:p>
          </p:txBody>
        </p:sp>
        <p:sp>
          <p:nvSpPr>
            <p:cNvPr id="60" name="Line">
              <a:extLst>
                <a:ext uri="{FF2B5EF4-FFF2-40B4-BE49-F238E27FC236}">
                  <a16:creationId xmlns:a16="http://schemas.microsoft.com/office/drawing/2014/main" id="{1A7B0768-420B-274D-96D4-7BF7EF3F3944}"/>
                </a:ext>
              </a:extLst>
            </p:cNvPr>
            <p:cNvSpPr/>
            <p:nvPr/>
          </p:nvSpPr>
          <p:spPr>
            <a:xfrm flipV="1">
              <a:off x="3064345"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lang="es-ES_tradnl"/>
            </a:p>
          </p:txBody>
        </p:sp>
        <p:sp>
          <p:nvSpPr>
            <p:cNvPr id="61" name="Line">
              <a:extLst>
                <a:ext uri="{FF2B5EF4-FFF2-40B4-BE49-F238E27FC236}">
                  <a16:creationId xmlns:a16="http://schemas.microsoft.com/office/drawing/2014/main" id="{0F8A2E28-AE61-6D44-B96B-3E5315DB1223}"/>
                </a:ext>
              </a:extLst>
            </p:cNvPr>
            <p:cNvSpPr/>
            <p:nvPr/>
          </p:nvSpPr>
          <p:spPr>
            <a:xfrm flipV="1">
              <a:off x="3447388"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lang="es-ES_tradnl"/>
            </a:p>
          </p:txBody>
        </p:sp>
        <p:sp>
          <p:nvSpPr>
            <p:cNvPr id="62" name="Line">
              <a:extLst>
                <a:ext uri="{FF2B5EF4-FFF2-40B4-BE49-F238E27FC236}">
                  <a16:creationId xmlns:a16="http://schemas.microsoft.com/office/drawing/2014/main" id="{128EC53D-EF7B-D14D-B9AA-4D96DC22E75F}"/>
                </a:ext>
              </a:extLst>
            </p:cNvPr>
            <p:cNvSpPr/>
            <p:nvPr/>
          </p:nvSpPr>
          <p:spPr>
            <a:xfrm flipV="1">
              <a:off x="3830431"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lang="es-ES_tradnl"/>
            </a:p>
          </p:txBody>
        </p:sp>
        <p:sp>
          <p:nvSpPr>
            <p:cNvPr id="63" name="Line">
              <a:extLst>
                <a:ext uri="{FF2B5EF4-FFF2-40B4-BE49-F238E27FC236}">
                  <a16:creationId xmlns:a16="http://schemas.microsoft.com/office/drawing/2014/main" id="{64DA5B79-44E5-9849-A714-BF1C5AEEB04C}"/>
                </a:ext>
              </a:extLst>
            </p:cNvPr>
            <p:cNvSpPr/>
            <p:nvPr/>
          </p:nvSpPr>
          <p:spPr>
            <a:xfrm flipV="1">
              <a:off x="4213475"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lang="es-ES_tradnl"/>
            </a:p>
          </p:txBody>
        </p:sp>
        <p:sp>
          <p:nvSpPr>
            <p:cNvPr id="64" name="Line">
              <a:extLst>
                <a:ext uri="{FF2B5EF4-FFF2-40B4-BE49-F238E27FC236}">
                  <a16:creationId xmlns:a16="http://schemas.microsoft.com/office/drawing/2014/main" id="{E0F69B2D-5CA1-D742-905A-3BEA9BB76C3E}"/>
                </a:ext>
              </a:extLst>
            </p:cNvPr>
            <p:cNvSpPr/>
            <p:nvPr/>
          </p:nvSpPr>
          <p:spPr>
            <a:xfrm flipV="1">
              <a:off x="4596518"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lang="es-ES_tradnl"/>
            </a:p>
          </p:txBody>
        </p:sp>
        <p:sp>
          <p:nvSpPr>
            <p:cNvPr id="65" name="Line">
              <a:extLst>
                <a:ext uri="{FF2B5EF4-FFF2-40B4-BE49-F238E27FC236}">
                  <a16:creationId xmlns:a16="http://schemas.microsoft.com/office/drawing/2014/main" id="{96AE8979-535B-E54A-9750-8E00536C372A}"/>
                </a:ext>
              </a:extLst>
            </p:cNvPr>
            <p:cNvSpPr/>
            <p:nvPr/>
          </p:nvSpPr>
          <p:spPr>
            <a:xfrm flipV="1">
              <a:off x="4979561"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lang="es-ES_tradnl"/>
            </a:p>
          </p:txBody>
        </p:sp>
        <p:sp>
          <p:nvSpPr>
            <p:cNvPr id="66" name="Line">
              <a:extLst>
                <a:ext uri="{FF2B5EF4-FFF2-40B4-BE49-F238E27FC236}">
                  <a16:creationId xmlns:a16="http://schemas.microsoft.com/office/drawing/2014/main" id="{C2E5BE61-D514-6143-B92C-0A5B47E8DFA9}"/>
                </a:ext>
              </a:extLst>
            </p:cNvPr>
            <p:cNvSpPr/>
            <p:nvPr/>
          </p:nvSpPr>
          <p:spPr>
            <a:xfrm flipV="1">
              <a:off x="5362604"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lang="es-ES_tradnl"/>
            </a:p>
          </p:txBody>
        </p:sp>
        <p:sp>
          <p:nvSpPr>
            <p:cNvPr id="67" name="Line">
              <a:extLst>
                <a:ext uri="{FF2B5EF4-FFF2-40B4-BE49-F238E27FC236}">
                  <a16:creationId xmlns:a16="http://schemas.microsoft.com/office/drawing/2014/main" id="{01A2A9C6-4B23-004E-BED0-217E49DE020C}"/>
                </a:ext>
              </a:extLst>
            </p:cNvPr>
            <p:cNvSpPr/>
            <p:nvPr/>
          </p:nvSpPr>
          <p:spPr>
            <a:xfrm flipV="1">
              <a:off x="5745647"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lang="es-ES_tradnl"/>
            </a:p>
          </p:txBody>
        </p:sp>
        <p:sp>
          <p:nvSpPr>
            <p:cNvPr id="68" name="Line">
              <a:extLst>
                <a:ext uri="{FF2B5EF4-FFF2-40B4-BE49-F238E27FC236}">
                  <a16:creationId xmlns:a16="http://schemas.microsoft.com/office/drawing/2014/main" id="{5BB4F0C1-C6C8-E248-9249-21885C53748C}"/>
                </a:ext>
              </a:extLst>
            </p:cNvPr>
            <p:cNvSpPr/>
            <p:nvPr/>
          </p:nvSpPr>
          <p:spPr>
            <a:xfrm flipV="1">
              <a:off x="6128691"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lang="es-ES_tradnl"/>
            </a:p>
          </p:txBody>
        </p:sp>
        <p:sp>
          <p:nvSpPr>
            <p:cNvPr id="69" name="Line">
              <a:extLst>
                <a:ext uri="{FF2B5EF4-FFF2-40B4-BE49-F238E27FC236}">
                  <a16:creationId xmlns:a16="http://schemas.microsoft.com/office/drawing/2014/main" id="{4E10F1C8-5080-3D4A-B2C3-770DF543C923}"/>
                </a:ext>
              </a:extLst>
            </p:cNvPr>
            <p:cNvSpPr/>
            <p:nvPr/>
          </p:nvSpPr>
          <p:spPr>
            <a:xfrm flipV="1">
              <a:off x="6511734"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lang="es-ES_tradnl"/>
            </a:p>
          </p:txBody>
        </p:sp>
      </p:grpSp>
      <p:sp>
        <p:nvSpPr>
          <p:cNvPr id="70" name="Cloud Era">
            <a:extLst>
              <a:ext uri="{FF2B5EF4-FFF2-40B4-BE49-F238E27FC236}">
                <a16:creationId xmlns:a16="http://schemas.microsoft.com/office/drawing/2014/main" id="{1DB00384-51DF-9644-BE92-F0FC20C5F66C}"/>
              </a:ext>
            </a:extLst>
          </p:cNvPr>
          <p:cNvSpPr txBox="1"/>
          <p:nvPr/>
        </p:nvSpPr>
        <p:spPr>
          <a:xfrm>
            <a:off x="-3876621" y="4781714"/>
            <a:ext cx="1644445" cy="2047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lnSpc>
                <a:spcPct val="80000"/>
              </a:lnSpc>
              <a:defRPr sz="700">
                <a:solidFill>
                  <a:srgbClr val="DDDDDD"/>
                </a:solidFill>
                <a:latin typeface="IBM Plex Sans Text"/>
                <a:ea typeface="IBM Plex Sans Text"/>
                <a:cs typeface="IBM Plex Sans Text"/>
                <a:sym typeface="IBM Plex Sans Text"/>
              </a:defRPr>
            </a:lvl1pPr>
          </a:lstStyle>
          <a:p>
            <a:pPr algn="ctr"/>
            <a:r>
              <a:rPr lang="es-ES_tradnl" sz="900"/>
              <a:t>Cloud Era</a:t>
            </a:r>
          </a:p>
        </p:txBody>
      </p:sp>
      <p:sp>
        <p:nvSpPr>
          <p:cNvPr id="71" name="Rectangle">
            <a:extLst>
              <a:ext uri="{FF2B5EF4-FFF2-40B4-BE49-F238E27FC236}">
                <a16:creationId xmlns:a16="http://schemas.microsoft.com/office/drawing/2014/main" id="{E34E6BC1-3A3B-C94A-AE20-A1098D0CCAF9}"/>
              </a:ext>
            </a:extLst>
          </p:cNvPr>
          <p:cNvSpPr/>
          <p:nvPr/>
        </p:nvSpPr>
        <p:spPr>
          <a:xfrm>
            <a:off x="-9427842" y="4708043"/>
            <a:ext cx="8443219" cy="14338"/>
          </a:xfrm>
          <a:prstGeom prst="rect">
            <a:avLst/>
          </a:prstGeom>
          <a:gradFill>
            <a:gsLst>
              <a:gs pos="0">
                <a:srgbClr val="000000"/>
              </a:gs>
              <a:gs pos="10355">
                <a:srgbClr val="454545">
                  <a:alpha val="51629"/>
                </a:srgbClr>
              </a:gs>
              <a:gs pos="48306">
                <a:srgbClr val="5E5E5E">
                  <a:alpha val="45657"/>
                </a:srgbClr>
              </a:gs>
              <a:gs pos="88860">
                <a:srgbClr val="5E5E5E">
                  <a:alpha val="58216"/>
                </a:srgbClr>
              </a:gs>
              <a:gs pos="100000">
                <a:srgbClr val="000000">
                  <a:alpha val="68843"/>
                </a:srgbClr>
              </a:gs>
            </a:gsLst>
          </a:gradFill>
          <a:ln w="12700">
            <a:miter lim="400000"/>
          </a:ln>
        </p:spPr>
        <p:txBody>
          <a:bodyPr lIns="36000" tIns="36000" rIns="36000" bIns="36000"/>
          <a:lstStyle/>
          <a:p>
            <a:endParaRPr lang="es-ES_tradnl"/>
          </a:p>
        </p:txBody>
      </p:sp>
      <p:sp>
        <p:nvSpPr>
          <p:cNvPr id="72" name="Today’s rules  are not keeping up.">
            <a:extLst>
              <a:ext uri="{FF2B5EF4-FFF2-40B4-BE49-F238E27FC236}">
                <a16:creationId xmlns:a16="http://schemas.microsoft.com/office/drawing/2014/main" id="{C9688067-3EFC-B94F-B7E7-0781088EDD3C}"/>
              </a:ext>
            </a:extLst>
          </p:cNvPr>
          <p:cNvSpPr txBox="1">
            <a:spLocks/>
          </p:cNvSpPr>
          <p:nvPr/>
        </p:nvSpPr>
        <p:spPr>
          <a:xfrm>
            <a:off x="-9427118" y="223957"/>
            <a:ext cx="5198452" cy="1329596"/>
          </a:xfrm>
          <a:prstGeom prst="rect">
            <a:avLst/>
          </a:prstGeom>
        </p:spPr>
        <p:txBody>
          <a:bodyPr>
            <a:normAutofit/>
          </a:bodyPr>
          <a:lstStyle>
            <a:lvl1pPr marL="0" indent="0" algn="l" defTabSz="768095" rtl="0" eaLnBrk="1" fontAlgn="base" hangingPunct="1">
              <a:lnSpc>
                <a:spcPct val="100000"/>
              </a:lnSpc>
              <a:spcBef>
                <a:spcPts val="1000"/>
              </a:spcBef>
              <a:spcAft>
                <a:spcPct val="0"/>
              </a:spcAft>
              <a:buClr>
                <a:srgbClr val="6D6E70"/>
              </a:buClr>
              <a:buSzPct val="90000"/>
              <a:buFont typeface="Wingdings" pitchFamily="2" charset="2"/>
              <a:buNone/>
              <a:defRPr sz="4200">
                <a:solidFill>
                  <a:schemeClr val="bg1"/>
                </a:solidFill>
                <a:latin typeface="IBM Plex Sans" charset="0"/>
                <a:ea typeface="IBM Plex Sans" charset="0"/>
                <a:cs typeface="IBM Plex Sans" charset="0"/>
              </a:defRPr>
            </a:lvl1pPr>
            <a:lvl2pPr marL="171450" indent="-171450" algn="l" rtl="0" eaLnBrk="1" fontAlgn="base" hangingPunct="1">
              <a:lnSpc>
                <a:spcPct val="100000"/>
              </a:lnSpc>
              <a:spcBef>
                <a:spcPts val="1200"/>
              </a:spcBef>
              <a:spcAft>
                <a:spcPct val="0"/>
              </a:spcAft>
              <a:buClr>
                <a:schemeClr val="bg1"/>
              </a:buClr>
              <a:buSzPct val="100000"/>
              <a:buFont typeface="Arial" panose="020B0604020202020204" pitchFamily="34" charset="0"/>
              <a:buChar char="•"/>
              <a:tabLst/>
              <a:defRPr sz="1400">
                <a:solidFill>
                  <a:schemeClr val="bg1"/>
                </a:solidFill>
                <a:latin typeface="IBM Plex Sans" charset="0"/>
                <a:ea typeface="IBM Plex Sans" charset="0"/>
                <a:cs typeface="IBM Plex Sans" charset="0"/>
              </a:defRPr>
            </a:lvl2pPr>
            <a:lvl3pPr marL="342900" indent="-141288" algn="l" rtl="0" eaLnBrk="1" fontAlgn="base" hangingPunct="1">
              <a:lnSpc>
                <a:spcPct val="100000"/>
              </a:lnSpc>
              <a:spcBef>
                <a:spcPts val="1200"/>
              </a:spcBef>
              <a:spcAft>
                <a:spcPct val="0"/>
              </a:spcAft>
              <a:buClr>
                <a:schemeClr val="bg1"/>
              </a:buClr>
              <a:buSzPct val="100000"/>
              <a:buFont typeface="System Font Regular"/>
              <a:buChar char="–"/>
              <a:tabLst/>
              <a:defRPr sz="1400">
                <a:solidFill>
                  <a:schemeClr val="bg1"/>
                </a:solidFill>
                <a:latin typeface="IBM Plex Sans" charset="0"/>
                <a:ea typeface="IBM Plex Sans" charset="0"/>
                <a:cs typeface="IBM Plex Sans" charset="0"/>
              </a:defRPr>
            </a:lvl3pPr>
            <a:lvl4pPr marL="628650" indent="-193675" algn="l" rtl="0" eaLnBrk="1" fontAlgn="base" hangingPunct="1">
              <a:lnSpc>
                <a:spcPct val="100000"/>
              </a:lnSpc>
              <a:spcBef>
                <a:spcPts val="1200"/>
              </a:spcBef>
              <a:spcAft>
                <a:spcPct val="0"/>
              </a:spcAft>
              <a:buClr>
                <a:schemeClr val="bg1"/>
              </a:buClr>
              <a:buSzPct val="100000"/>
              <a:buFont typeface="System Font Regular"/>
              <a:buChar char="»"/>
              <a:tabLst/>
              <a:defRPr sz="1400" baseline="0">
                <a:solidFill>
                  <a:schemeClr val="bg1"/>
                </a:solidFill>
                <a:latin typeface="IBM Plex Sans" charset="0"/>
                <a:ea typeface="IBM Plex Sans" charset="0"/>
                <a:cs typeface="IBM Plex Sans" charset="0"/>
              </a:defRPr>
            </a:lvl4pPr>
            <a:lvl5pPr marL="803275" indent="-171450" algn="l" rtl="0" eaLnBrk="1" fontAlgn="base" hangingPunct="1">
              <a:lnSpc>
                <a:spcPct val="100000"/>
              </a:lnSpc>
              <a:spcBef>
                <a:spcPts val="1200"/>
              </a:spcBef>
              <a:spcAft>
                <a:spcPct val="0"/>
              </a:spcAft>
              <a:buClr>
                <a:schemeClr val="bg1"/>
              </a:buClr>
              <a:buFont typeface="System Font Regular"/>
              <a:buChar char="–"/>
              <a:tabLst/>
              <a:defRPr sz="1400">
                <a:solidFill>
                  <a:schemeClr val="bg1"/>
                </a:solidFill>
                <a:latin typeface="IBM Plex Sans" charset="0"/>
                <a:ea typeface="IBM Plex Sans" charset="0"/>
                <a:cs typeface="IBM Plex Sans" charset="0"/>
              </a:defRPr>
            </a:lvl5pPr>
            <a:lvl6pPr marL="1583701" indent="-129668" algn="l" rtl="0" eaLnBrk="1" fontAlgn="base" hangingPunct="1">
              <a:spcBef>
                <a:spcPct val="20000"/>
              </a:spcBef>
              <a:spcAft>
                <a:spcPct val="0"/>
              </a:spcAft>
              <a:buClr>
                <a:schemeClr val="bg1"/>
              </a:buClr>
              <a:buChar char="»"/>
              <a:defRPr sz="1269">
                <a:solidFill>
                  <a:schemeClr val="bg1"/>
                </a:solidFill>
                <a:latin typeface="Arial" charset="0"/>
              </a:defRPr>
            </a:lvl6pPr>
            <a:lvl7pPr marL="1946266" indent="-129668" algn="l" rtl="0" eaLnBrk="1" fontAlgn="base" hangingPunct="1">
              <a:spcBef>
                <a:spcPct val="20000"/>
              </a:spcBef>
              <a:spcAft>
                <a:spcPct val="0"/>
              </a:spcAft>
              <a:buClr>
                <a:schemeClr val="bg1"/>
              </a:buClr>
              <a:buChar char="»"/>
              <a:defRPr sz="1269">
                <a:solidFill>
                  <a:schemeClr val="bg1"/>
                </a:solidFill>
                <a:latin typeface="Arial" charset="0"/>
              </a:defRPr>
            </a:lvl7pPr>
            <a:lvl8pPr marL="2308831" indent="-129668" algn="l" rtl="0" eaLnBrk="1" fontAlgn="base" hangingPunct="1">
              <a:spcBef>
                <a:spcPct val="20000"/>
              </a:spcBef>
              <a:spcAft>
                <a:spcPct val="0"/>
              </a:spcAft>
              <a:buClr>
                <a:schemeClr val="bg1"/>
              </a:buClr>
              <a:buChar char="»"/>
              <a:defRPr sz="1269">
                <a:solidFill>
                  <a:schemeClr val="bg1"/>
                </a:solidFill>
                <a:latin typeface="Arial" charset="0"/>
              </a:defRPr>
            </a:lvl8pPr>
            <a:lvl9pPr marL="2671396" indent="-129668" algn="l" rtl="0" eaLnBrk="1" fontAlgn="base" hangingPunct="1">
              <a:spcBef>
                <a:spcPct val="20000"/>
              </a:spcBef>
              <a:spcAft>
                <a:spcPct val="0"/>
              </a:spcAft>
              <a:buClr>
                <a:schemeClr val="bg1"/>
              </a:buClr>
              <a:buChar char="»"/>
              <a:defRPr sz="1269">
                <a:solidFill>
                  <a:schemeClr val="bg1"/>
                </a:solidFill>
                <a:latin typeface="Arial" charset="0"/>
              </a:defRPr>
            </a:lvl9pPr>
          </a:lstStyle>
          <a:p>
            <a:pPr>
              <a:lnSpc>
                <a:spcPct val="90000"/>
              </a:lnSpc>
            </a:pPr>
            <a:r>
              <a:rPr lang="es-ES_tradnl" err="1">
                <a:latin typeface="IBM Plex Sans ExtraLight"/>
                <a:sym typeface="IBM Plex Sans ExtraLight"/>
              </a:rPr>
              <a:t>It’s</a:t>
            </a:r>
            <a:r>
              <a:rPr lang="es-ES_tradnl">
                <a:latin typeface="IBM Plex Sans ExtraLight"/>
                <a:sym typeface="IBM Plex Sans ExtraLight"/>
              </a:rPr>
              <a:t> time to </a:t>
            </a:r>
            <a:r>
              <a:rPr lang="es-ES_tradnl" err="1">
                <a:latin typeface="IBM Plex Sans ExtraLight"/>
                <a:sym typeface="IBM Plex Sans ExtraLight"/>
              </a:rPr>
              <a:t>make</a:t>
            </a:r>
            <a:r>
              <a:rPr lang="es-ES_tradnl">
                <a:latin typeface="IBM Plex Sans ExtraLight"/>
                <a:sym typeface="IBM Plex Sans ExtraLight"/>
              </a:rPr>
              <a:t> a </a:t>
            </a:r>
            <a:br>
              <a:rPr lang="es-ES_tradnl">
                <a:latin typeface="IBM Plex Sans ExtraLight"/>
                <a:sym typeface="IBM Plex Sans ExtraLight"/>
              </a:rPr>
            </a:br>
            <a:r>
              <a:rPr lang="es-ES_tradnl" err="1">
                <a:latin typeface="IBM Plex Sans ExtraLight"/>
                <a:sym typeface="IBM Plex Sans ExtraLight"/>
              </a:rPr>
              <a:t>big</a:t>
            </a:r>
            <a:r>
              <a:rPr lang="es-ES_tradnl">
                <a:latin typeface="IBM Plex Sans ExtraLight"/>
                <a:sym typeface="IBM Plex Sans ExtraLight"/>
              </a:rPr>
              <a:t> </a:t>
            </a:r>
            <a:r>
              <a:rPr lang="es-ES_tradnl" err="1">
                <a:latin typeface="IBM Plex Sans ExtraLight"/>
                <a:sym typeface="IBM Plex Sans ExtraLight"/>
              </a:rPr>
              <a:t>leap</a:t>
            </a:r>
            <a:r>
              <a:rPr lang="es-ES_tradnl">
                <a:latin typeface="IBM Plex Sans ExtraLight"/>
                <a:sym typeface="IBM Plex Sans ExtraLight"/>
              </a:rPr>
              <a:t> in seguridad</a:t>
            </a:r>
          </a:p>
        </p:txBody>
      </p:sp>
      <p:sp>
        <p:nvSpPr>
          <p:cNvPr id="73" name="New Rules">
            <a:extLst>
              <a:ext uri="{FF2B5EF4-FFF2-40B4-BE49-F238E27FC236}">
                <a16:creationId xmlns:a16="http://schemas.microsoft.com/office/drawing/2014/main" id="{08771EC9-273F-F34D-8720-A44AF68BD755}"/>
              </a:ext>
            </a:extLst>
          </p:cNvPr>
          <p:cNvSpPr txBox="1"/>
          <p:nvPr/>
        </p:nvSpPr>
        <p:spPr>
          <a:xfrm>
            <a:off x="-2536202" y="978671"/>
            <a:ext cx="1458089" cy="11541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300">
                <a:solidFill>
                  <a:schemeClr val="accent3">
                    <a:lumOff val="9558"/>
                  </a:schemeClr>
                </a:solidFill>
                <a:latin typeface="IBM Plex Sans Light"/>
                <a:ea typeface="IBM Plex Sans Light"/>
                <a:cs typeface="IBM Plex Sans Light"/>
                <a:sym typeface="IBM Plex Sans Light"/>
              </a:defRPr>
            </a:lvl1pPr>
          </a:lstStyle>
          <a:p>
            <a:r>
              <a:rPr lang="es-ES_tradnl"/>
              <a:t>New </a:t>
            </a:r>
            <a:br>
              <a:rPr lang="es-ES_tradnl"/>
            </a:br>
            <a:r>
              <a:rPr lang="es-ES_tradnl"/>
              <a:t>seguridad </a:t>
            </a:r>
            <a:br>
              <a:rPr lang="es-ES_tradnl"/>
            </a:br>
            <a:r>
              <a:rPr lang="es-ES_tradnl"/>
              <a:t>Rules</a:t>
            </a:r>
          </a:p>
        </p:txBody>
      </p:sp>
      <p:sp>
        <p:nvSpPr>
          <p:cNvPr id="74" name="Evolutionary Leap">
            <a:extLst>
              <a:ext uri="{FF2B5EF4-FFF2-40B4-BE49-F238E27FC236}">
                <a16:creationId xmlns:a16="http://schemas.microsoft.com/office/drawing/2014/main" id="{EA078AEA-9323-604C-901F-C0945C2723DE}"/>
              </a:ext>
            </a:extLst>
          </p:cNvPr>
          <p:cNvSpPr txBox="1"/>
          <p:nvPr/>
        </p:nvSpPr>
        <p:spPr>
          <a:xfrm>
            <a:off x="-6489640" y="2943568"/>
            <a:ext cx="1272141" cy="4891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nSpc>
                <a:spcPct val="80000"/>
              </a:lnSpc>
              <a:defRPr sz="700">
                <a:solidFill>
                  <a:schemeClr val="accent4"/>
                </a:solidFill>
                <a:latin typeface="IBM Plex Sans Medium"/>
                <a:ea typeface="IBM Plex Sans Medium"/>
                <a:cs typeface="IBM Plex Sans Medium"/>
                <a:sym typeface="IBM Plex Sans Medium"/>
              </a:defRPr>
            </a:pPr>
            <a:r>
              <a:rPr lang="es-ES_tradnl" sz="1600" err="1"/>
              <a:t>Evolutionary</a:t>
            </a:r>
            <a:br>
              <a:rPr lang="es-ES_tradnl" sz="1600"/>
            </a:br>
            <a:r>
              <a:rPr lang="es-ES_tradnl" sz="1600" err="1"/>
              <a:t>Leap</a:t>
            </a:r>
            <a:endParaRPr lang="es-ES_tradnl" sz="1600"/>
          </a:p>
        </p:txBody>
      </p:sp>
      <p:sp>
        <p:nvSpPr>
          <p:cNvPr id="76" name="Line">
            <a:extLst>
              <a:ext uri="{FF2B5EF4-FFF2-40B4-BE49-F238E27FC236}">
                <a16:creationId xmlns:a16="http://schemas.microsoft.com/office/drawing/2014/main" id="{F5328F64-26D4-F44B-AB18-9E02023F27F4}"/>
              </a:ext>
            </a:extLst>
          </p:cNvPr>
          <p:cNvSpPr/>
          <p:nvPr/>
        </p:nvSpPr>
        <p:spPr>
          <a:xfrm>
            <a:off x="-5141868" y="720742"/>
            <a:ext cx="3482288" cy="2434097"/>
          </a:xfrm>
          <a:custGeom>
            <a:avLst/>
            <a:gdLst/>
            <a:ahLst/>
            <a:cxnLst>
              <a:cxn ang="0">
                <a:pos x="wd2" y="hd2"/>
              </a:cxn>
              <a:cxn ang="5400000">
                <a:pos x="wd2" y="hd2"/>
              </a:cxn>
              <a:cxn ang="10800000">
                <a:pos x="wd2" y="hd2"/>
              </a:cxn>
              <a:cxn ang="16200000">
                <a:pos x="wd2" y="hd2"/>
              </a:cxn>
            </a:cxnLst>
            <a:rect l="0" t="0" r="r" b="b"/>
            <a:pathLst>
              <a:path w="21600" h="21458" extrusionOk="0">
                <a:moveTo>
                  <a:pt x="0" y="21323"/>
                </a:moveTo>
                <a:cubicBezTo>
                  <a:pt x="1348" y="21600"/>
                  <a:pt x="2703" y="21445"/>
                  <a:pt x="4037" y="20894"/>
                </a:cubicBezTo>
                <a:cubicBezTo>
                  <a:pt x="6128" y="20029"/>
                  <a:pt x="8140" y="18282"/>
                  <a:pt x="9472" y="15774"/>
                </a:cubicBezTo>
                <a:cubicBezTo>
                  <a:pt x="10982" y="12930"/>
                  <a:pt x="11442" y="9388"/>
                  <a:pt x="12838" y="6456"/>
                </a:cubicBezTo>
                <a:cubicBezTo>
                  <a:pt x="13767" y="4506"/>
                  <a:pt x="15030" y="2904"/>
                  <a:pt x="16515" y="1851"/>
                </a:cubicBezTo>
                <a:cubicBezTo>
                  <a:pt x="18051" y="761"/>
                  <a:pt x="19803" y="295"/>
                  <a:pt x="21600" y="0"/>
                </a:cubicBezTo>
              </a:path>
            </a:pathLst>
          </a:custGeom>
          <a:ln w="38100">
            <a:gradFill>
              <a:gsLst>
                <a:gs pos="100000">
                  <a:srgbClr val="EE6E91">
                    <a:lumMod val="98000"/>
                    <a:lumOff val="2000"/>
                  </a:srgbClr>
                </a:gs>
                <a:gs pos="0">
                  <a:srgbClr val="1973D9"/>
                </a:gs>
                <a:gs pos="43000">
                  <a:srgbClr val="924CFD"/>
                </a:gs>
                <a:gs pos="78000">
                  <a:srgbClr val="9E51F0"/>
                </a:gs>
              </a:gsLst>
              <a:lin ang="5400000" scaled="1"/>
            </a:gradFill>
          </a:ln>
        </p:spPr>
        <p:txBody>
          <a:bodyPr lIns="45719" rIns="45719"/>
          <a:lstStyle/>
          <a:p>
            <a:pPr>
              <a:defRPr>
                <a:solidFill>
                  <a:srgbClr val="000000"/>
                </a:solidFill>
              </a:defRPr>
            </a:pPr>
            <a:endParaRPr lang="es-ES_tradnl"/>
          </a:p>
        </p:txBody>
      </p:sp>
      <p:sp>
        <p:nvSpPr>
          <p:cNvPr id="77" name="Line">
            <a:extLst>
              <a:ext uri="{FF2B5EF4-FFF2-40B4-BE49-F238E27FC236}">
                <a16:creationId xmlns:a16="http://schemas.microsoft.com/office/drawing/2014/main" id="{3CFA91EB-CCD7-6648-A1C8-4F140745812D}"/>
              </a:ext>
            </a:extLst>
          </p:cNvPr>
          <p:cNvSpPr/>
          <p:nvPr/>
        </p:nvSpPr>
        <p:spPr>
          <a:xfrm rot="10800000">
            <a:off x="-5293129" y="2677566"/>
            <a:ext cx="1342555" cy="346642"/>
          </a:xfrm>
          <a:custGeom>
            <a:avLst/>
            <a:gdLst/>
            <a:ahLst/>
            <a:cxnLst>
              <a:cxn ang="0">
                <a:pos x="wd2" y="hd2"/>
              </a:cxn>
              <a:cxn ang="5400000">
                <a:pos x="wd2" y="hd2"/>
              </a:cxn>
              <a:cxn ang="10800000">
                <a:pos x="wd2" y="hd2"/>
              </a:cxn>
              <a:cxn ang="16200000">
                <a:pos x="wd2" y="hd2"/>
              </a:cxn>
            </a:cxnLst>
            <a:rect l="0" t="0" r="r" b="b"/>
            <a:pathLst>
              <a:path w="21600" h="21251" extrusionOk="0">
                <a:moveTo>
                  <a:pt x="0" y="21251"/>
                </a:moveTo>
                <a:cubicBezTo>
                  <a:pt x="2084" y="14791"/>
                  <a:pt x="4453" y="9553"/>
                  <a:pt x="7015" y="5749"/>
                </a:cubicBezTo>
                <a:cubicBezTo>
                  <a:pt x="8954" y="2869"/>
                  <a:pt x="11014" y="839"/>
                  <a:pt x="13089" y="207"/>
                </a:cubicBezTo>
                <a:cubicBezTo>
                  <a:pt x="14918" y="-349"/>
                  <a:pt x="16750" y="189"/>
                  <a:pt x="18510" y="2134"/>
                </a:cubicBezTo>
                <a:cubicBezTo>
                  <a:pt x="19663" y="3408"/>
                  <a:pt x="20768" y="5311"/>
                  <a:pt x="21600" y="8414"/>
                </a:cubicBezTo>
              </a:path>
            </a:pathLst>
          </a:custGeom>
          <a:ln w="12700">
            <a:solidFill>
              <a:schemeClr val="accent4"/>
            </a:solidFill>
            <a:headEnd type="triangle"/>
          </a:ln>
        </p:spPr>
        <p:txBody>
          <a:bodyPr lIns="45719" rIns="45719"/>
          <a:lstStyle/>
          <a:p>
            <a:pPr>
              <a:defRPr>
                <a:solidFill>
                  <a:srgbClr val="000000"/>
                </a:solidFill>
              </a:defRPr>
            </a:pPr>
            <a:endParaRPr lang="es-ES_tradnl"/>
          </a:p>
        </p:txBody>
      </p:sp>
    </p:spTree>
    <p:extLst>
      <p:ext uri="{BB962C8B-B14F-4D97-AF65-F5344CB8AC3E}">
        <p14:creationId xmlns:p14="http://schemas.microsoft.com/office/powerpoint/2010/main" val="3369280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grpId="0" nodeType="clickEffect">
                                  <p:stCondLst>
                                    <p:cond delay="0"/>
                                  </p:stCondLst>
                                  <p:childTnLst>
                                    <p:anim calcmode="lin" valueType="num">
                                      <p:cBhvr additive="base">
                                        <p:cTn id="6" dur="500"/>
                                        <p:tgtEl>
                                          <p:spTgt spid="40"/>
                                        </p:tgtEl>
                                        <p:attrNameLst>
                                          <p:attrName>ppt_x</p:attrName>
                                        </p:attrNameLst>
                                      </p:cBhvr>
                                      <p:tavLst>
                                        <p:tav tm="0">
                                          <p:val>
                                            <p:strVal val="ppt_x"/>
                                          </p:val>
                                        </p:tav>
                                        <p:tav tm="100000">
                                          <p:val>
                                            <p:strVal val="ppt_x"/>
                                          </p:val>
                                        </p:tav>
                                      </p:tavLst>
                                    </p:anim>
                                    <p:anim calcmode="lin" valueType="num">
                                      <p:cBhvr additive="base">
                                        <p:cTn id="7" dur="500"/>
                                        <p:tgtEl>
                                          <p:spTgt spid="40"/>
                                        </p:tgtEl>
                                        <p:attrNameLst>
                                          <p:attrName>ppt_y</p:attrName>
                                        </p:attrNameLst>
                                      </p:cBhvr>
                                      <p:tavLst>
                                        <p:tav tm="0">
                                          <p:val>
                                            <p:strVal val="ppt_y"/>
                                          </p:val>
                                        </p:tav>
                                        <p:tav tm="100000">
                                          <p:val>
                                            <p:strVal val="0-ppt_h/2"/>
                                          </p:val>
                                        </p:tav>
                                      </p:tavLst>
                                    </p:anim>
                                    <p:set>
                                      <p:cBhvr>
                                        <p:cTn id="8" dur="1" fill="hold">
                                          <p:stCondLst>
                                            <p:cond delay="499"/>
                                          </p:stCondLst>
                                        </p:cTn>
                                        <p:tgtEl>
                                          <p:spTgt spid="40"/>
                                        </p:tgtEl>
                                        <p:attrNameLst>
                                          <p:attrName>style.visibility</p:attrName>
                                        </p:attrNameLst>
                                      </p:cBhvr>
                                      <p:to>
                                        <p:strVal val="hidden"/>
                                      </p:to>
                                    </p:set>
                                  </p:childTnLst>
                                </p:cTn>
                              </p:par>
                              <p:par>
                                <p:cTn id="9" presetID="2" presetClass="exit" presetSubtype="1" fill="hold" grpId="0" nodeType="withEffect">
                                  <p:stCondLst>
                                    <p:cond delay="0"/>
                                  </p:stCondLst>
                                  <p:childTnLst>
                                    <p:anim calcmode="lin" valueType="num">
                                      <p:cBhvr additive="base">
                                        <p:cTn id="10" dur="500"/>
                                        <p:tgtEl>
                                          <p:spTgt spid="39"/>
                                        </p:tgtEl>
                                        <p:attrNameLst>
                                          <p:attrName>ppt_x</p:attrName>
                                        </p:attrNameLst>
                                      </p:cBhvr>
                                      <p:tavLst>
                                        <p:tav tm="0">
                                          <p:val>
                                            <p:strVal val="ppt_x"/>
                                          </p:val>
                                        </p:tav>
                                        <p:tav tm="100000">
                                          <p:val>
                                            <p:strVal val="ppt_x"/>
                                          </p:val>
                                        </p:tav>
                                      </p:tavLst>
                                    </p:anim>
                                    <p:anim calcmode="lin" valueType="num">
                                      <p:cBhvr additive="base">
                                        <p:cTn id="11" dur="500"/>
                                        <p:tgtEl>
                                          <p:spTgt spid="39"/>
                                        </p:tgtEl>
                                        <p:attrNameLst>
                                          <p:attrName>ppt_y</p:attrName>
                                        </p:attrNameLst>
                                      </p:cBhvr>
                                      <p:tavLst>
                                        <p:tav tm="0">
                                          <p:val>
                                            <p:strVal val="ppt_y"/>
                                          </p:val>
                                        </p:tav>
                                        <p:tav tm="100000">
                                          <p:val>
                                            <p:strVal val="0-ppt_h/2"/>
                                          </p:val>
                                        </p:tav>
                                      </p:tavLst>
                                    </p:anim>
                                    <p:set>
                                      <p:cBhvr>
                                        <p:cTn id="12" dur="1" fill="hold">
                                          <p:stCondLst>
                                            <p:cond delay="499"/>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D6E417-929D-1F48-ADBC-4CD604B0F2D0}"/>
              </a:ext>
            </a:extLst>
          </p:cNvPr>
          <p:cNvPicPr>
            <a:picLocks noChangeAspect="1"/>
          </p:cNvPicPr>
          <p:nvPr/>
        </p:nvPicPr>
        <p:blipFill>
          <a:blip r:embed="rId3" cstate="hqprint">
            <a:alphaModFix amt="0"/>
            <a:extLst>
              <a:ext uri="{28A0092B-C50C-407E-A947-70E740481C1C}">
                <a14:useLocalDpi xmlns:a14="http://schemas.microsoft.com/office/drawing/2010/main"/>
              </a:ext>
            </a:extLst>
          </a:blip>
          <a:stretch>
            <a:fillRect/>
          </a:stretch>
        </p:blipFill>
        <p:spPr>
          <a:xfrm>
            <a:off x="3572" y="0"/>
            <a:ext cx="9136856" cy="5143500"/>
          </a:xfrm>
          <a:prstGeom prst="rect">
            <a:avLst/>
          </a:prstGeom>
        </p:spPr>
      </p:pic>
      <p:sp>
        <p:nvSpPr>
          <p:cNvPr id="3" name="Rectangle 2">
            <a:extLst>
              <a:ext uri="{FF2B5EF4-FFF2-40B4-BE49-F238E27FC236}">
                <a16:creationId xmlns:a16="http://schemas.microsoft.com/office/drawing/2014/main" id="{FB148104-4899-2247-89EE-46A2F10F5070}"/>
              </a:ext>
            </a:extLst>
          </p:cNvPr>
          <p:cNvSpPr/>
          <p:nvPr/>
        </p:nvSpPr>
        <p:spPr>
          <a:xfrm>
            <a:off x="0" y="1248311"/>
            <a:ext cx="9144000" cy="2646878"/>
          </a:xfrm>
          <a:prstGeom prst="rect">
            <a:avLst/>
          </a:prstGeom>
        </p:spPr>
        <p:txBody>
          <a:bodyPr wrap="square">
            <a:spAutoFit/>
          </a:bodyPr>
          <a:lstStyle/>
          <a:p>
            <a:pPr algn="ctr"/>
            <a:r>
              <a:rPr lang="es-ES_tradnl" sz="16600" kern="0" dirty="0">
                <a:gradFill>
                  <a:gsLst>
                    <a:gs pos="70000">
                      <a:srgbClr val="8A3FFC"/>
                    </a:gs>
                    <a:gs pos="0">
                      <a:srgbClr val="0061FF"/>
                    </a:gs>
                  </a:gsLst>
                  <a:lin ang="18000000" scaled="0"/>
                </a:gradFill>
                <a:latin typeface="IBM Plex Sans ExtraLight" panose="020B0303050203000203" pitchFamily="34" charset="0"/>
              </a:rPr>
              <a:t>Controles</a:t>
            </a:r>
            <a:endParaRPr lang="es-ES_tradnl" sz="4400" dirty="0"/>
          </a:p>
        </p:txBody>
      </p:sp>
    </p:spTree>
    <p:extLst>
      <p:ext uri="{BB962C8B-B14F-4D97-AF65-F5344CB8AC3E}">
        <p14:creationId xmlns:p14="http://schemas.microsoft.com/office/powerpoint/2010/main" val="16990972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320E9-DE89-40E7-9BD9-7B9732E35B3C}"/>
              </a:ext>
            </a:extLst>
          </p:cNvPr>
          <p:cNvSpPr>
            <a:spLocks noGrp="1"/>
          </p:cNvSpPr>
          <p:nvPr>
            <p:ph type="title"/>
          </p:nvPr>
        </p:nvSpPr>
        <p:spPr/>
        <p:txBody>
          <a:bodyPr/>
          <a:lstStyle/>
          <a:p>
            <a:r>
              <a:rPr lang="en-US" dirty="0">
                <a:cs typeface="Calibri"/>
              </a:rPr>
              <a:t>DEMO</a:t>
            </a:r>
            <a:endParaRPr lang="en-US" dirty="0"/>
          </a:p>
        </p:txBody>
      </p:sp>
      <p:sp>
        <p:nvSpPr>
          <p:cNvPr id="3" name="Subtitle 2">
            <a:extLst>
              <a:ext uri="{FF2B5EF4-FFF2-40B4-BE49-F238E27FC236}">
                <a16:creationId xmlns:a16="http://schemas.microsoft.com/office/drawing/2014/main" id="{EA9C067E-B9DB-40B3-A426-DBCAED64CB4B}"/>
              </a:ext>
            </a:extLst>
          </p:cNvPr>
          <p:cNvSpPr>
            <a:spLocks noGrp="1"/>
          </p:cNvSpPr>
          <p:nvPr>
            <p:ph type="subTitle" idx="4294967295"/>
          </p:nvPr>
        </p:nvSpPr>
        <p:spPr>
          <a:xfrm>
            <a:off x="0" y="1522413"/>
            <a:ext cx="9147175" cy="830262"/>
          </a:xfrm>
        </p:spPr>
        <p:txBody>
          <a:bodyPr vert="horz" lIns="91440" tIns="45720" rIns="91440" bIns="45720" rtlCol="0" anchor="t">
            <a:normAutofit/>
          </a:bodyPr>
          <a:lstStyle/>
          <a:p>
            <a:r>
              <a:rPr lang="en-US" dirty="0">
                <a:cs typeface="Calibri"/>
              </a:rPr>
              <a:t>En google, por favor </a:t>
            </a:r>
            <a:r>
              <a:rPr lang="en-US" dirty="0" err="1">
                <a:cs typeface="Calibri"/>
              </a:rPr>
              <a:t>escriban</a:t>
            </a:r>
            <a:r>
              <a:rPr lang="en-US" dirty="0">
                <a:cs typeface="Calibri"/>
              </a:rPr>
              <a:t> "google dashboard"</a:t>
            </a:r>
            <a:endParaRPr lang="en-US" dirty="0"/>
          </a:p>
        </p:txBody>
      </p:sp>
      <p:pic>
        <p:nvPicPr>
          <p:cNvPr id="4" name="Picture 4">
            <a:extLst>
              <a:ext uri="{FF2B5EF4-FFF2-40B4-BE49-F238E27FC236}">
                <a16:creationId xmlns:a16="http://schemas.microsoft.com/office/drawing/2014/main" id="{C7EFFD47-5AF2-4761-8D21-19F4FACC1B49}"/>
              </a:ext>
            </a:extLst>
          </p:cNvPr>
          <p:cNvPicPr>
            <a:picLocks noChangeAspect="1"/>
          </p:cNvPicPr>
          <p:nvPr/>
        </p:nvPicPr>
        <p:blipFill>
          <a:blip r:embed="rId3"/>
          <a:stretch>
            <a:fillRect/>
          </a:stretch>
        </p:blipFill>
        <p:spPr>
          <a:xfrm>
            <a:off x="6335627" y="1522413"/>
            <a:ext cx="1101894" cy="417095"/>
          </a:xfrm>
          <a:prstGeom prst="rect">
            <a:avLst/>
          </a:prstGeom>
        </p:spPr>
      </p:pic>
      <p:pic>
        <p:nvPicPr>
          <p:cNvPr id="6" name="Picture 6">
            <a:extLst>
              <a:ext uri="{FF2B5EF4-FFF2-40B4-BE49-F238E27FC236}">
                <a16:creationId xmlns:a16="http://schemas.microsoft.com/office/drawing/2014/main" id="{E3113B88-E6E4-446B-85BF-428E06A35CAE}"/>
              </a:ext>
            </a:extLst>
          </p:cNvPr>
          <p:cNvPicPr>
            <a:picLocks noChangeAspect="1"/>
          </p:cNvPicPr>
          <p:nvPr/>
        </p:nvPicPr>
        <p:blipFill>
          <a:blip r:embed="rId4"/>
          <a:stretch>
            <a:fillRect/>
          </a:stretch>
        </p:blipFill>
        <p:spPr>
          <a:xfrm>
            <a:off x="1696453" y="2449271"/>
            <a:ext cx="5741068" cy="1147327"/>
          </a:xfrm>
          <a:prstGeom prst="rect">
            <a:avLst/>
          </a:prstGeom>
        </p:spPr>
      </p:pic>
    </p:spTree>
    <p:extLst>
      <p:ext uri="{BB962C8B-B14F-4D97-AF65-F5344CB8AC3E}">
        <p14:creationId xmlns:p14="http://schemas.microsoft.com/office/powerpoint/2010/main" val="15183023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67E30A-A6EF-2A4C-A79A-E04C625999F4}"/>
              </a:ext>
            </a:extLst>
          </p:cNvPr>
          <p:cNvSpPr>
            <a:spLocks noGrp="1"/>
          </p:cNvSpPr>
          <p:nvPr>
            <p:ph type="title"/>
          </p:nvPr>
        </p:nvSpPr>
        <p:spPr>
          <a:xfrm>
            <a:off x="210312" y="201168"/>
            <a:ext cx="4142232" cy="3157788"/>
          </a:xfrm>
        </p:spPr>
        <p:txBody>
          <a:bodyPr/>
          <a:lstStyle/>
          <a:p>
            <a:r>
              <a:rPr lang="es-ES_tradnl" sz="7600" dirty="0"/>
              <a:t>Controles bien pensados</a:t>
            </a:r>
          </a:p>
        </p:txBody>
      </p:sp>
      <p:pic>
        <p:nvPicPr>
          <p:cNvPr id="2" name="Elementos multimedia en línea 1" descr="Cybersecurity controls.mp4">
            <a:hlinkClick r:id="" action="ppaction://media"/>
            <a:extLst>
              <a:ext uri="{FF2B5EF4-FFF2-40B4-BE49-F238E27FC236}">
                <a16:creationId xmlns:a16="http://schemas.microsoft.com/office/drawing/2014/main" id="{E649E566-4256-A641-9A06-20C40BFD46E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46192" y="0"/>
            <a:ext cx="2894013" cy="5143500"/>
          </a:xfrm>
          <a:prstGeom prst="rect">
            <a:avLst/>
          </a:prstGeom>
        </p:spPr>
      </p:pic>
    </p:spTree>
    <p:extLst>
      <p:ext uri="{BB962C8B-B14F-4D97-AF65-F5344CB8AC3E}">
        <p14:creationId xmlns:p14="http://schemas.microsoft.com/office/powerpoint/2010/main" val="1057250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D6E6D7D-3091-8E43-893A-8945C0B45BE2}"/>
              </a:ext>
            </a:extLst>
          </p:cNvPr>
          <p:cNvGrpSpPr/>
          <p:nvPr/>
        </p:nvGrpSpPr>
        <p:grpSpPr>
          <a:xfrm>
            <a:off x="4578531" y="0"/>
            <a:ext cx="4565469" cy="5143500"/>
            <a:chOff x="4578531" y="0"/>
            <a:chExt cx="4565469" cy="5143500"/>
          </a:xfrm>
        </p:grpSpPr>
        <p:pic>
          <p:nvPicPr>
            <p:cNvPr id="6" name="Picture 5" descr="A close up of a street&#10;&#10;Description automatically generated">
              <a:extLst>
                <a:ext uri="{FF2B5EF4-FFF2-40B4-BE49-F238E27FC236}">
                  <a16:creationId xmlns:a16="http://schemas.microsoft.com/office/drawing/2014/main" id="{20DDED7D-1035-584D-9315-1BEB9E28B3A2}"/>
                </a:ext>
              </a:extLst>
            </p:cNvPr>
            <p:cNvPicPr>
              <a:picLocks noChangeAspect="1"/>
            </p:cNvPicPr>
            <p:nvPr/>
          </p:nvPicPr>
          <p:blipFill rotWithShape="1">
            <a:blip r:embed="rId3"/>
            <a:srcRect l="12128" r="12599"/>
            <a:stretch/>
          </p:blipFill>
          <p:spPr>
            <a:xfrm>
              <a:off x="4578531" y="0"/>
              <a:ext cx="4565469" cy="5143500"/>
            </a:xfrm>
            <a:prstGeom prst="rect">
              <a:avLst/>
            </a:prstGeom>
          </p:spPr>
        </p:pic>
        <p:sp>
          <p:nvSpPr>
            <p:cNvPr id="8" name="Rectangle 7">
              <a:extLst>
                <a:ext uri="{FF2B5EF4-FFF2-40B4-BE49-F238E27FC236}">
                  <a16:creationId xmlns:a16="http://schemas.microsoft.com/office/drawing/2014/main" id="{58778C3F-7595-C243-9482-19A0918A92A9}"/>
                </a:ext>
              </a:extLst>
            </p:cNvPr>
            <p:cNvSpPr/>
            <p:nvPr/>
          </p:nvSpPr>
          <p:spPr>
            <a:xfrm>
              <a:off x="8385459" y="4892875"/>
              <a:ext cx="758541" cy="184666"/>
            </a:xfrm>
            <a:prstGeom prst="rect">
              <a:avLst/>
            </a:prstGeom>
            <a:solidFill>
              <a:schemeClr val="tx1">
                <a:alpha val="65000"/>
              </a:schemeClr>
            </a:solidFill>
          </p:spPr>
          <p:txBody>
            <a:bodyPr wrap="none" lIns="91440" tIns="45720" rIns="91440" bIns="45720" anchor="ctr" anchorCtr="0">
              <a:spAutoFit/>
            </a:bodyPr>
            <a:lstStyle/>
            <a:p>
              <a:pPr algn="r"/>
              <a:r>
                <a:rPr lang="en-US" sz="600">
                  <a:solidFill>
                    <a:schemeClr val="accent6"/>
                  </a:solidFill>
                  <a:latin typeface="IBM Plex Sans" panose="020B0503050203000203" pitchFamily="34" charset="77"/>
                </a:rPr>
                <a:t>newcontext.com</a:t>
              </a:r>
            </a:p>
          </p:txBody>
        </p:sp>
      </p:grpSp>
      <p:sp>
        <p:nvSpPr>
          <p:cNvPr id="3" name="Title 2">
            <a:extLst>
              <a:ext uri="{FF2B5EF4-FFF2-40B4-BE49-F238E27FC236}">
                <a16:creationId xmlns:a16="http://schemas.microsoft.com/office/drawing/2014/main" id="{CC67E30A-A6EF-2A4C-A79A-E04C625999F4}"/>
              </a:ext>
            </a:extLst>
          </p:cNvPr>
          <p:cNvSpPr>
            <a:spLocks noGrp="1"/>
          </p:cNvSpPr>
          <p:nvPr>
            <p:ph type="title"/>
          </p:nvPr>
        </p:nvSpPr>
        <p:spPr>
          <a:xfrm>
            <a:off x="210312" y="201168"/>
            <a:ext cx="4142232" cy="3157788"/>
          </a:xfrm>
        </p:spPr>
        <p:txBody>
          <a:bodyPr/>
          <a:lstStyle/>
          <a:p>
            <a:r>
              <a:rPr lang="es-ES_tradnl" sz="7600"/>
              <a:t>Controles con sentido</a:t>
            </a:r>
          </a:p>
        </p:txBody>
      </p:sp>
    </p:spTree>
    <p:extLst>
      <p:ext uri="{BB962C8B-B14F-4D97-AF65-F5344CB8AC3E}">
        <p14:creationId xmlns:p14="http://schemas.microsoft.com/office/powerpoint/2010/main" val="2166325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A074E0-ECBC-4E45-82EC-E39B83E785D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571999" y="0"/>
            <a:ext cx="4572001" cy="5143500"/>
          </a:xfrm>
          <a:prstGeom prst="rect">
            <a:avLst/>
          </a:prstGeom>
        </p:spPr>
      </p:pic>
      <p:sp>
        <p:nvSpPr>
          <p:cNvPr id="3" name="Title 2">
            <a:extLst>
              <a:ext uri="{FF2B5EF4-FFF2-40B4-BE49-F238E27FC236}">
                <a16:creationId xmlns:a16="http://schemas.microsoft.com/office/drawing/2014/main" id="{FFFD0CB0-62C3-FD4A-B6A5-59949BD215EB}"/>
              </a:ext>
            </a:extLst>
          </p:cNvPr>
          <p:cNvSpPr>
            <a:spLocks noGrp="1"/>
          </p:cNvSpPr>
          <p:nvPr>
            <p:ph type="title"/>
          </p:nvPr>
        </p:nvSpPr>
        <p:spPr>
          <a:xfrm>
            <a:off x="210312" y="201168"/>
            <a:ext cx="4142232" cy="3323987"/>
          </a:xfrm>
        </p:spPr>
        <p:txBody>
          <a:bodyPr/>
          <a:lstStyle/>
          <a:p>
            <a:r>
              <a:rPr lang="es-ES_tradnl" sz="8000"/>
              <a:t>Más carriles definidos</a:t>
            </a:r>
          </a:p>
        </p:txBody>
      </p:sp>
      <p:sp>
        <p:nvSpPr>
          <p:cNvPr id="4" name="Rectangle 3">
            <a:extLst>
              <a:ext uri="{FF2B5EF4-FFF2-40B4-BE49-F238E27FC236}">
                <a16:creationId xmlns:a16="http://schemas.microsoft.com/office/drawing/2014/main" id="{13B10B60-4A0D-184C-80E2-6AAD4F59E7A5}"/>
              </a:ext>
            </a:extLst>
          </p:cNvPr>
          <p:cNvSpPr/>
          <p:nvPr/>
        </p:nvSpPr>
        <p:spPr>
          <a:xfrm>
            <a:off x="8300499" y="4896829"/>
            <a:ext cx="843501" cy="184666"/>
          </a:xfrm>
          <a:prstGeom prst="rect">
            <a:avLst/>
          </a:prstGeom>
          <a:solidFill>
            <a:schemeClr val="tx1">
              <a:alpha val="65000"/>
            </a:schemeClr>
          </a:solidFill>
        </p:spPr>
        <p:txBody>
          <a:bodyPr wrap="none" lIns="91440" tIns="45720" rIns="91440" bIns="45720" anchor="ctr" anchorCtr="0">
            <a:spAutoFit/>
          </a:bodyPr>
          <a:lstStyle/>
          <a:p>
            <a:pPr algn="r"/>
            <a:r>
              <a:rPr lang="en-US" sz="600">
                <a:solidFill>
                  <a:schemeClr val="accent6"/>
                </a:solidFill>
                <a:latin typeface="IBM Plex Sans Light" panose="020B0403050203000203" pitchFamily="34" charset="77"/>
              </a:rPr>
              <a:t>wallpaperflare.com</a:t>
            </a:r>
            <a:endParaRPr lang="en-US" sz="400">
              <a:solidFill>
                <a:schemeClr val="accent6"/>
              </a:solidFill>
              <a:latin typeface="IBM Plex Sans Light" panose="020B0403050203000203" pitchFamily="34" charset="77"/>
            </a:endParaRPr>
          </a:p>
        </p:txBody>
      </p:sp>
    </p:spTree>
    <p:extLst>
      <p:ext uri="{BB962C8B-B14F-4D97-AF65-F5344CB8AC3E}">
        <p14:creationId xmlns:p14="http://schemas.microsoft.com/office/powerpoint/2010/main" val="952718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Graphic 30" descr="Cloud">
            <a:extLst>
              <a:ext uri="{FF2B5EF4-FFF2-40B4-BE49-F238E27FC236}">
                <a16:creationId xmlns:a16="http://schemas.microsoft.com/office/drawing/2014/main" id="{1143F797-3A67-634E-BF09-16C54B8A19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9161" y="2238357"/>
            <a:ext cx="1766797" cy="1766797"/>
          </a:xfrm>
          <a:prstGeom prst="rect">
            <a:avLst/>
          </a:prstGeom>
          <a:scene3d>
            <a:camera prst="isometricTopUp"/>
            <a:lightRig rig="threePt" dir="t"/>
          </a:scene3d>
        </p:spPr>
      </p:pic>
      <p:pic>
        <p:nvPicPr>
          <p:cNvPr id="32" name="Graphic 31">
            <a:extLst>
              <a:ext uri="{FF2B5EF4-FFF2-40B4-BE49-F238E27FC236}">
                <a16:creationId xmlns:a16="http://schemas.microsoft.com/office/drawing/2014/main" id="{E2A19A73-EABB-0E40-8616-B302FD37F49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83636" y="2954627"/>
            <a:ext cx="538260" cy="538260"/>
          </a:xfrm>
          <a:prstGeom prst="rect">
            <a:avLst/>
          </a:prstGeom>
          <a:scene3d>
            <a:camera prst="isometricTopUp"/>
            <a:lightRig rig="threePt" dir="t"/>
          </a:scene3d>
        </p:spPr>
      </p:pic>
      <p:cxnSp>
        <p:nvCxnSpPr>
          <p:cNvPr id="23" name="Straight Connector 22">
            <a:extLst>
              <a:ext uri="{FF2B5EF4-FFF2-40B4-BE49-F238E27FC236}">
                <a16:creationId xmlns:a16="http://schemas.microsoft.com/office/drawing/2014/main" id="{BEE0A9BA-614C-2940-8DB0-A4CD03E0D791}"/>
              </a:ext>
            </a:extLst>
          </p:cNvPr>
          <p:cNvCxnSpPr>
            <a:cxnSpLocks/>
          </p:cNvCxnSpPr>
          <p:nvPr/>
        </p:nvCxnSpPr>
        <p:spPr bwMode="auto">
          <a:xfrm>
            <a:off x="-5671380" y="-3427012"/>
            <a:ext cx="5924550" cy="3314700"/>
          </a:xfrm>
          <a:prstGeom prst="line">
            <a:avLst/>
          </a:prstGeom>
          <a:ln w="19050">
            <a:solidFill>
              <a:schemeClr val="bg1"/>
            </a:solidFill>
            <a:headEnd type="none" w="med" len="med"/>
            <a:tailEnd type="oval" w="med" len="med"/>
          </a:ln>
          <a:effectLst/>
        </p:spPr>
        <p:style>
          <a:lnRef idx="1">
            <a:schemeClr val="dk1"/>
          </a:lnRef>
          <a:fillRef idx="0">
            <a:schemeClr val="dk1"/>
          </a:fillRef>
          <a:effectRef idx="0">
            <a:schemeClr val="dk1"/>
          </a:effectRef>
          <a:fontRef idx="minor">
            <a:schemeClr val="tx1"/>
          </a:fontRef>
        </p:style>
      </p:cxnSp>
      <p:pic>
        <p:nvPicPr>
          <p:cNvPr id="24" name="Graphic 23">
            <a:extLst>
              <a:ext uri="{FF2B5EF4-FFF2-40B4-BE49-F238E27FC236}">
                <a16:creationId xmlns:a16="http://schemas.microsoft.com/office/drawing/2014/main" id="{B7AF39E3-B928-AB47-852B-B21B6CD4EEC3}"/>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481102" y="-935610"/>
            <a:ext cx="1097280" cy="1265701"/>
          </a:xfrm>
          <a:prstGeom prst="rect">
            <a:avLst/>
          </a:prstGeom>
        </p:spPr>
      </p:pic>
      <p:sp>
        <p:nvSpPr>
          <p:cNvPr id="25" name="Rectangle 24">
            <a:extLst>
              <a:ext uri="{FF2B5EF4-FFF2-40B4-BE49-F238E27FC236}">
                <a16:creationId xmlns:a16="http://schemas.microsoft.com/office/drawing/2014/main" id="{9CD4A825-7987-2348-9F0A-71CD17677FD9}"/>
              </a:ext>
            </a:extLst>
          </p:cNvPr>
          <p:cNvSpPr/>
          <p:nvPr/>
        </p:nvSpPr>
        <p:spPr>
          <a:xfrm>
            <a:off x="-186365" y="-579759"/>
            <a:ext cx="2228280" cy="276999"/>
          </a:xfrm>
          <a:prstGeom prst="rect">
            <a:avLst/>
          </a:prstGeom>
        </p:spPr>
        <p:txBody>
          <a:bodyPr wrap="square">
            <a:spAutoFit/>
          </a:bodyPr>
          <a:lstStyle/>
          <a:p>
            <a:r>
              <a:rPr lang="en-US" sz="1200" dirty="0">
                <a:solidFill>
                  <a:schemeClr val="bg1"/>
                </a:solidFill>
                <a:latin typeface="IBM Plex Sans" charset="0"/>
                <a:ea typeface="IBM Plex Sans" charset="0"/>
                <a:cs typeface="IBM Plex Sans" charset="0"/>
              </a:rPr>
              <a:t>Vulnerability Disclosed</a:t>
            </a:r>
            <a:endParaRPr lang="en-US" sz="1200" dirty="0"/>
          </a:p>
        </p:txBody>
      </p:sp>
      <p:pic>
        <p:nvPicPr>
          <p:cNvPr id="29" name="Graphic 28">
            <a:extLst>
              <a:ext uri="{FF2B5EF4-FFF2-40B4-BE49-F238E27FC236}">
                <a16:creationId xmlns:a16="http://schemas.microsoft.com/office/drawing/2014/main" id="{640DF6DD-EAD3-FC40-ADC8-A980D589F4F2}"/>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3642174" y="974211"/>
            <a:ext cx="4783023" cy="3814620"/>
          </a:xfrm>
          <a:prstGeom prst="rect">
            <a:avLst/>
          </a:prstGeom>
        </p:spPr>
      </p:pic>
      <p:pic>
        <p:nvPicPr>
          <p:cNvPr id="27" name="Graphic 26">
            <a:extLst>
              <a:ext uri="{FF2B5EF4-FFF2-40B4-BE49-F238E27FC236}">
                <a16:creationId xmlns:a16="http://schemas.microsoft.com/office/drawing/2014/main" id="{7CD723EE-F6BE-8A43-A576-C250DBEA6862}"/>
              </a:ext>
            </a:extLst>
          </p:cNvPr>
          <p:cNvPicPr>
            <a:picLocks noChangeAspect="1"/>
          </p:cNvPicPr>
          <p:nvPr/>
        </p:nvPicPr>
        <p:blipFill>
          <a:blip r:embed="rId11">
            <a:lum bright="-10000"/>
            <a:extLst>
              <a:ext uri="{96DAC541-7B7A-43D3-8B79-37D633B846F1}">
                <asvg:svgBlip xmlns:asvg="http://schemas.microsoft.com/office/drawing/2016/SVG/main" r:embed="rId12"/>
              </a:ext>
            </a:extLst>
          </a:blip>
          <a:stretch>
            <a:fillRect/>
          </a:stretch>
        </p:blipFill>
        <p:spPr>
          <a:xfrm>
            <a:off x="3124253" y="1003869"/>
            <a:ext cx="5979015" cy="3814621"/>
          </a:xfrm>
          <a:prstGeom prst="rect">
            <a:avLst/>
          </a:prstGeom>
          <a:effectLst>
            <a:outerShdw blurRad="190500" dist="25400" dir="18900000" algn="bl" rotWithShape="0">
              <a:schemeClr val="accent3"/>
            </a:outerShdw>
          </a:effectLst>
        </p:spPr>
      </p:pic>
      <p:sp>
        <p:nvSpPr>
          <p:cNvPr id="37" name="Title 36">
            <a:extLst>
              <a:ext uri="{FF2B5EF4-FFF2-40B4-BE49-F238E27FC236}">
                <a16:creationId xmlns:a16="http://schemas.microsoft.com/office/drawing/2014/main" id="{D8F4E451-BD42-4E42-9BCE-9DAD60AB7F0F}"/>
              </a:ext>
            </a:extLst>
          </p:cNvPr>
          <p:cNvSpPr>
            <a:spLocks noGrp="1"/>
          </p:cNvSpPr>
          <p:nvPr>
            <p:ph type="title"/>
          </p:nvPr>
        </p:nvSpPr>
        <p:spPr>
          <a:xfrm>
            <a:off x="210312" y="201168"/>
            <a:ext cx="4142232" cy="4617322"/>
          </a:xfrm>
        </p:spPr>
        <p:txBody>
          <a:bodyPr/>
          <a:lstStyle/>
          <a:p>
            <a:r>
              <a:rPr lang="es-US" sz="5400" dirty="0"/>
              <a:t>Controles para la velocidad </a:t>
            </a:r>
            <a:br>
              <a:rPr lang="es-US" sz="5400" dirty="0"/>
            </a:br>
            <a:r>
              <a:rPr lang="es-US" sz="5400" dirty="0"/>
              <a:t>del </a:t>
            </a:r>
            <a:br>
              <a:rPr lang="es-US" sz="5400" dirty="0"/>
            </a:br>
            <a:r>
              <a:rPr lang="es-US" sz="5400" dirty="0"/>
              <a:t>negocio actual</a:t>
            </a:r>
            <a:endParaRPr lang="es-ES_tradnl" sz="5400" dirty="0"/>
          </a:p>
        </p:txBody>
      </p:sp>
    </p:spTree>
    <p:extLst>
      <p:ext uri="{BB962C8B-B14F-4D97-AF65-F5344CB8AC3E}">
        <p14:creationId xmlns:p14="http://schemas.microsoft.com/office/powerpoint/2010/main" val="89263828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CCEC0A2-F0FE-454C-BB2A-18953DF50565}"/>
              </a:ext>
            </a:extLst>
          </p:cNvPr>
          <p:cNvSpPr/>
          <p:nvPr/>
        </p:nvSpPr>
        <p:spPr>
          <a:xfrm>
            <a:off x="203249" y="11026450"/>
            <a:ext cx="5170005" cy="769441"/>
          </a:xfrm>
          <a:prstGeom prst="rect">
            <a:avLst/>
          </a:prstGeom>
        </p:spPr>
        <p:txBody>
          <a:bodyPr wrap="none">
            <a:spAutoFit/>
          </a:bodyPr>
          <a:lstStyle/>
          <a:p>
            <a:r>
              <a:rPr lang="es-ES_tradnl" sz="4400">
                <a:solidFill>
                  <a:schemeClr val="bg1"/>
                </a:solidFill>
                <a:latin typeface="IBM Plex Sans ExtraLight" panose="020B0303050203000203" pitchFamily="34" charset="0"/>
                <a:ea typeface="IBM Plex Sans" charset="0"/>
                <a:cs typeface="IBM Plex Sans" charset="0"/>
              </a:rPr>
              <a:t>Cloud </a:t>
            </a:r>
            <a:r>
              <a:rPr lang="es-ES_tradnl" sz="4400" err="1">
                <a:solidFill>
                  <a:schemeClr val="bg1"/>
                </a:solidFill>
                <a:latin typeface="IBM Plex Sans ExtraLight" panose="020B0303050203000203" pitchFamily="34" charset="0"/>
                <a:ea typeface="IBM Plex Sans" charset="0"/>
                <a:cs typeface="IBM Plex Sans" charset="0"/>
              </a:rPr>
              <a:t>Infrastructure</a:t>
            </a:r>
            <a:endParaRPr lang="es-ES_tradnl" sz="4400">
              <a:solidFill>
                <a:schemeClr val="bg1"/>
              </a:solidFill>
              <a:latin typeface="IBM Plex Sans ExtraLight" panose="020B0303050203000203" pitchFamily="34" charset="0"/>
              <a:ea typeface="IBM Plex Sans" charset="0"/>
              <a:cs typeface="IBM Plex Sans" charset="0"/>
            </a:endParaRPr>
          </a:p>
        </p:txBody>
      </p:sp>
      <p:sp>
        <p:nvSpPr>
          <p:cNvPr id="12" name="Rectangle 11">
            <a:extLst>
              <a:ext uri="{FF2B5EF4-FFF2-40B4-BE49-F238E27FC236}">
                <a16:creationId xmlns:a16="http://schemas.microsoft.com/office/drawing/2014/main" id="{A6981977-B235-0C42-A1E0-80D29875B4EA}"/>
              </a:ext>
            </a:extLst>
          </p:cNvPr>
          <p:cNvSpPr/>
          <p:nvPr/>
        </p:nvSpPr>
        <p:spPr>
          <a:xfrm>
            <a:off x="203249" y="13724575"/>
            <a:ext cx="2161169" cy="769441"/>
          </a:xfrm>
          <a:prstGeom prst="rect">
            <a:avLst/>
          </a:prstGeom>
        </p:spPr>
        <p:txBody>
          <a:bodyPr wrap="none">
            <a:spAutoFit/>
          </a:bodyPr>
          <a:lstStyle/>
          <a:p>
            <a:r>
              <a:rPr lang="es-ES_tradnl" sz="4400" err="1">
                <a:solidFill>
                  <a:schemeClr val="bg1"/>
                </a:solidFill>
                <a:latin typeface="IBM Plex Sans ExtraLight" panose="020B0303050203000203" pitchFamily="34" charset="0"/>
                <a:ea typeface="IBM Plex Sans" charset="0"/>
                <a:cs typeface="IBM Plex Sans" charset="0"/>
              </a:rPr>
              <a:t>DevOps</a:t>
            </a:r>
            <a:endParaRPr lang="es-ES_tradnl" sz="4400">
              <a:solidFill>
                <a:schemeClr val="bg1"/>
              </a:solidFill>
              <a:latin typeface="IBM Plex Sans ExtraLight" panose="020B0303050203000203" pitchFamily="34" charset="0"/>
              <a:ea typeface="IBM Plex Sans" charset="0"/>
              <a:cs typeface="IBM Plex Sans" charset="0"/>
            </a:endParaRPr>
          </a:p>
        </p:txBody>
      </p:sp>
      <p:sp>
        <p:nvSpPr>
          <p:cNvPr id="27" name="Rectangle 26">
            <a:extLst>
              <a:ext uri="{FF2B5EF4-FFF2-40B4-BE49-F238E27FC236}">
                <a16:creationId xmlns:a16="http://schemas.microsoft.com/office/drawing/2014/main" id="{DFB3AF9F-76DA-3144-9936-DEA75A9674AF}"/>
              </a:ext>
            </a:extLst>
          </p:cNvPr>
          <p:cNvSpPr/>
          <p:nvPr/>
        </p:nvSpPr>
        <p:spPr>
          <a:xfrm>
            <a:off x="9144000" y="1082261"/>
            <a:ext cx="2877711" cy="769441"/>
          </a:xfrm>
          <a:prstGeom prst="rect">
            <a:avLst/>
          </a:prstGeom>
        </p:spPr>
        <p:txBody>
          <a:bodyPr wrap="none">
            <a:spAutoFit/>
          </a:bodyPr>
          <a:lstStyle/>
          <a:p>
            <a:r>
              <a:rPr lang="es-ES_tradnl" sz="4400" err="1">
                <a:solidFill>
                  <a:schemeClr val="bg1"/>
                </a:solidFill>
                <a:latin typeface="IBM Plex Sans ExtraLight" panose="020B0303050203000203" pitchFamily="34" charset="0"/>
                <a:ea typeface="IBM Plex Sans" charset="0"/>
                <a:cs typeface="IBM Plex Sans" charset="0"/>
              </a:rPr>
              <a:t>starts</a:t>
            </a:r>
            <a:r>
              <a:rPr lang="es-ES_tradnl" sz="4400">
                <a:solidFill>
                  <a:schemeClr val="bg1"/>
                </a:solidFill>
                <a:latin typeface="IBM Plex Sans ExtraLight" panose="020B0303050203000203" pitchFamily="34" charset="0"/>
                <a:ea typeface="IBM Plex Sans" charset="0"/>
                <a:cs typeface="IBM Plex Sans" charset="0"/>
              </a:rPr>
              <a:t> </a:t>
            </a:r>
            <a:r>
              <a:rPr lang="es-ES_tradnl" sz="4400" err="1">
                <a:solidFill>
                  <a:schemeClr val="bg1"/>
                </a:solidFill>
                <a:latin typeface="IBM Plex Sans ExtraLight" panose="020B0303050203000203" pitchFamily="34" charset="0"/>
                <a:ea typeface="IBM Plex Sans" charset="0"/>
                <a:cs typeface="IBM Plex Sans" charset="0"/>
              </a:rPr>
              <a:t>with</a:t>
            </a:r>
            <a:r>
              <a:rPr lang="es-ES_tradnl" sz="4400">
                <a:solidFill>
                  <a:schemeClr val="bg1"/>
                </a:solidFill>
                <a:latin typeface="IBM Plex Sans ExtraLight" panose="020B0303050203000203" pitchFamily="34" charset="0"/>
                <a:ea typeface="IBM Plex Sans" charset="0"/>
                <a:cs typeface="IBM Plex Sans" charset="0"/>
              </a:rPr>
              <a:t> </a:t>
            </a:r>
            <a:endParaRPr lang="es-ES_tradnl" sz="4400"/>
          </a:p>
        </p:txBody>
      </p:sp>
      <p:sp>
        <p:nvSpPr>
          <p:cNvPr id="28" name="Rectangle 27">
            <a:extLst>
              <a:ext uri="{FF2B5EF4-FFF2-40B4-BE49-F238E27FC236}">
                <a16:creationId xmlns:a16="http://schemas.microsoft.com/office/drawing/2014/main" id="{A7BA3D2A-9588-FF48-B872-A796C872D884}"/>
              </a:ext>
            </a:extLst>
          </p:cNvPr>
          <p:cNvSpPr/>
          <p:nvPr/>
        </p:nvSpPr>
        <p:spPr>
          <a:xfrm>
            <a:off x="11937618" y="1082260"/>
            <a:ext cx="3475631" cy="769441"/>
          </a:xfrm>
          <a:prstGeom prst="rect">
            <a:avLst/>
          </a:prstGeom>
        </p:spPr>
        <p:txBody>
          <a:bodyPr wrap="none">
            <a:spAutoFit/>
          </a:bodyPr>
          <a:lstStyle/>
          <a:p>
            <a:r>
              <a:rPr lang="es-ES_tradnl" sz="4400" err="1">
                <a:solidFill>
                  <a:schemeClr val="bg1"/>
                </a:solidFill>
                <a:latin typeface="IBM Plex Sans ExtraLight" panose="020B0303050203000203" pitchFamily="34" charset="0"/>
                <a:ea typeface="IBM Plex Sans" charset="0"/>
                <a:cs typeface="IBM Plex Sans" charset="0"/>
              </a:rPr>
              <a:t>conversation</a:t>
            </a:r>
            <a:endParaRPr lang="es-ES_tradnl" sz="4400"/>
          </a:p>
        </p:txBody>
      </p:sp>
      <p:sp>
        <p:nvSpPr>
          <p:cNvPr id="30" name="Rectangle 29">
            <a:extLst>
              <a:ext uri="{FF2B5EF4-FFF2-40B4-BE49-F238E27FC236}">
                <a16:creationId xmlns:a16="http://schemas.microsoft.com/office/drawing/2014/main" id="{E706538A-1816-514E-8E1C-9B457A377F09}"/>
              </a:ext>
            </a:extLst>
          </p:cNvPr>
          <p:cNvSpPr/>
          <p:nvPr/>
        </p:nvSpPr>
        <p:spPr>
          <a:xfrm>
            <a:off x="185085" y="128012"/>
            <a:ext cx="7423827" cy="523220"/>
          </a:xfrm>
          <a:prstGeom prst="rect">
            <a:avLst/>
          </a:prstGeom>
        </p:spPr>
        <p:txBody>
          <a:bodyPr wrap="none">
            <a:spAutoFit/>
          </a:bodyPr>
          <a:lstStyle/>
          <a:p>
            <a:r>
              <a:rPr lang="es-ES_tradnl" sz="2800">
                <a:solidFill>
                  <a:schemeClr val="bg1"/>
                </a:solidFill>
                <a:latin typeface="IBM Plex Sans ExtraLight" panose="020B0303050203000203" pitchFamily="34" charset="0"/>
                <a:ea typeface="IBM Plex Sans" charset="0"/>
                <a:cs typeface="IBM Plex Sans" charset="0"/>
              </a:rPr>
              <a:t>Debemos revisar nuestro entendimiento del ...</a:t>
            </a:r>
            <a:endParaRPr lang="es-ES_tradnl" sz="2400"/>
          </a:p>
        </p:txBody>
      </p:sp>
      <p:sp>
        <p:nvSpPr>
          <p:cNvPr id="39" name="Rectangle 38">
            <a:extLst>
              <a:ext uri="{FF2B5EF4-FFF2-40B4-BE49-F238E27FC236}">
                <a16:creationId xmlns:a16="http://schemas.microsoft.com/office/drawing/2014/main" id="{6E0B590A-8FB3-6E45-941A-2E29B3D9A617}"/>
              </a:ext>
            </a:extLst>
          </p:cNvPr>
          <p:cNvSpPr/>
          <p:nvPr/>
        </p:nvSpPr>
        <p:spPr>
          <a:xfrm>
            <a:off x="182251" y="1082262"/>
            <a:ext cx="1978427" cy="769441"/>
          </a:xfrm>
          <a:prstGeom prst="rect">
            <a:avLst/>
          </a:prstGeom>
        </p:spPr>
        <p:txBody>
          <a:bodyPr wrap="none">
            <a:spAutoFit/>
          </a:bodyPr>
          <a:lstStyle/>
          <a:p>
            <a:r>
              <a:rPr lang="es-ES_tradnl" sz="4400">
                <a:solidFill>
                  <a:schemeClr val="bg1"/>
                </a:solidFill>
                <a:latin typeface="IBM Plex Sans ExtraLight" panose="020B0303050203000203" pitchFamily="34" charset="0"/>
                <a:ea typeface="IBM Plex Sans" charset="0"/>
                <a:cs typeface="IBM Plex Sans" charset="0"/>
              </a:rPr>
              <a:t>Cultura</a:t>
            </a:r>
            <a:endParaRPr lang="es-ES_tradnl" sz="4400"/>
          </a:p>
        </p:txBody>
      </p:sp>
      <p:sp>
        <p:nvSpPr>
          <p:cNvPr id="40" name="Rectangle 39">
            <a:extLst>
              <a:ext uri="{FF2B5EF4-FFF2-40B4-BE49-F238E27FC236}">
                <a16:creationId xmlns:a16="http://schemas.microsoft.com/office/drawing/2014/main" id="{E136DFC9-0C81-E14C-AC79-9337372D41E8}"/>
              </a:ext>
            </a:extLst>
          </p:cNvPr>
          <p:cNvSpPr/>
          <p:nvPr/>
        </p:nvSpPr>
        <p:spPr>
          <a:xfrm>
            <a:off x="5779316" y="1082260"/>
            <a:ext cx="1398140" cy="769441"/>
          </a:xfrm>
          <a:prstGeom prst="rect">
            <a:avLst/>
          </a:prstGeom>
        </p:spPr>
        <p:txBody>
          <a:bodyPr wrap="none">
            <a:spAutoFit/>
          </a:bodyPr>
          <a:lstStyle/>
          <a:p>
            <a:r>
              <a:rPr lang="es-ES_tradnl" sz="4400" kern="0">
                <a:gradFill>
                  <a:gsLst>
                    <a:gs pos="70000">
                      <a:srgbClr val="8A3FFC"/>
                    </a:gs>
                    <a:gs pos="0">
                      <a:srgbClr val="0061FF"/>
                    </a:gs>
                  </a:gsLst>
                  <a:lin ang="18000000" scaled="0"/>
                </a:gradFill>
                <a:latin typeface="IBM Plex Sans ExtraLight" panose="020B0303050203000203" pitchFamily="34" charset="0"/>
              </a:rPr>
              <a:t>Caos</a:t>
            </a:r>
          </a:p>
        </p:txBody>
      </p:sp>
      <p:sp>
        <p:nvSpPr>
          <p:cNvPr id="41" name="Rectangle 40">
            <a:extLst>
              <a:ext uri="{FF2B5EF4-FFF2-40B4-BE49-F238E27FC236}">
                <a16:creationId xmlns:a16="http://schemas.microsoft.com/office/drawing/2014/main" id="{3F7B6386-5B7C-7742-95BF-94F5962BFFEE}"/>
              </a:ext>
            </a:extLst>
          </p:cNvPr>
          <p:cNvSpPr/>
          <p:nvPr/>
        </p:nvSpPr>
        <p:spPr>
          <a:xfrm>
            <a:off x="2694648" y="1082260"/>
            <a:ext cx="2550698" cy="769441"/>
          </a:xfrm>
          <a:prstGeom prst="rect">
            <a:avLst/>
          </a:prstGeom>
        </p:spPr>
        <p:txBody>
          <a:bodyPr wrap="none">
            <a:spAutoFit/>
          </a:bodyPr>
          <a:lstStyle/>
          <a:p>
            <a:r>
              <a:rPr lang="es-ES_tradnl" sz="4400">
                <a:solidFill>
                  <a:schemeClr val="bg1"/>
                </a:solidFill>
                <a:latin typeface="IBM Plex Sans ExtraLight" panose="020B0303050203000203" pitchFamily="34" charset="0"/>
                <a:ea typeface="IBM Plex Sans" charset="0"/>
                <a:cs typeface="IBM Plex Sans" charset="0"/>
              </a:rPr>
              <a:t>Controles</a:t>
            </a:r>
            <a:endParaRPr lang="es-ES_tradnl" sz="4400"/>
          </a:p>
        </p:txBody>
      </p:sp>
      <p:grpSp>
        <p:nvGrpSpPr>
          <p:cNvPr id="42" name="Group 41">
            <a:extLst>
              <a:ext uri="{FF2B5EF4-FFF2-40B4-BE49-F238E27FC236}">
                <a16:creationId xmlns:a16="http://schemas.microsoft.com/office/drawing/2014/main" id="{8DC3BD98-A848-F24E-8475-5F390BA2C412}"/>
              </a:ext>
            </a:extLst>
          </p:cNvPr>
          <p:cNvGrpSpPr/>
          <p:nvPr/>
        </p:nvGrpSpPr>
        <p:grpSpPr>
          <a:xfrm>
            <a:off x="-9017951" y="2174439"/>
            <a:ext cx="7986124" cy="230832"/>
            <a:chOff x="656172" y="2174439"/>
            <a:chExt cx="7986124" cy="230832"/>
          </a:xfrm>
        </p:grpSpPr>
        <p:sp>
          <p:nvSpPr>
            <p:cNvPr id="43" name="Line">
              <a:extLst>
                <a:ext uri="{FF2B5EF4-FFF2-40B4-BE49-F238E27FC236}">
                  <a16:creationId xmlns:a16="http://schemas.microsoft.com/office/drawing/2014/main" id="{BC63DD2E-FBBC-BF4E-A942-BDDF0AA3A9FA}"/>
                </a:ext>
              </a:extLst>
            </p:cNvPr>
            <p:cNvSpPr/>
            <p:nvPr/>
          </p:nvSpPr>
          <p:spPr>
            <a:xfrm>
              <a:off x="704677" y="2189170"/>
              <a:ext cx="7937619" cy="1"/>
            </a:xfrm>
            <a:prstGeom prst="line">
              <a:avLst/>
            </a:prstGeom>
            <a:ln w="12700">
              <a:solidFill>
                <a:srgbClr val="FF0000"/>
              </a:solidFill>
              <a:custDash>
                <a:ds d="200000" sp="200000"/>
              </a:custDash>
              <a:miter lim="400000"/>
            </a:ln>
          </p:spPr>
          <p:txBody>
            <a:bodyPr lIns="45719" rIns="45719"/>
            <a:lstStyle/>
            <a:p>
              <a:pPr>
                <a:defRPr>
                  <a:solidFill>
                    <a:srgbClr val="000000"/>
                  </a:solidFill>
                </a:defRPr>
              </a:pPr>
              <a:endParaRPr lang="es-ES_tradnl"/>
            </a:p>
          </p:txBody>
        </p:sp>
        <p:sp>
          <p:nvSpPr>
            <p:cNvPr id="45" name="Fundamental Limit">
              <a:extLst>
                <a:ext uri="{FF2B5EF4-FFF2-40B4-BE49-F238E27FC236}">
                  <a16:creationId xmlns:a16="http://schemas.microsoft.com/office/drawing/2014/main" id="{C2CE52E5-4F68-E845-A105-972A9180D4E4}"/>
                </a:ext>
              </a:extLst>
            </p:cNvPr>
            <p:cNvSpPr txBox="1"/>
            <p:nvPr/>
          </p:nvSpPr>
          <p:spPr>
            <a:xfrm>
              <a:off x="656172" y="2174439"/>
              <a:ext cx="1862046" cy="230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900">
                  <a:latin typeface="IBM Plex Sans Medium"/>
                  <a:ea typeface="IBM Plex Sans Medium"/>
                  <a:cs typeface="IBM Plex Sans Medium"/>
                  <a:sym typeface="IBM Plex Sans Medium"/>
                </a:defRPr>
              </a:lvl1pPr>
            </a:lstStyle>
            <a:p>
              <a:r>
                <a:rPr lang="es-ES_tradnl" err="1">
                  <a:solidFill>
                    <a:srgbClr val="FF0000"/>
                  </a:solidFill>
                </a:rPr>
                <a:t>Minimum</a:t>
              </a:r>
              <a:r>
                <a:rPr lang="es-ES_tradnl">
                  <a:solidFill>
                    <a:srgbClr val="FF0000"/>
                  </a:solidFill>
                </a:rPr>
                <a:t> seguridad </a:t>
              </a:r>
              <a:r>
                <a:rPr lang="es-ES_tradnl" err="1">
                  <a:solidFill>
                    <a:srgbClr val="FF0000"/>
                  </a:solidFill>
                </a:rPr>
                <a:t>for</a:t>
              </a:r>
              <a:r>
                <a:rPr lang="es-ES_tradnl">
                  <a:solidFill>
                    <a:srgbClr val="FF0000"/>
                  </a:solidFill>
                </a:rPr>
                <a:t> Cloud Era</a:t>
              </a:r>
            </a:p>
          </p:txBody>
        </p:sp>
      </p:grpSp>
      <p:sp>
        <p:nvSpPr>
          <p:cNvPr id="46" name="Rectangle">
            <a:extLst>
              <a:ext uri="{FF2B5EF4-FFF2-40B4-BE49-F238E27FC236}">
                <a16:creationId xmlns:a16="http://schemas.microsoft.com/office/drawing/2014/main" id="{90CB09B3-CCED-0D43-9848-09AC14B2D017}"/>
              </a:ext>
            </a:extLst>
          </p:cNvPr>
          <p:cNvSpPr/>
          <p:nvPr/>
        </p:nvSpPr>
        <p:spPr>
          <a:xfrm rot="16200000">
            <a:off x="-11404655" y="2500320"/>
            <a:ext cx="4480560" cy="14338"/>
          </a:xfrm>
          <a:prstGeom prst="rect">
            <a:avLst/>
          </a:prstGeom>
          <a:gradFill>
            <a:gsLst>
              <a:gs pos="0">
                <a:srgbClr val="000000">
                  <a:alpha val="0"/>
                </a:srgbClr>
              </a:gs>
              <a:gs pos="10355">
                <a:srgbClr val="454545">
                  <a:alpha val="51629"/>
                </a:srgbClr>
              </a:gs>
              <a:gs pos="39000">
                <a:srgbClr val="5E5E5E">
                  <a:alpha val="19000"/>
                </a:srgbClr>
              </a:gs>
              <a:gs pos="88000">
                <a:srgbClr val="5E5E5E">
                  <a:alpha val="0"/>
                </a:srgbClr>
              </a:gs>
              <a:gs pos="100000">
                <a:srgbClr val="000000"/>
              </a:gs>
            </a:gsLst>
          </a:gradFill>
          <a:ln w="12700">
            <a:miter lim="400000"/>
          </a:ln>
        </p:spPr>
        <p:txBody>
          <a:bodyPr lIns="36000" tIns="36000" rIns="36000" bIns="36000"/>
          <a:lstStyle/>
          <a:p>
            <a:endParaRPr lang="es-ES_tradnl"/>
          </a:p>
        </p:txBody>
      </p:sp>
      <p:sp>
        <p:nvSpPr>
          <p:cNvPr id="47" name="Line">
            <a:extLst>
              <a:ext uri="{FF2B5EF4-FFF2-40B4-BE49-F238E27FC236}">
                <a16:creationId xmlns:a16="http://schemas.microsoft.com/office/drawing/2014/main" id="{ABECAE7C-3746-3A47-8439-CE66A8D87871}"/>
              </a:ext>
            </a:extLst>
          </p:cNvPr>
          <p:cNvSpPr/>
          <p:nvPr/>
        </p:nvSpPr>
        <p:spPr>
          <a:xfrm>
            <a:off x="-8895623" y="2405271"/>
            <a:ext cx="3971609" cy="1631596"/>
          </a:xfrm>
          <a:custGeom>
            <a:avLst/>
            <a:gdLst/>
            <a:ahLst/>
            <a:cxnLst>
              <a:cxn ang="0">
                <a:pos x="wd2" y="hd2"/>
              </a:cxn>
              <a:cxn ang="5400000">
                <a:pos x="wd2" y="hd2"/>
              </a:cxn>
              <a:cxn ang="10800000">
                <a:pos x="wd2" y="hd2"/>
              </a:cxn>
              <a:cxn ang="16200000">
                <a:pos x="wd2" y="hd2"/>
              </a:cxn>
            </a:cxnLst>
            <a:rect l="0" t="0" r="r" b="b"/>
            <a:pathLst>
              <a:path w="21600" h="20488" extrusionOk="0">
                <a:moveTo>
                  <a:pt x="0" y="19587"/>
                </a:moveTo>
                <a:cubicBezTo>
                  <a:pt x="2126" y="21141"/>
                  <a:pt x="4411" y="20657"/>
                  <a:pt x="6307" y="18345"/>
                </a:cubicBezTo>
                <a:cubicBezTo>
                  <a:pt x="8044" y="16227"/>
                  <a:pt x="9267" y="12842"/>
                  <a:pt x="10524" y="9724"/>
                </a:cubicBezTo>
                <a:cubicBezTo>
                  <a:pt x="12254" y="5438"/>
                  <a:pt x="14180" y="1370"/>
                  <a:pt x="16693" y="267"/>
                </a:cubicBezTo>
                <a:cubicBezTo>
                  <a:pt x="18345" y="-459"/>
                  <a:pt x="20050" y="341"/>
                  <a:pt x="21600" y="2100"/>
                </a:cubicBezTo>
              </a:path>
            </a:pathLst>
          </a:custGeom>
          <a:ln w="38100">
            <a:solidFill>
              <a:schemeClr val="accent1">
                <a:alpha val="40428"/>
              </a:schemeClr>
            </a:solidFill>
          </a:ln>
        </p:spPr>
        <p:txBody>
          <a:bodyPr lIns="45719" rIns="45719"/>
          <a:lstStyle/>
          <a:p>
            <a:pPr>
              <a:defRPr>
                <a:solidFill>
                  <a:srgbClr val="000000"/>
                </a:solidFill>
              </a:defRPr>
            </a:pPr>
            <a:endParaRPr lang="es-ES_tradnl"/>
          </a:p>
        </p:txBody>
      </p:sp>
      <p:sp>
        <p:nvSpPr>
          <p:cNvPr id="48" name="Time &amp; Investments">
            <a:extLst>
              <a:ext uri="{FF2B5EF4-FFF2-40B4-BE49-F238E27FC236}">
                <a16:creationId xmlns:a16="http://schemas.microsoft.com/office/drawing/2014/main" id="{DB50D132-EDA7-9843-A1DE-F64831FD478F}"/>
              </a:ext>
            </a:extLst>
          </p:cNvPr>
          <p:cNvSpPr txBox="1"/>
          <p:nvPr/>
        </p:nvSpPr>
        <p:spPr>
          <a:xfrm>
            <a:off x="-8355527" y="4781714"/>
            <a:ext cx="6506808" cy="2671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ct val="80000"/>
              </a:lnSpc>
              <a:defRPr sz="1400">
                <a:solidFill>
                  <a:srgbClr val="DDDDDD"/>
                </a:solidFill>
                <a:latin typeface="IBM Plex Sans Light"/>
                <a:ea typeface="IBM Plex Sans Light"/>
                <a:cs typeface="IBM Plex Sans Light"/>
                <a:sym typeface="IBM Plex Sans Light"/>
              </a:defRPr>
            </a:lvl1pPr>
          </a:lstStyle>
          <a:p>
            <a:r>
              <a:rPr lang="es-ES_tradnl"/>
              <a:t>Time &amp; </a:t>
            </a:r>
            <a:r>
              <a:rPr lang="es-ES_tradnl" err="1"/>
              <a:t>Investments</a:t>
            </a:r>
            <a:endParaRPr lang="es-ES_tradnl"/>
          </a:p>
        </p:txBody>
      </p:sp>
      <p:sp>
        <p:nvSpPr>
          <p:cNvPr id="49" name="Effectiveness">
            <a:extLst>
              <a:ext uri="{FF2B5EF4-FFF2-40B4-BE49-F238E27FC236}">
                <a16:creationId xmlns:a16="http://schemas.microsoft.com/office/drawing/2014/main" id="{62B50C08-4E4E-0047-9184-2C0870EAB690}"/>
              </a:ext>
            </a:extLst>
          </p:cNvPr>
          <p:cNvSpPr txBox="1"/>
          <p:nvPr/>
        </p:nvSpPr>
        <p:spPr>
          <a:xfrm rot="16200000">
            <a:off x="-11550940" y="2809974"/>
            <a:ext cx="4479422" cy="2671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ct val="80000"/>
              </a:lnSpc>
              <a:defRPr sz="1400">
                <a:solidFill>
                  <a:srgbClr val="DDDDDD"/>
                </a:solidFill>
                <a:latin typeface="IBM Plex Sans Light"/>
                <a:ea typeface="IBM Plex Sans Light"/>
                <a:cs typeface="IBM Plex Sans Light"/>
                <a:sym typeface="IBM Plex Sans Light"/>
              </a:defRPr>
            </a:lvl1pPr>
          </a:lstStyle>
          <a:p>
            <a:r>
              <a:rPr lang="es-ES_tradnl" err="1"/>
              <a:t>Effectiveness</a:t>
            </a:r>
            <a:endParaRPr lang="es-ES_tradnl"/>
          </a:p>
        </p:txBody>
      </p:sp>
      <p:sp>
        <p:nvSpPr>
          <p:cNvPr id="50" name="Legacy IT">
            <a:extLst>
              <a:ext uri="{FF2B5EF4-FFF2-40B4-BE49-F238E27FC236}">
                <a16:creationId xmlns:a16="http://schemas.microsoft.com/office/drawing/2014/main" id="{A7F812E1-DEF5-5644-800A-E2E462DFAC2D}"/>
              </a:ext>
            </a:extLst>
          </p:cNvPr>
          <p:cNvSpPr txBox="1"/>
          <p:nvPr/>
        </p:nvSpPr>
        <p:spPr>
          <a:xfrm>
            <a:off x="-8625585" y="4794414"/>
            <a:ext cx="2290434" cy="2047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80000"/>
              </a:lnSpc>
              <a:defRPr sz="700">
                <a:solidFill>
                  <a:srgbClr val="DDDDDD"/>
                </a:solidFill>
                <a:latin typeface="IBM Plex Sans Text"/>
                <a:ea typeface="IBM Plex Sans Text"/>
                <a:cs typeface="IBM Plex Sans Text"/>
                <a:sym typeface="IBM Plex Sans Text"/>
              </a:defRPr>
            </a:lvl1pPr>
          </a:lstStyle>
          <a:p>
            <a:pPr algn="ctr"/>
            <a:r>
              <a:rPr lang="es-ES_tradnl" sz="900" err="1"/>
              <a:t>Legacy</a:t>
            </a:r>
            <a:r>
              <a:rPr lang="es-ES_tradnl" sz="900"/>
              <a:t> IT</a:t>
            </a:r>
          </a:p>
        </p:txBody>
      </p:sp>
      <p:grpSp>
        <p:nvGrpSpPr>
          <p:cNvPr id="51" name="Group">
            <a:extLst>
              <a:ext uri="{FF2B5EF4-FFF2-40B4-BE49-F238E27FC236}">
                <a16:creationId xmlns:a16="http://schemas.microsoft.com/office/drawing/2014/main" id="{522FEACF-8DD8-C743-B108-59668E44E182}"/>
              </a:ext>
            </a:extLst>
          </p:cNvPr>
          <p:cNvGrpSpPr/>
          <p:nvPr/>
        </p:nvGrpSpPr>
        <p:grpSpPr>
          <a:xfrm>
            <a:off x="-9045473" y="5372870"/>
            <a:ext cx="6511735" cy="81784"/>
            <a:chOff x="0" y="0"/>
            <a:chExt cx="6511734" cy="81782"/>
          </a:xfrm>
        </p:grpSpPr>
        <p:sp>
          <p:nvSpPr>
            <p:cNvPr id="52" name="Line">
              <a:extLst>
                <a:ext uri="{FF2B5EF4-FFF2-40B4-BE49-F238E27FC236}">
                  <a16:creationId xmlns:a16="http://schemas.microsoft.com/office/drawing/2014/main" id="{C2013CFA-F5AA-A441-A468-C5FF1DC9BF91}"/>
                </a:ext>
              </a:extLst>
            </p:cNvPr>
            <p:cNvSpPr/>
            <p:nvPr/>
          </p:nvSpPr>
          <p:spPr>
            <a:xfrm flipV="1">
              <a:off x="-1" y="0"/>
              <a:ext cx="2"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lang="es-ES_tradnl"/>
            </a:p>
          </p:txBody>
        </p:sp>
        <p:sp>
          <p:nvSpPr>
            <p:cNvPr id="53" name="Line">
              <a:extLst>
                <a:ext uri="{FF2B5EF4-FFF2-40B4-BE49-F238E27FC236}">
                  <a16:creationId xmlns:a16="http://schemas.microsoft.com/office/drawing/2014/main" id="{B73FC481-49D4-8D47-BD36-C6C6E502AAB6}"/>
                </a:ext>
              </a:extLst>
            </p:cNvPr>
            <p:cNvSpPr/>
            <p:nvPr/>
          </p:nvSpPr>
          <p:spPr>
            <a:xfrm flipV="1">
              <a:off x="383043"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lang="es-ES_tradnl"/>
            </a:p>
          </p:txBody>
        </p:sp>
        <p:sp>
          <p:nvSpPr>
            <p:cNvPr id="54" name="Line">
              <a:extLst>
                <a:ext uri="{FF2B5EF4-FFF2-40B4-BE49-F238E27FC236}">
                  <a16:creationId xmlns:a16="http://schemas.microsoft.com/office/drawing/2014/main" id="{8F1B5432-75A6-7144-A9AF-FF25C73D5B6F}"/>
                </a:ext>
              </a:extLst>
            </p:cNvPr>
            <p:cNvSpPr/>
            <p:nvPr/>
          </p:nvSpPr>
          <p:spPr>
            <a:xfrm flipV="1">
              <a:off x="766086"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lang="es-ES_tradnl"/>
            </a:p>
          </p:txBody>
        </p:sp>
        <p:sp>
          <p:nvSpPr>
            <p:cNvPr id="55" name="Line">
              <a:extLst>
                <a:ext uri="{FF2B5EF4-FFF2-40B4-BE49-F238E27FC236}">
                  <a16:creationId xmlns:a16="http://schemas.microsoft.com/office/drawing/2014/main" id="{F84CB7E0-AD13-924E-B974-0BFE4820EE14}"/>
                </a:ext>
              </a:extLst>
            </p:cNvPr>
            <p:cNvSpPr/>
            <p:nvPr/>
          </p:nvSpPr>
          <p:spPr>
            <a:xfrm flipV="1">
              <a:off x="1149129"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lang="es-ES_tradnl"/>
            </a:p>
          </p:txBody>
        </p:sp>
        <p:sp>
          <p:nvSpPr>
            <p:cNvPr id="56" name="Line">
              <a:extLst>
                <a:ext uri="{FF2B5EF4-FFF2-40B4-BE49-F238E27FC236}">
                  <a16:creationId xmlns:a16="http://schemas.microsoft.com/office/drawing/2014/main" id="{9A017E66-1821-B54A-895F-FD2EAAD0744B}"/>
                </a:ext>
              </a:extLst>
            </p:cNvPr>
            <p:cNvSpPr/>
            <p:nvPr/>
          </p:nvSpPr>
          <p:spPr>
            <a:xfrm flipV="1">
              <a:off x="1532172"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lang="es-ES_tradnl"/>
            </a:p>
          </p:txBody>
        </p:sp>
        <p:sp>
          <p:nvSpPr>
            <p:cNvPr id="57" name="Line">
              <a:extLst>
                <a:ext uri="{FF2B5EF4-FFF2-40B4-BE49-F238E27FC236}">
                  <a16:creationId xmlns:a16="http://schemas.microsoft.com/office/drawing/2014/main" id="{C099DF27-1323-2148-A106-C1BD73849B79}"/>
                </a:ext>
              </a:extLst>
            </p:cNvPr>
            <p:cNvSpPr/>
            <p:nvPr/>
          </p:nvSpPr>
          <p:spPr>
            <a:xfrm flipV="1">
              <a:off x="1915215"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lang="es-ES_tradnl"/>
            </a:p>
          </p:txBody>
        </p:sp>
        <p:sp>
          <p:nvSpPr>
            <p:cNvPr id="58" name="Line">
              <a:extLst>
                <a:ext uri="{FF2B5EF4-FFF2-40B4-BE49-F238E27FC236}">
                  <a16:creationId xmlns:a16="http://schemas.microsoft.com/office/drawing/2014/main" id="{7BDF7724-1B36-9E49-BD0F-70A6C083EBA9}"/>
                </a:ext>
              </a:extLst>
            </p:cNvPr>
            <p:cNvSpPr/>
            <p:nvPr/>
          </p:nvSpPr>
          <p:spPr>
            <a:xfrm flipV="1">
              <a:off x="2298258"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lang="es-ES_tradnl"/>
            </a:p>
          </p:txBody>
        </p:sp>
        <p:sp>
          <p:nvSpPr>
            <p:cNvPr id="59" name="Line">
              <a:extLst>
                <a:ext uri="{FF2B5EF4-FFF2-40B4-BE49-F238E27FC236}">
                  <a16:creationId xmlns:a16="http://schemas.microsoft.com/office/drawing/2014/main" id="{DABADFBA-D1C6-8749-8245-F96A806AFB8F}"/>
                </a:ext>
              </a:extLst>
            </p:cNvPr>
            <p:cNvSpPr/>
            <p:nvPr/>
          </p:nvSpPr>
          <p:spPr>
            <a:xfrm flipV="1">
              <a:off x="2681302"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lang="es-ES_tradnl"/>
            </a:p>
          </p:txBody>
        </p:sp>
        <p:sp>
          <p:nvSpPr>
            <p:cNvPr id="60" name="Line">
              <a:extLst>
                <a:ext uri="{FF2B5EF4-FFF2-40B4-BE49-F238E27FC236}">
                  <a16:creationId xmlns:a16="http://schemas.microsoft.com/office/drawing/2014/main" id="{1A7B0768-420B-274D-96D4-7BF7EF3F3944}"/>
                </a:ext>
              </a:extLst>
            </p:cNvPr>
            <p:cNvSpPr/>
            <p:nvPr/>
          </p:nvSpPr>
          <p:spPr>
            <a:xfrm flipV="1">
              <a:off x="3064345"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lang="es-ES_tradnl"/>
            </a:p>
          </p:txBody>
        </p:sp>
        <p:sp>
          <p:nvSpPr>
            <p:cNvPr id="61" name="Line">
              <a:extLst>
                <a:ext uri="{FF2B5EF4-FFF2-40B4-BE49-F238E27FC236}">
                  <a16:creationId xmlns:a16="http://schemas.microsoft.com/office/drawing/2014/main" id="{0F8A2E28-AE61-6D44-B96B-3E5315DB1223}"/>
                </a:ext>
              </a:extLst>
            </p:cNvPr>
            <p:cNvSpPr/>
            <p:nvPr/>
          </p:nvSpPr>
          <p:spPr>
            <a:xfrm flipV="1">
              <a:off x="3447388"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lang="es-ES_tradnl"/>
            </a:p>
          </p:txBody>
        </p:sp>
        <p:sp>
          <p:nvSpPr>
            <p:cNvPr id="62" name="Line">
              <a:extLst>
                <a:ext uri="{FF2B5EF4-FFF2-40B4-BE49-F238E27FC236}">
                  <a16:creationId xmlns:a16="http://schemas.microsoft.com/office/drawing/2014/main" id="{128EC53D-EF7B-D14D-B9AA-4D96DC22E75F}"/>
                </a:ext>
              </a:extLst>
            </p:cNvPr>
            <p:cNvSpPr/>
            <p:nvPr/>
          </p:nvSpPr>
          <p:spPr>
            <a:xfrm flipV="1">
              <a:off x="3830431"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lang="es-ES_tradnl"/>
            </a:p>
          </p:txBody>
        </p:sp>
        <p:sp>
          <p:nvSpPr>
            <p:cNvPr id="63" name="Line">
              <a:extLst>
                <a:ext uri="{FF2B5EF4-FFF2-40B4-BE49-F238E27FC236}">
                  <a16:creationId xmlns:a16="http://schemas.microsoft.com/office/drawing/2014/main" id="{64DA5B79-44E5-9849-A714-BF1C5AEEB04C}"/>
                </a:ext>
              </a:extLst>
            </p:cNvPr>
            <p:cNvSpPr/>
            <p:nvPr/>
          </p:nvSpPr>
          <p:spPr>
            <a:xfrm flipV="1">
              <a:off x="4213475"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lang="es-ES_tradnl"/>
            </a:p>
          </p:txBody>
        </p:sp>
        <p:sp>
          <p:nvSpPr>
            <p:cNvPr id="64" name="Line">
              <a:extLst>
                <a:ext uri="{FF2B5EF4-FFF2-40B4-BE49-F238E27FC236}">
                  <a16:creationId xmlns:a16="http://schemas.microsoft.com/office/drawing/2014/main" id="{E0F69B2D-5CA1-D742-905A-3BEA9BB76C3E}"/>
                </a:ext>
              </a:extLst>
            </p:cNvPr>
            <p:cNvSpPr/>
            <p:nvPr/>
          </p:nvSpPr>
          <p:spPr>
            <a:xfrm flipV="1">
              <a:off x="4596518"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lang="es-ES_tradnl"/>
            </a:p>
          </p:txBody>
        </p:sp>
        <p:sp>
          <p:nvSpPr>
            <p:cNvPr id="65" name="Line">
              <a:extLst>
                <a:ext uri="{FF2B5EF4-FFF2-40B4-BE49-F238E27FC236}">
                  <a16:creationId xmlns:a16="http://schemas.microsoft.com/office/drawing/2014/main" id="{96AE8979-535B-E54A-9750-8E00536C372A}"/>
                </a:ext>
              </a:extLst>
            </p:cNvPr>
            <p:cNvSpPr/>
            <p:nvPr/>
          </p:nvSpPr>
          <p:spPr>
            <a:xfrm flipV="1">
              <a:off x="4979561"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lang="es-ES_tradnl"/>
            </a:p>
          </p:txBody>
        </p:sp>
        <p:sp>
          <p:nvSpPr>
            <p:cNvPr id="66" name="Line">
              <a:extLst>
                <a:ext uri="{FF2B5EF4-FFF2-40B4-BE49-F238E27FC236}">
                  <a16:creationId xmlns:a16="http://schemas.microsoft.com/office/drawing/2014/main" id="{C2E5BE61-D514-6143-B92C-0A5B47E8DFA9}"/>
                </a:ext>
              </a:extLst>
            </p:cNvPr>
            <p:cNvSpPr/>
            <p:nvPr/>
          </p:nvSpPr>
          <p:spPr>
            <a:xfrm flipV="1">
              <a:off x="5362604"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lang="es-ES_tradnl"/>
            </a:p>
          </p:txBody>
        </p:sp>
        <p:sp>
          <p:nvSpPr>
            <p:cNvPr id="67" name="Line">
              <a:extLst>
                <a:ext uri="{FF2B5EF4-FFF2-40B4-BE49-F238E27FC236}">
                  <a16:creationId xmlns:a16="http://schemas.microsoft.com/office/drawing/2014/main" id="{01A2A9C6-4B23-004E-BED0-217E49DE020C}"/>
                </a:ext>
              </a:extLst>
            </p:cNvPr>
            <p:cNvSpPr/>
            <p:nvPr/>
          </p:nvSpPr>
          <p:spPr>
            <a:xfrm flipV="1">
              <a:off x="5745647"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lang="es-ES_tradnl"/>
            </a:p>
          </p:txBody>
        </p:sp>
        <p:sp>
          <p:nvSpPr>
            <p:cNvPr id="68" name="Line">
              <a:extLst>
                <a:ext uri="{FF2B5EF4-FFF2-40B4-BE49-F238E27FC236}">
                  <a16:creationId xmlns:a16="http://schemas.microsoft.com/office/drawing/2014/main" id="{5BB4F0C1-C6C8-E248-9249-21885C53748C}"/>
                </a:ext>
              </a:extLst>
            </p:cNvPr>
            <p:cNvSpPr/>
            <p:nvPr/>
          </p:nvSpPr>
          <p:spPr>
            <a:xfrm flipV="1">
              <a:off x="6128691"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lang="es-ES_tradnl"/>
            </a:p>
          </p:txBody>
        </p:sp>
        <p:sp>
          <p:nvSpPr>
            <p:cNvPr id="69" name="Line">
              <a:extLst>
                <a:ext uri="{FF2B5EF4-FFF2-40B4-BE49-F238E27FC236}">
                  <a16:creationId xmlns:a16="http://schemas.microsoft.com/office/drawing/2014/main" id="{4E10F1C8-5080-3D4A-B2C3-770DF543C923}"/>
                </a:ext>
              </a:extLst>
            </p:cNvPr>
            <p:cNvSpPr/>
            <p:nvPr/>
          </p:nvSpPr>
          <p:spPr>
            <a:xfrm flipV="1">
              <a:off x="6511734" y="0"/>
              <a:ext cx="1" cy="81783"/>
            </a:xfrm>
            <a:prstGeom prst="line">
              <a:avLst/>
            </a:prstGeom>
            <a:noFill/>
            <a:ln w="12700" cap="flat">
              <a:solidFill>
                <a:schemeClr val="accent1">
                  <a:alpha val="36438"/>
                </a:schemeClr>
              </a:solidFill>
              <a:prstDash val="solid"/>
              <a:round/>
            </a:ln>
            <a:effectLst>
              <a:outerShdw blurRad="127000" dist="20000" dir="5400000" rotWithShape="0">
                <a:srgbClr val="000000">
                  <a:alpha val="38000"/>
                </a:srgbClr>
              </a:outerShdw>
            </a:effectLst>
          </p:spPr>
          <p:txBody>
            <a:bodyPr wrap="square" lIns="45719" tIns="45719" rIns="45719" bIns="45719" numCol="1" anchor="t">
              <a:noAutofit/>
            </a:bodyPr>
            <a:lstStyle/>
            <a:p>
              <a:pPr>
                <a:defRPr>
                  <a:solidFill>
                    <a:srgbClr val="000000"/>
                  </a:solidFill>
                </a:defRPr>
              </a:pPr>
              <a:endParaRPr lang="es-ES_tradnl"/>
            </a:p>
          </p:txBody>
        </p:sp>
      </p:grpSp>
      <p:sp>
        <p:nvSpPr>
          <p:cNvPr id="70" name="Cloud Era">
            <a:extLst>
              <a:ext uri="{FF2B5EF4-FFF2-40B4-BE49-F238E27FC236}">
                <a16:creationId xmlns:a16="http://schemas.microsoft.com/office/drawing/2014/main" id="{1DB00384-51DF-9644-BE92-F0FC20C5F66C}"/>
              </a:ext>
            </a:extLst>
          </p:cNvPr>
          <p:cNvSpPr txBox="1"/>
          <p:nvPr/>
        </p:nvSpPr>
        <p:spPr>
          <a:xfrm>
            <a:off x="-3876621" y="4781714"/>
            <a:ext cx="1644445" cy="2047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lnSpc>
                <a:spcPct val="80000"/>
              </a:lnSpc>
              <a:defRPr sz="700">
                <a:solidFill>
                  <a:srgbClr val="DDDDDD"/>
                </a:solidFill>
                <a:latin typeface="IBM Plex Sans Text"/>
                <a:ea typeface="IBM Plex Sans Text"/>
                <a:cs typeface="IBM Plex Sans Text"/>
                <a:sym typeface="IBM Plex Sans Text"/>
              </a:defRPr>
            </a:lvl1pPr>
          </a:lstStyle>
          <a:p>
            <a:pPr algn="ctr"/>
            <a:r>
              <a:rPr lang="es-ES_tradnl" sz="900"/>
              <a:t>Cloud Era</a:t>
            </a:r>
          </a:p>
        </p:txBody>
      </p:sp>
      <p:sp>
        <p:nvSpPr>
          <p:cNvPr id="71" name="Rectangle">
            <a:extLst>
              <a:ext uri="{FF2B5EF4-FFF2-40B4-BE49-F238E27FC236}">
                <a16:creationId xmlns:a16="http://schemas.microsoft.com/office/drawing/2014/main" id="{E34E6BC1-3A3B-C94A-AE20-A1098D0CCAF9}"/>
              </a:ext>
            </a:extLst>
          </p:cNvPr>
          <p:cNvSpPr/>
          <p:nvPr/>
        </p:nvSpPr>
        <p:spPr>
          <a:xfrm>
            <a:off x="-9427842" y="4708043"/>
            <a:ext cx="8443219" cy="14338"/>
          </a:xfrm>
          <a:prstGeom prst="rect">
            <a:avLst/>
          </a:prstGeom>
          <a:gradFill>
            <a:gsLst>
              <a:gs pos="0">
                <a:srgbClr val="000000"/>
              </a:gs>
              <a:gs pos="10355">
                <a:srgbClr val="454545">
                  <a:alpha val="51629"/>
                </a:srgbClr>
              </a:gs>
              <a:gs pos="48306">
                <a:srgbClr val="5E5E5E">
                  <a:alpha val="45657"/>
                </a:srgbClr>
              </a:gs>
              <a:gs pos="88860">
                <a:srgbClr val="5E5E5E">
                  <a:alpha val="58216"/>
                </a:srgbClr>
              </a:gs>
              <a:gs pos="100000">
                <a:srgbClr val="000000">
                  <a:alpha val="68843"/>
                </a:srgbClr>
              </a:gs>
            </a:gsLst>
          </a:gradFill>
          <a:ln w="12700">
            <a:miter lim="400000"/>
          </a:ln>
        </p:spPr>
        <p:txBody>
          <a:bodyPr lIns="36000" tIns="36000" rIns="36000" bIns="36000"/>
          <a:lstStyle/>
          <a:p>
            <a:endParaRPr lang="es-ES_tradnl"/>
          </a:p>
        </p:txBody>
      </p:sp>
      <p:sp>
        <p:nvSpPr>
          <p:cNvPr id="72" name="Today’s rules  are not keeping up.">
            <a:extLst>
              <a:ext uri="{FF2B5EF4-FFF2-40B4-BE49-F238E27FC236}">
                <a16:creationId xmlns:a16="http://schemas.microsoft.com/office/drawing/2014/main" id="{C9688067-3EFC-B94F-B7E7-0781088EDD3C}"/>
              </a:ext>
            </a:extLst>
          </p:cNvPr>
          <p:cNvSpPr txBox="1">
            <a:spLocks/>
          </p:cNvSpPr>
          <p:nvPr/>
        </p:nvSpPr>
        <p:spPr>
          <a:xfrm>
            <a:off x="-9427118" y="223957"/>
            <a:ext cx="5198452" cy="1329596"/>
          </a:xfrm>
          <a:prstGeom prst="rect">
            <a:avLst/>
          </a:prstGeom>
        </p:spPr>
        <p:txBody>
          <a:bodyPr>
            <a:normAutofit/>
          </a:bodyPr>
          <a:lstStyle>
            <a:lvl1pPr marL="0" indent="0" algn="l" defTabSz="768095" rtl="0" eaLnBrk="1" fontAlgn="base" hangingPunct="1">
              <a:lnSpc>
                <a:spcPct val="100000"/>
              </a:lnSpc>
              <a:spcBef>
                <a:spcPts val="1000"/>
              </a:spcBef>
              <a:spcAft>
                <a:spcPct val="0"/>
              </a:spcAft>
              <a:buClr>
                <a:srgbClr val="6D6E70"/>
              </a:buClr>
              <a:buSzPct val="90000"/>
              <a:buFont typeface="Wingdings" pitchFamily="2" charset="2"/>
              <a:buNone/>
              <a:defRPr sz="4200">
                <a:solidFill>
                  <a:schemeClr val="bg1"/>
                </a:solidFill>
                <a:latin typeface="IBM Plex Sans" charset="0"/>
                <a:ea typeface="IBM Plex Sans" charset="0"/>
                <a:cs typeface="IBM Plex Sans" charset="0"/>
              </a:defRPr>
            </a:lvl1pPr>
            <a:lvl2pPr marL="171450" indent="-171450" algn="l" rtl="0" eaLnBrk="1" fontAlgn="base" hangingPunct="1">
              <a:lnSpc>
                <a:spcPct val="100000"/>
              </a:lnSpc>
              <a:spcBef>
                <a:spcPts val="1200"/>
              </a:spcBef>
              <a:spcAft>
                <a:spcPct val="0"/>
              </a:spcAft>
              <a:buClr>
                <a:schemeClr val="bg1"/>
              </a:buClr>
              <a:buSzPct val="100000"/>
              <a:buFont typeface="Arial" panose="020B0604020202020204" pitchFamily="34" charset="0"/>
              <a:buChar char="•"/>
              <a:tabLst/>
              <a:defRPr sz="1400">
                <a:solidFill>
                  <a:schemeClr val="bg1"/>
                </a:solidFill>
                <a:latin typeface="IBM Plex Sans" charset="0"/>
                <a:ea typeface="IBM Plex Sans" charset="0"/>
                <a:cs typeface="IBM Plex Sans" charset="0"/>
              </a:defRPr>
            </a:lvl2pPr>
            <a:lvl3pPr marL="342900" indent="-141288" algn="l" rtl="0" eaLnBrk="1" fontAlgn="base" hangingPunct="1">
              <a:lnSpc>
                <a:spcPct val="100000"/>
              </a:lnSpc>
              <a:spcBef>
                <a:spcPts val="1200"/>
              </a:spcBef>
              <a:spcAft>
                <a:spcPct val="0"/>
              </a:spcAft>
              <a:buClr>
                <a:schemeClr val="bg1"/>
              </a:buClr>
              <a:buSzPct val="100000"/>
              <a:buFont typeface="System Font Regular"/>
              <a:buChar char="–"/>
              <a:tabLst/>
              <a:defRPr sz="1400">
                <a:solidFill>
                  <a:schemeClr val="bg1"/>
                </a:solidFill>
                <a:latin typeface="IBM Plex Sans" charset="0"/>
                <a:ea typeface="IBM Plex Sans" charset="0"/>
                <a:cs typeface="IBM Plex Sans" charset="0"/>
              </a:defRPr>
            </a:lvl3pPr>
            <a:lvl4pPr marL="628650" indent="-193675" algn="l" rtl="0" eaLnBrk="1" fontAlgn="base" hangingPunct="1">
              <a:lnSpc>
                <a:spcPct val="100000"/>
              </a:lnSpc>
              <a:spcBef>
                <a:spcPts val="1200"/>
              </a:spcBef>
              <a:spcAft>
                <a:spcPct val="0"/>
              </a:spcAft>
              <a:buClr>
                <a:schemeClr val="bg1"/>
              </a:buClr>
              <a:buSzPct val="100000"/>
              <a:buFont typeface="System Font Regular"/>
              <a:buChar char="»"/>
              <a:tabLst/>
              <a:defRPr sz="1400" baseline="0">
                <a:solidFill>
                  <a:schemeClr val="bg1"/>
                </a:solidFill>
                <a:latin typeface="IBM Plex Sans" charset="0"/>
                <a:ea typeface="IBM Plex Sans" charset="0"/>
                <a:cs typeface="IBM Plex Sans" charset="0"/>
              </a:defRPr>
            </a:lvl4pPr>
            <a:lvl5pPr marL="803275" indent="-171450" algn="l" rtl="0" eaLnBrk="1" fontAlgn="base" hangingPunct="1">
              <a:lnSpc>
                <a:spcPct val="100000"/>
              </a:lnSpc>
              <a:spcBef>
                <a:spcPts val="1200"/>
              </a:spcBef>
              <a:spcAft>
                <a:spcPct val="0"/>
              </a:spcAft>
              <a:buClr>
                <a:schemeClr val="bg1"/>
              </a:buClr>
              <a:buFont typeface="System Font Regular"/>
              <a:buChar char="–"/>
              <a:tabLst/>
              <a:defRPr sz="1400">
                <a:solidFill>
                  <a:schemeClr val="bg1"/>
                </a:solidFill>
                <a:latin typeface="IBM Plex Sans" charset="0"/>
                <a:ea typeface="IBM Plex Sans" charset="0"/>
                <a:cs typeface="IBM Plex Sans" charset="0"/>
              </a:defRPr>
            </a:lvl5pPr>
            <a:lvl6pPr marL="1583701" indent="-129668" algn="l" rtl="0" eaLnBrk="1" fontAlgn="base" hangingPunct="1">
              <a:spcBef>
                <a:spcPct val="20000"/>
              </a:spcBef>
              <a:spcAft>
                <a:spcPct val="0"/>
              </a:spcAft>
              <a:buClr>
                <a:schemeClr val="bg1"/>
              </a:buClr>
              <a:buChar char="»"/>
              <a:defRPr sz="1269">
                <a:solidFill>
                  <a:schemeClr val="bg1"/>
                </a:solidFill>
                <a:latin typeface="Arial" charset="0"/>
              </a:defRPr>
            </a:lvl6pPr>
            <a:lvl7pPr marL="1946266" indent="-129668" algn="l" rtl="0" eaLnBrk="1" fontAlgn="base" hangingPunct="1">
              <a:spcBef>
                <a:spcPct val="20000"/>
              </a:spcBef>
              <a:spcAft>
                <a:spcPct val="0"/>
              </a:spcAft>
              <a:buClr>
                <a:schemeClr val="bg1"/>
              </a:buClr>
              <a:buChar char="»"/>
              <a:defRPr sz="1269">
                <a:solidFill>
                  <a:schemeClr val="bg1"/>
                </a:solidFill>
                <a:latin typeface="Arial" charset="0"/>
              </a:defRPr>
            </a:lvl7pPr>
            <a:lvl8pPr marL="2308831" indent="-129668" algn="l" rtl="0" eaLnBrk="1" fontAlgn="base" hangingPunct="1">
              <a:spcBef>
                <a:spcPct val="20000"/>
              </a:spcBef>
              <a:spcAft>
                <a:spcPct val="0"/>
              </a:spcAft>
              <a:buClr>
                <a:schemeClr val="bg1"/>
              </a:buClr>
              <a:buChar char="»"/>
              <a:defRPr sz="1269">
                <a:solidFill>
                  <a:schemeClr val="bg1"/>
                </a:solidFill>
                <a:latin typeface="Arial" charset="0"/>
              </a:defRPr>
            </a:lvl8pPr>
            <a:lvl9pPr marL="2671396" indent="-129668" algn="l" rtl="0" eaLnBrk="1" fontAlgn="base" hangingPunct="1">
              <a:spcBef>
                <a:spcPct val="20000"/>
              </a:spcBef>
              <a:spcAft>
                <a:spcPct val="0"/>
              </a:spcAft>
              <a:buClr>
                <a:schemeClr val="bg1"/>
              </a:buClr>
              <a:buChar char="»"/>
              <a:defRPr sz="1269">
                <a:solidFill>
                  <a:schemeClr val="bg1"/>
                </a:solidFill>
                <a:latin typeface="Arial" charset="0"/>
              </a:defRPr>
            </a:lvl9pPr>
          </a:lstStyle>
          <a:p>
            <a:pPr>
              <a:lnSpc>
                <a:spcPct val="90000"/>
              </a:lnSpc>
            </a:pPr>
            <a:r>
              <a:rPr lang="es-ES_tradnl" err="1">
                <a:latin typeface="IBM Plex Sans ExtraLight"/>
                <a:sym typeface="IBM Plex Sans ExtraLight"/>
              </a:rPr>
              <a:t>It’s</a:t>
            </a:r>
            <a:r>
              <a:rPr lang="es-ES_tradnl">
                <a:latin typeface="IBM Plex Sans ExtraLight"/>
                <a:sym typeface="IBM Plex Sans ExtraLight"/>
              </a:rPr>
              <a:t> time to </a:t>
            </a:r>
            <a:r>
              <a:rPr lang="es-ES_tradnl" err="1">
                <a:latin typeface="IBM Plex Sans ExtraLight"/>
                <a:sym typeface="IBM Plex Sans ExtraLight"/>
              </a:rPr>
              <a:t>make</a:t>
            </a:r>
            <a:r>
              <a:rPr lang="es-ES_tradnl">
                <a:latin typeface="IBM Plex Sans ExtraLight"/>
                <a:sym typeface="IBM Plex Sans ExtraLight"/>
              </a:rPr>
              <a:t> a </a:t>
            </a:r>
            <a:br>
              <a:rPr lang="es-ES_tradnl">
                <a:latin typeface="IBM Plex Sans ExtraLight"/>
                <a:sym typeface="IBM Plex Sans ExtraLight"/>
              </a:rPr>
            </a:br>
            <a:r>
              <a:rPr lang="es-ES_tradnl" err="1">
                <a:latin typeface="IBM Plex Sans ExtraLight"/>
                <a:sym typeface="IBM Plex Sans ExtraLight"/>
              </a:rPr>
              <a:t>big</a:t>
            </a:r>
            <a:r>
              <a:rPr lang="es-ES_tradnl">
                <a:latin typeface="IBM Plex Sans ExtraLight"/>
                <a:sym typeface="IBM Plex Sans ExtraLight"/>
              </a:rPr>
              <a:t> </a:t>
            </a:r>
            <a:r>
              <a:rPr lang="es-ES_tradnl" err="1">
                <a:latin typeface="IBM Plex Sans ExtraLight"/>
                <a:sym typeface="IBM Plex Sans ExtraLight"/>
              </a:rPr>
              <a:t>leap</a:t>
            </a:r>
            <a:r>
              <a:rPr lang="es-ES_tradnl">
                <a:latin typeface="IBM Plex Sans ExtraLight"/>
                <a:sym typeface="IBM Plex Sans ExtraLight"/>
              </a:rPr>
              <a:t> in seguridad</a:t>
            </a:r>
          </a:p>
        </p:txBody>
      </p:sp>
      <p:sp>
        <p:nvSpPr>
          <p:cNvPr id="73" name="New Rules">
            <a:extLst>
              <a:ext uri="{FF2B5EF4-FFF2-40B4-BE49-F238E27FC236}">
                <a16:creationId xmlns:a16="http://schemas.microsoft.com/office/drawing/2014/main" id="{08771EC9-273F-F34D-8720-A44AF68BD755}"/>
              </a:ext>
            </a:extLst>
          </p:cNvPr>
          <p:cNvSpPr txBox="1"/>
          <p:nvPr/>
        </p:nvSpPr>
        <p:spPr>
          <a:xfrm>
            <a:off x="-2536202" y="978671"/>
            <a:ext cx="1458089" cy="11541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300">
                <a:solidFill>
                  <a:schemeClr val="accent3">
                    <a:lumOff val="9558"/>
                  </a:schemeClr>
                </a:solidFill>
                <a:latin typeface="IBM Plex Sans Light"/>
                <a:ea typeface="IBM Plex Sans Light"/>
                <a:cs typeface="IBM Plex Sans Light"/>
                <a:sym typeface="IBM Plex Sans Light"/>
              </a:defRPr>
            </a:lvl1pPr>
          </a:lstStyle>
          <a:p>
            <a:r>
              <a:rPr lang="es-ES_tradnl"/>
              <a:t>New </a:t>
            </a:r>
            <a:br>
              <a:rPr lang="es-ES_tradnl"/>
            </a:br>
            <a:r>
              <a:rPr lang="es-ES_tradnl"/>
              <a:t>seguridad </a:t>
            </a:r>
            <a:br>
              <a:rPr lang="es-ES_tradnl"/>
            </a:br>
            <a:r>
              <a:rPr lang="es-ES_tradnl"/>
              <a:t>Rules</a:t>
            </a:r>
          </a:p>
        </p:txBody>
      </p:sp>
      <p:sp>
        <p:nvSpPr>
          <p:cNvPr id="74" name="Evolutionary Leap">
            <a:extLst>
              <a:ext uri="{FF2B5EF4-FFF2-40B4-BE49-F238E27FC236}">
                <a16:creationId xmlns:a16="http://schemas.microsoft.com/office/drawing/2014/main" id="{EA078AEA-9323-604C-901F-C0945C2723DE}"/>
              </a:ext>
            </a:extLst>
          </p:cNvPr>
          <p:cNvSpPr txBox="1"/>
          <p:nvPr/>
        </p:nvSpPr>
        <p:spPr>
          <a:xfrm>
            <a:off x="-6489640" y="2943568"/>
            <a:ext cx="1272141" cy="4891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nSpc>
                <a:spcPct val="80000"/>
              </a:lnSpc>
              <a:defRPr sz="700">
                <a:solidFill>
                  <a:schemeClr val="accent4"/>
                </a:solidFill>
                <a:latin typeface="IBM Plex Sans Medium"/>
                <a:ea typeface="IBM Plex Sans Medium"/>
                <a:cs typeface="IBM Plex Sans Medium"/>
                <a:sym typeface="IBM Plex Sans Medium"/>
              </a:defRPr>
            </a:pPr>
            <a:r>
              <a:rPr lang="es-ES_tradnl" sz="1600" err="1"/>
              <a:t>Evolutionary</a:t>
            </a:r>
            <a:br>
              <a:rPr lang="es-ES_tradnl" sz="1600"/>
            </a:br>
            <a:r>
              <a:rPr lang="es-ES_tradnl" sz="1600" err="1"/>
              <a:t>Leap</a:t>
            </a:r>
            <a:endParaRPr lang="es-ES_tradnl" sz="1600"/>
          </a:p>
        </p:txBody>
      </p:sp>
      <p:sp>
        <p:nvSpPr>
          <p:cNvPr id="76" name="Line">
            <a:extLst>
              <a:ext uri="{FF2B5EF4-FFF2-40B4-BE49-F238E27FC236}">
                <a16:creationId xmlns:a16="http://schemas.microsoft.com/office/drawing/2014/main" id="{F5328F64-26D4-F44B-AB18-9E02023F27F4}"/>
              </a:ext>
            </a:extLst>
          </p:cNvPr>
          <p:cNvSpPr/>
          <p:nvPr/>
        </p:nvSpPr>
        <p:spPr>
          <a:xfrm>
            <a:off x="-5141868" y="720742"/>
            <a:ext cx="3482288" cy="2434097"/>
          </a:xfrm>
          <a:custGeom>
            <a:avLst/>
            <a:gdLst/>
            <a:ahLst/>
            <a:cxnLst>
              <a:cxn ang="0">
                <a:pos x="wd2" y="hd2"/>
              </a:cxn>
              <a:cxn ang="5400000">
                <a:pos x="wd2" y="hd2"/>
              </a:cxn>
              <a:cxn ang="10800000">
                <a:pos x="wd2" y="hd2"/>
              </a:cxn>
              <a:cxn ang="16200000">
                <a:pos x="wd2" y="hd2"/>
              </a:cxn>
            </a:cxnLst>
            <a:rect l="0" t="0" r="r" b="b"/>
            <a:pathLst>
              <a:path w="21600" h="21458" extrusionOk="0">
                <a:moveTo>
                  <a:pt x="0" y="21323"/>
                </a:moveTo>
                <a:cubicBezTo>
                  <a:pt x="1348" y="21600"/>
                  <a:pt x="2703" y="21445"/>
                  <a:pt x="4037" y="20894"/>
                </a:cubicBezTo>
                <a:cubicBezTo>
                  <a:pt x="6128" y="20029"/>
                  <a:pt x="8140" y="18282"/>
                  <a:pt x="9472" y="15774"/>
                </a:cubicBezTo>
                <a:cubicBezTo>
                  <a:pt x="10982" y="12930"/>
                  <a:pt x="11442" y="9388"/>
                  <a:pt x="12838" y="6456"/>
                </a:cubicBezTo>
                <a:cubicBezTo>
                  <a:pt x="13767" y="4506"/>
                  <a:pt x="15030" y="2904"/>
                  <a:pt x="16515" y="1851"/>
                </a:cubicBezTo>
                <a:cubicBezTo>
                  <a:pt x="18051" y="761"/>
                  <a:pt x="19803" y="295"/>
                  <a:pt x="21600" y="0"/>
                </a:cubicBezTo>
              </a:path>
            </a:pathLst>
          </a:custGeom>
          <a:ln w="38100">
            <a:gradFill>
              <a:gsLst>
                <a:gs pos="100000">
                  <a:srgbClr val="EE6E91">
                    <a:lumMod val="98000"/>
                    <a:lumOff val="2000"/>
                  </a:srgbClr>
                </a:gs>
                <a:gs pos="0">
                  <a:srgbClr val="1973D9"/>
                </a:gs>
                <a:gs pos="43000">
                  <a:srgbClr val="924CFD"/>
                </a:gs>
                <a:gs pos="78000">
                  <a:srgbClr val="9E51F0"/>
                </a:gs>
              </a:gsLst>
              <a:lin ang="5400000" scaled="1"/>
            </a:gradFill>
          </a:ln>
        </p:spPr>
        <p:txBody>
          <a:bodyPr lIns="45719" rIns="45719"/>
          <a:lstStyle/>
          <a:p>
            <a:pPr>
              <a:defRPr>
                <a:solidFill>
                  <a:srgbClr val="000000"/>
                </a:solidFill>
              </a:defRPr>
            </a:pPr>
            <a:endParaRPr lang="es-ES_tradnl"/>
          </a:p>
        </p:txBody>
      </p:sp>
      <p:sp>
        <p:nvSpPr>
          <p:cNvPr id="77" name="Line">
            <a:extLst>
              <a:ext uri="{FF2B5EF4-FFF2-40B4-BE49-F238E27FC236}">
                <a16:creationId xmlns:a16="http://schemas.microsoft.com/office/drawing/2014/main" id="{3CFA91EB-CCD7-6648-A1C8-4F140745812D}"/>
              </a:ext>
            </a:extLst>
          </p:cNvPr>
          <p:cNvSpPr/>
          <p:nvPr/>
        </p:nvSpPr>
        <p:spPr>
          <a:xfrm rot="10800000">
            <a:off x="-5293129" y="2677566"/>
            <a:ext cx="1342555" cy="346642"/>
          </a:xfrm>
          <a:custGeom>
            <a:avLst/>
            <a:gdLst/>
            <a:ahLst/>
            <a:cxnLst>
              <a:cxn ang="0">
                <a:pos x="wd2" y="hd2"/>
              </a:cxn>
              <a:cxn ang="5400000">
                <a:pos x="wd2" y="hd2"/>
              </a:cxn>
              <a:cxn ang="10800000">
                <a:pos x="wd2" y="hd2"/>
              </a:cxn>
              <a:cxn ang="16200000">
                <a:pos x="wd2" y="hd2"/>
              </a:cxn>
            </a:cxnLst>
            <a:rect l="0" t="0" r="r" b="b"/>
            <a:pathLst>
              <a:path w="21600" h="21251" extrusionOk="0">
                <a:moveTo>
                  <a:pt x="0" y="21251"/>
                </a:moveTo>
                <a:cubicBezTo>
                  <a:pt x="2084" y="14791"/>
                  <a:pt x="4453" y="9553"/>
                  <a:pt x="7015" y="5749"/>
                </a:cubicBezTo>
                <a:cubicBezTo>
                  <a:pt x="8954" y="2869"/>
                  <a:pt x="11014" y="839"/>
                  <a:pt x="13089" y="207"/>
                </a:cubicBezTo>
                <a:cubicBezTo>
                  <a:pt x="14918" y="-349"/>
                  <a:pt x="16750" y="189"/>
                  <a:pt x="18510" y="2134"/>
                </a:cubicBezTo>
                <a:cubicBezTo>
                  <a:pt x="19663" y="3408"/>
                  <a:pt x="20768" y="5311"/>
                  <a:pt x="21600" y="8414"/>
                </a:cubicBezTo>
              </a:path>
            </a:pathLst>
          </a:custGeom>
          <a:ln w="12700">
            <a:solidFill>
              <a:schemeClr val="accent4"/>
            </a:solidFill>
            <a:headEnd type="triangle"/>
          </a:ln>
        </p:spPr>
        <p:txBody>
          <a:bodyPr lIns="45719" rIns="45719"/>
          <a:lstStyle/>
          <a:p>
            <a:pPr>
              <a:defRPr>
                <a:solidFill>
                  <a:srgbClr val="000000"/>
                </a:solidFill>
              </a:defRPr>
            </a:pPr>
            <a:endParaRPr lang="es-ES_tradnl"/>
          </a:p>
        </p:txBody>
      </p:sp>
    </p:spTree>
    <p:extLst>
      <p:ext uri="{BB962C8B-B14F-4D97-AF65-F5344CB8AC3E}">
        <p14:creationId xmlns:p14="http://schemas.microsoft.com/office/powerpoint/2010/main" val="18315522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500"/>
                                        <p:tgtEl>
                                          <p:spTgt spid="41"/>
                                        </p:tgtEl>
                                        <p:attrNameLst>
                                          <p:attrName>ppt_x</p:attrName>
                                        </p:attrNameLst>
                                      </p:cBhvr>
                                      <p:tavLst>
                                        <p:tav tm="0">
                                          <p:val>
                                            <p:strVal val="ppt_x"/>
                                          </p:val>
                                        </p:tav>
                                        <p:tav tm="100000">
                                          <p:val>
                                            <p:strVal val="0-ppt_w/2"/>
                                          </p:val>
                                        </p:tav>
                                      </p:tavLst>
                                    </p:anim>
                                    <p:anim calcmode="lin" valueType="num">
                                      <p:cBhvr additive="base">
                                        <p:cTn id="7" dur="500"/>
                                        <p:tgtEl>
                                          <p:spTgt spid="41"/>
                                        </p:tgtEl>
                                        <p:attrNameLst>
                                          <p:attrName>ppt_y</p:attrName>
                                        </p:attrNameLst>
                                      </p:cBhvr>
                                      <p:tavLst>
                                        <p:tav tm="0">
                                          <p:val>
                                            <p:strVal val="ppt_y"/>
                                          </p:val>
                                        </p:tav>
                                        <p:tav tm="100000">
                                          <p:val>
                                            <p:strVal val="ppt_y"/>
                                          </p:val>
                                        </p:tav>
                                      </p:tavLst>
                                    </p:anim>
                                    <p:set>
                                      <p:cBhvr>
                                        <p:cTn id="8" dur="1" fill="hold">
                                          <p:stCondLst>
                                            <p:cond delay="499"/>
                                          </p:stCondLst>
                                        </p:cTn>
                                        <p:tgtEl>
                                          <p:spTgt spid="41"/>
                                        </p:tgtEl>
                                        <p:attrNameLst>
                                          <p:attrName>style.visibility</p:attrName>
                                        </p:attrNameLst>
                                      </p:cBhvr>
                                      <p:to>
                                        <p:strVal val="hidden"/>
                                      </p:to>
                                    </p:set>
                                  </p:childTnLst>
                                </p:cTn>
                              </p:par>
                              <p:par>
                                <p:cTn id="9" presetID="2" presetClass="exit" presetSubtype="8" fill="hold" grpId="0" nodeType="withEffect">
                                  <p:stCondLst>
                                    <p:cond delay="0"/>
                                  </p:stCondLst>
                                  <p:childTnLst>
                                    <p:anim calcmode="lin" valueType="num">
                                      <p:cBhvr additive="base">
                                        <p:cTn id="10" dur="500"/>
                                        <p:tgtEl>
                                          <p:spTgt spid="39"/>
                                        </p:tgtEl>
                                        <p:attrNameLst>
                                          <p:attrName>ppt_x</p:attrName>
                                        </p:attrNameLst>
                                      </p:cBhvr>
                                      <p:tavLst>
                                        <p:tav tm="0">
                                          <p:val>
                                            <p:strVal val="ppt_x"/>
                                          </p:val>
                                        </p:tav>
                                        <p:tav tm="100000">
                                          <p:val>
                                            <p:strVal val="0-ppt_w/2"/>
                                          </p:val>
                                        </p:tav>
                                      </p:tavLst>
                                    </p:anim>
                                    <p:anim calcmode="lin" valueType="num">
                                      <p:cBhvr additive="base">
                                        <p:cTn id="11" dur="500"/>
                                        <p:tgtEl>
                                          <p:spTgt spid="39"/>
                                        </p:tgtEl>
                                        <p:attrNameLst>
                                          <p:attrName>ppt_y</p:attrName>
                                        </p:attrNameLst>
                                      </p:cBhvr>
                                      <p:tavLst>
                                        <p:tav tm="0">
                                          <p:val>
                                            <p:strVal val="ppt_y"/>
                                          </p:val>
                                        </p:tav>
                                        <p:tav tm="100000">
                                          <p:val>
                                            <p:strVal val="ppt_y"/>
                                          </p:val>
                                        </p:tav>
                                      </p:tavLst>
                                    </p:anim>
                                    <p:set>
                                      <p:cBhvr>
                                        <p:cTn id="12" dur="1" fill="hold">
                                          <p:stCondLst>
                                            <p:cond delay="499"/>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D6E417-929D-1F48-ADBC-4CD604B0F2D0}"/>
              </a:ext>
            </a:extLst>
          </p:cNvPr>
          <p:cNvPicPr>
            <a:picLocks noChangeAspect="1"/>
          </p:cNvPicPr>
          <p:nvPr/>
        </p:nvPicPr>
        <p:blipFill>
          <a:blip r:embed="rId3" cstate="hqprint">
            <a:alphaModFix amt="0"/>
            <a:extLst>
              <a:ext uri="{28A0092B-C50C-407E-A947-70E740481C1C}">
                <a14:useLocalDpi xmlns:a14="http://schemas.microsoft.com/office/drawing/2010/main"/>
              </a:ext>
            </a:extLst>
          </a:blip>
          <a:stretch>
            <a:fillRect/>
          </a:stretch>
        </p:blipFill>
        <p:spPr>
          <a:xfrm>
            <a:off x="3572" y="0"/>
            <a:ext cx="9136856" cy="5143500"/>
          </a:xfrm>
          <a:prstGeom prst="rect">
            <a:avLst/>
          </a:prstGeom>
        </p:spPr>
      </p:pic>
      <p:sp>
        <p:nvSpPr>
          <p:cNvPr id="3" name="Rectangle 2">
            <a:extLst>
              <a:ext uri="{FF2B5EF4-FFF2-40B4-BE49-F238E27FC236}">
                <a16:creationId xmlns:a16="http://schemas.microsoft.com/office/drawing/2014/main" id="{FB148104-4899-2247-89EE-46A2F10F5070}"/>
              </a:ext>
            </a:extLst>
          </p:cNvPr>
          <p:cNvSpPr/>
          <p:nvPr/>
        </p:nvSpPr>
        <p:spPr>
          <a:xfrm>
            <a:off x="0" y="1248311"/>
            <a:ext cx="9144000" cy="2646878"/>
          </a:xfrm>
          <a:prstGeom prst="rect">
            <a:avLst/>
          </a:prstGeom>
        </p:spPr>
        <p:txBody>
          <a:bodyPr wrap="square">
            <a:spAutoFit/>
          </a:bodyPr>
          <a:lstStyle/>
          <a:p>
            <a:pPr algn="ctr"/>
            <a:r>
              <a:rPr lang="es-ES_tradnl" sz="16600" kern="0">
                <a:gradFill>
                  <a:gsLst>
                    <a:gs pos="70000">
                      <a:srgbClr val="8A3FFC"/>
                    </a:gs>
                    <a:gs pos="0">
                      <a:srgbClr val="0061FF"/>
                    </a:gs>
                  </a:gsLst>
                  <a:lin ang="18000000" scaled="0"/>
                </a:gradFill>
                <a:latin typeface="IBM Plex Sans ExtraLight" panose="020B0303050203000203" pitchFamily="34" charset="0"/>
              </a:rPr>
              <a:t>Caos</a:t>
            </a:r>
            <a:endParaRPr lang="es-ES_tradnl" sz="4400"/>
          </a:p>
        </p:txBody>
      </p:sp>
    </p:spTree>
    <p:extLst>
      <p:ext uri="{BB962C8B-B14F-4D97-AF65-F5344CB8AC3E}">
        <p14:creationId xmlns:p14="http://schemas.microsoft.com/office/powerpoint/2010/main" val="31911927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Picture Placeholder 8">
            <a:extLst>
              <a:ext uri="{FF2B5EF4-FFF2-40B4-BE49-F238E27FC236}">
                <a16:creationId xmlns:a16="http://schemas.microsoft.com/office/drawing/2014/main" id="{38285DF7-D329-FC4F-9D0D-62F6A2258B5C}"/>
              </a:ext>
            </a:extLst>
          </p:cNvPr>
          <p:cNvPicPr>
            <a:picLocks noChangeAspect="1"/>
          </p:cNvPicPr>
          <p:nvPr/>
        </p:nvPicPr>
        <p:blipFill>
          <a:blip r:embed="rId3">
            <a:lum bright="-20000"/>
          </a:blip>
          <a:srcRect/>
          <a:stretch/>
        </p:blipFill>
        <p:spPr>
          <a:xfrm>
            <a:off x="0" y="0"/>
            <a:ext cx="9144000" cy="5143500"/>
          </a:xfrm>
          <a:prstGeom prst="rect">
            <a:avLst/>
          </a:prstGeom>
        </p:spPr>
      </p:pic>
      <p:sp>
        <p:nvSpPr>
          <p:cNvPr id="12" name="Title 11">
            <a:extLst>
              <a:ext uri="{FF2B5EF4-FFF2-40B4-BE49-F238E27FC236}">
                <a16:creationId xmlns:a16="http://schemas.microsoft.com/office/drawing/2014/main" id="{EF4F143E-ACFF-E04B-891A-184FE2FDA51F}"/>
              </a:ext>
            </a:extLst>
          </p:cNvPr>
          <p:cNvSpPr>
            <a:spLocks noGrp="1"/>
          </p:cNvSpPr>
          <p:nvPr>
            <p:ph type="title"/>
          </p:nvPr>
        </p:nvSpPr>
        <p:spPr>
          <a:xfrm>
            <a:off x="210311" y="201168"/>
            <a:ext cx="7491251" cy="804672"/>
          </a:xfrm>
        </p:spPr>
        <p:txBody>
          <a:bodyPr/>
          <a:lstStyle/>
          <a:p>
            <a:r>
              <a:rPr lang="es-ES_tradnl" dirty="0">
                <a:latin typeface="IBM Plex Sans Light" panose="020B0403050203000203" pitchFamily="34" charset="0"/>
              </a:rPr>
              <a:t>La </a:t>
            </a:r>
            <a:r>
              <a:rPr lang="es-ES_tradnl" dirty="0" err="1">
                <a:latin typeface="IBM Plex Sans Light" panose="020B0403050203000203" pitchFamily="34" charset="0"/>
              </a:rPr>
              <a:t>vision</a:t>
            </a:r>
            <a:r>
              <a:rPr lang="es-ES_tradnl" dirty="0">
                <a:latin typeface="IBM Plex Sans Light" panose="020B0403050203000203" pitchFamily="34" charset="0"/>
              </a:rPr>
              <a:t> de seguridad esta fragmentada, desconectada</a:t>
            </a:r>
          </a:p>
        </p:txBody>
      </p:sp>
      <p:sp>
        <p:nvSpPr>
          <p:cNvPr id="56" name="Rectangle 55">
            <a:extLst>
              <a:ext uri="{FF2B5EF4-FFF2-40B4-BE49-F238E27FC236}">
                <a16:creationId xmlns:a16="http://schemas.microsoft.com/office/drawing/2014/main" id="{FB3D68A9-10C8-6348-A420-A3546D544CEF}"/>
              </a:ext>
            </a:extLst>
          </p:cNvPr>
          <p:cNvSpPr/>
          <p:nvPr/>
        </p:nvSpPr>
        <p:spPr>
          <a:xfrm rot="10800000" flipH="1">
            <a:off x="3527213" y="2346191"/>
            <a:ext cx="399185" cy="399185"/>
          </a:xfrm>
          <a:prstGeom prst="rect">
            <a:avLst/>
          </a:prstGeom>
          <a:solidFill>
            <a:srgbClr val="1469FF"/>
          </a:solidFill>
          <a:ln>
            <a:solidFill>
              <a:schemeClr val="bg1">
                <a:lumMod val="65000"/>
              </a:schemeClr>
            </a:solidFill>
          </a:ln>
          <a:scene3d>
            <a:camera prst="isometricLeftDown"/>
            <a:lightRig rig="threePt" dir="t"/>
          </a:scene3d>
        </p:spPr>
        <p:style>
          <a:lnRef idx="1">
            <a:schemeClr val="accent1"/>
          </a:lnRef>
          <a:fillRef idx="2">
            <a:schemeClr val="accent1"/>
          </a:fillRef>
          <a:effectRef idx="1">
            <a:schemeClr val="accent1"/>
          </a:effectRef>
          <a:fontRef idx="minor">
            <a:schemeClr val="dk1"/>
          </a:fontRef>
        </p:style>
        <p:txBody>
          <a:bodyPr vert="vert" lIns="0" tIns="91440" rIns="0" bIns="0" rtlCol="0" anchor="ctr"/>
          <a:lstStyle/>
          <a:p>
            <a:endParaRPr lang="en-US" sz="700">
              <a:solidFill>
                <a:schemeClr val="bg2"/>
              </a:solidFill>
              <a:latin typeface="IBM Plex Sans" panose="020B0503050203000203" pitchFamily="34" charset="77"/>
            </a:endParaRPr>
          </a:p>
        </p:txBody>
      </p:sp>
      <p:pic>
        <p:nvPicPr>
          <p:cNvPr id="3" name="Graphic 2">
            <a:extLst>
              <a:ext uri="{FF2B5EF4-FFF2-40B4-BE49-F238E27FC236}">
                <a16:creationId xmlns:a16="http://schemas.microsoft.com/office/drawing/2014/main" id="{CA26B3D0-1DCD-4C4A-A255-6209C15947C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90288" y="1883818"/>
            <a:ext cx="533400" cy="368300"/>
          </a:xfrm>
          <a:prstGeom prst="rect">
            <a:avLst/>
          </a:prstGeom>
        </p:spPr>
      </p:pic>
      <p:pic>
        <p:nvPicPr>
          <p:cNvPr id="5" name="Graphic 4">
            <a:extLst>
              <a:ext uri="{FF2B5EF4-FFF2-40B4-BE49-F238E27FC236}">
                <a16:creationId xmlns:a16="http://schemas.microsoft.com/office/drawing/2014/main" id="{C6C14D77-26A7-8645-9A10-7F1B9A36CD5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774710" y="3427866"/>
            <a:ext cx="533400" cy="368300"/>
          </a:xfrm>
          <a:prstGeom prst="rect">
            <a:avLst/>
          </a:prstGeom>
        </p:spPr>
      </p:pic>
      <p:pic>
        <p:nvPicPr>
          <p:cNvPr id="17" name="Graphic 16">
            <a:extLst>
              <a:ext uri="{FF2B5EF4-FFF2-40B4-BE49-F238E27FC236}">
                <a16:creationId xmlns:a16="http://schemas.microsoft.com/office/drawing/2014/main" id="{0AE31FC9-A59A-664F-A5DC-26ABEDD45CE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73697" y="1918349"/>
            <a:ext cx="858191" cy="762836"/>
          </a:xfrm>
          <a:prstGeom prst="rect">
            <a:avLst/>
          </a:prstGeom>
        </p:spPr>
      </p:pic>
      <p:pic>
        <p:nvPicPr>
          <p:cNvPr id="19" name="Graphic 18">
            <a:extLst>
              <a:ext uri="{FF2B5EF4-FFF2-40B4-BE49-F238E27FC236}">
                <a16:creationId xmlns:a16="http://schemas.microsoft.com/office/drawing/2014/main" id="{CFB93BAC-A1DF-FF41-B80F-FB3CAA16C0E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874177" y="1868781"/>
            <a:ext cx="693150" cy="616133"/>
          </a:xfrm>
          <a:prstGeom prst="rect">
            <a:avLst/>
          </a:prstGeom>
        </p:spPr>
      </p:pic>
      <p:pic>
        <p:nvPicPr>
          <p:cNvPr id="21" name="Graphic 20">
            <a:extLst>
              <a:ext uri="{FF2B5EF4-FFF2-40B4-BE49-F238E27FC236}">
                <a16:creationId xmlns:a16="http://schemas.microsoft.com/office/drawing/2014/main" id="{D746C00D-D370-5343-8242-9D17A858AC8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266014" y="2897880"/>
            <a:ext cx="287706" cy="174880"/>
          </a:xfrm>
          <a:prstGeom prst="rect">
            <a:avLst/>
          </a:prstGeom>
        </p:spPr>
      </p:pic>
      <p:pic>
        <p:nvPicPr>
          <p:cNvPr id="25" name="Graphic 24">
            <a:extLst>
              <a:ext uri="{FF2B5EF4-FFF2-40B4-BE49-F238E27FC236}">
                <a16:creationId xmlns:a16="http://schemas.microsoft.com/office/drawing/2014/main" id="{09226E6A-13EB-9A4D-A37B-B1C7A517F11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473139" y="2193530"/>
            <a:ext cx="521536" cy="695381"/>
          </a:xfrm>
          <a:prstGeom prst="rect">
            <a:avLst/>
          </a:prstGeom>
        </p:spPr>
      </p:pic>
      <p:pic>
        <p:nvPicPr>
          <p:cNvPr id="29" name="Picture 28">
            <a:extLst>
              <a:ext uri="{FF2B5EF4-FFF2-40B4-BE49-F238E27FC236}">
                <a16:creationId xmlns:a16="http://schemas.microsoft.com/office/drawing/2014/main" id="{D78DBF11-FB00-1A45-9D5D-3621B09DBEF4}"/>
              </a:ext>
            </a:extLst>
          </p:cNvPr>
          <p:cNvPicPr>
            <a:picLocks noChangeAspect="1"/>
          </p:cNvPicPr>
          <p:nvPr/>
        </p:nvPicPr>
        <p:blipFill>
          <a:blip r:embed="rId16"/>
          <a:stretch>
            <a:fillRect/>
          </a:stretch>
        </p:blipFill>
        <p:spPr>
          <a:xfrm>
            <a:off x="4475053" y="2902745"/>
            <a:ext cx="944544" cy="549650"/>
          </a:xfrm>
          <a:prstGeom prst="rect">
            <a:avLst/>
          </a:prstGeom>
        </p:spPr>
      </p:pic>
      <p:sp>
        <p:nvSpPr>
          <p:cNvPr id="115" name="Rectangle 114">
            <a:extLst>
              <a:ext uri="{FF2B5EF4-FFF2-40B4-BE49-F238E27FC236}">
                <a16:creationId xmlns:a16="http://schemas.microsoft.com/office/drawing/2014/main" id="{D8A3FBBD-6BA7-F842-A3FF-8F065A393501}"/>
              </a:ext>
            </a:extLst>
          </p:cNvPr>
          <p:cNvSpPr/>
          <p:nvPr/>
        </p:nvSpPr>
        <p:spPr>
          <a:xfrm rot="10800000" flipH="1">
            <a:off x="3403787" y="2398502"/>
            <a:ext cx="399185" cy="399185"/>
          </a:xfrm>
          <a:prstGeom prst="rect">
            <a:avLst/>
          </a:prstGeom>
          <a:solidFill>
            <a:srgbClr val="1469FF"/>
          </a:solidFill>
          <a:ln>
            <a:solidFill>
              <a:schemeClr val="bg1">
                <a:lumMod val="65000"/>
              </a:schemeClr>
            </a:solidFill>
          </a:ln>
          <a:scene3d>
            <a:camera prst="isometricLeftDown"/>
            <a:lightRig rig="threePt" dir="t"/>
          </a:scene3d>
        </p:spPr>
        <p:style>
          <a:lnRef idx="1">
            <a:schemeClr val="accent1"/>
          </a:lnRef>
          <a:fillRef idx="2">
            <a:schemeClr val="accent1"/>
          </a:fillRef>
          <a:effectRef idx="1">
            <a:schemeClr val="accent1"/>
          </a:effectRef>
          <a:fontRef idx="minor">
            <a:schemeClr val="dk1"/>
          </a:fontRef>
        </p:style>
        <p:txBody>
          <a:bodyPr vert="vert" lIns="0" tIns="91440" rIns="0" bIns="0" rtlCol="0" anchor="ctr"/>
          <a:lstStyle/>
          <a:p>
            <a:endParaRPr lang="en-US" sz="700">
              <a:solidFill>
                <a:schemeClr val="bg2"/>
              </a:solidFill>
              <a:latin typeface="IBM Plex Sans" panose="020B0503050203000203" pitchFamily="34" charset="77"/>
            </a:endParaRPr>
          </a:p>
        </p:txBody>
      </p:sp>
      <p:sp>
        <p:nvSpPr>
          <p:cNvPr id="116" name="Rectangle 115">
            <a:extLst>
              <a:ext uri="{FF2B5EF4-FFF2-40B4-BE49-F238E27FC236}">
                <a16:creationId xmlns:a16="http://schemas.microsoft.com/office/drawing/2014/main" id="{48ADFB06-140B-3B4F-A2F5-3DE3CE368BA9}"/>
              </a:ext>
            </a:extLst>
          </p:cNvPr>
          <p:cNvSpPr/>
          <p:nvPr/>
        </p:nvSpPr>
        <p:spPr>
          <a:xfrm rot="10800000" flipH="1">
            <a:off x="3279914" y="2475828"/>
            <a:ext cx="399185" cy="399185"/>
          </a:xfrm>
          <a:prstGeom prst="rect">
            <a:avLst/>
          </a:prstGeom>
          <a:solidFill>
            <a:srgbClr val="1469FF"/>
          </a:solidFill>
          <a:ln>
            <a:solidFill>
              <a:schemeClr val="bg1">
                <a:lumMod val="65000"/>
              </a:schemeClr>
            </a:solidFill>
          </a:ln>
          <a:scene3d>
            <a:camera prst="isometricLeftDown"/>
            <a:lightRig rig="threePt" dir="t"/>
          </a:scene3d>
        </p:spPr>
        <p:style>
          <a:lnRef idx="1">
            <a:schemeClr val="accent1"/>
          </a:lnRef>
          <a:fillRef idx="2">
            <a:schemeClr val="accent1"/>
          </a:fillRef>
          <a:effectRef idx="1">
            <a:schemeClr val="accent1"/>
          </a:effectRef>
          <a:fontRef idx="minor">
            <a:schemeClr val="dk1"/>
          </a:fontRef>
        </p:style>
        <p:txBody>
          <a:bodyPr vert="vert" lIns="0" tIns="91440" rIns="0" bIns="0" rtlCol="0" anchor="ctr"/>
          <a:lstStyle/>
          <a:p>
            <a:endParaRPr lang="en-US" sz="700">
              <a:solidFill>
                <a:schemeClr val="bg2"/>
              </a:solidFill>
              <a:latin typeface="IBM Plex Sans" panose="020B0503050203000203" pitchFamily="34" charset="77"/>
            </a:endParaRPr>
          </a:p>
        </p:txBody>
      </p:sp>
      <p:sp>
        <p:nvSpPr>
          <p:cNvPr id="117" name="Rectangle 116">
            <a:extLst>
              <a:ext uri="{FF2B5EF4-FFF2-40B4-BE49-F238E27FC236}">
                <a16:creationId xmlns:a16="http://schemas.microsoft.com/office/drawing/2014/main" id="{CD1728A5-CCD4-8447-B299-40AA6BD61281}"/>
              </a:ext>
            </a:extLst>
          </p:cNvPr>
          <p:cNvSpPr/>
          <p:nvPr/>
        </p:nvSpPr>
        <p:spPr>
          <a:xfrm rot="10800000" flipH="1">
            <a:off x="3749866" y="2002024"/>
            <a:ext cx="200121" cy="200121"/>
          </a:xfrm>
          <a:prstGeom prst="rect">
            <a:avLst/>
          </a:prstGeom>
          <a:solidFill>
            <a:schemeClr val="accent3"/>
          </a:solidFill>
          <a:ln>
            <a:solidFill>
              <a:schemeClr val="bg1">
                <a:lumMod val="65000"/>
              </a:schemeClr>
            </a:solidFill>
          </a:ln>
          <a:scene3d>
            <a:camera prst="isometricLeftDown"/>
            <a:lightRig rig="threePt" dir="t"/>
          </a:scene3d>
        </p:spPr>
        <p:style>
          <a:lnRef idx="1">
            <a:schemeClr val="accent1"/>
          </a:lnRef>
          <a:fillRef idx="2">
            <a:schemeClr val="accent1"/>
          </a:fillRef>
          <a:effectRef idx="1">
            <a:schemeClr val="accent1"/>
          </a:effectRef>
          <a:fontRef idx="minor">
            <a:schemeClr val="dk1"/>
          </a:fontRef>
        </p:style>
        <p:txBody>
          <a:bodyPr vert="vert" lIns="0" tIns="91440" rIns="0" bIns="0" rtlCol="0" anchor="ctr"/>
          <a:lstStyle/>
          <a:p>
            <a:endParaRPr lang="en-US" sz="700">
              <a:solidFill>
                <a:schemeClr val="bg2"/>
              </a:solidFill>
              <a:latin typeface="IBM Plex Sans" panose="020B0503050203000203" pitchFamily="34" charset="77"/>
            </a:endParaRPr>
          </a:p>
        </p:txBody>
      </p:sp>
      <p:sp>
        <p:nvSpPr>
          <p:cNvPr id="118" name="Rectangle 117">
            <a:extLst>
              <a:ext uri="{FF2B5EF4-FFF2-40B4-BE49-F238E27FC236}">
                <a16:creationId xmlns:a16="http://schemas.microsoft.com/office/drawing/2014/main" id="{7B284581-1E98-4349-B0CE-6EE7A9D1EE6B}"/>
              </a:ext>
            </a:extLst>
          </p:cNvPr>
          <p:cNvSpPr/>
          <p:nvPr/>
        </p:nvSpPr>
        <p:spPr>
          <a:xfrm rot="10800000" flipH="1">
            <a:off x="4032586" y="1044640"/>
            <a:ext cx="596367" cy="596367"/>
          </a:xfrm>
          <a:prstGeom prst="rect">
            <a:avLst/>
          </a:prstGeom>
          <a:solidFill>
            <a:schemeClr val="accent3"/>
          </a:solidFill>
          <a:ln>
            <a:solidFill>
              <a:schemeClr val="bg1">
                <a:lumMod val="65000"/>
              </a:schemeClr>
            </a:solidFill>
          </a:ln>
          <a:scene3d>
            <a:camera prst="isometricLeftDown"/>
            <a:lightRig rig="threePt" dir="t"/>
          </a:scene3d>
        </p:spPr>
        <p:style>
          <a:lnRef idx="1">
            <a:schemeClr val="accent1"/>
          </a:lnRef>
          <a:fillRef idx="2">
            <a:schemeClr val="accent1"/>
          </a:fillRef>
          <a:effectRef idx="1">
            <a:schemeClr val="accent1"/>
          </a:effectRef>
          <a:fontRef idx="minor">
            <a:schemeClr val="dk1"/>
          </a:fontRef>
        </p:style>
        <p:txBody>
          <a:bodyPr vert="vert" lIns="0" tIns="91440" rIns="0" bIns="0" rtlCol="0" anchor="ctr"/>
          <a:lstStyle/>
          <a:p>
            <a:endParaRPr lang="en-US" sz="700">
              <a:solidFill>
                <a:schemeClr val="bg2"/>
              </a:solidFill>
              <a:latin typeface="IBM Plex Sans" panose="020B0503050203000203" pitchFamily="34" charset="77"/>
            </a:endParaRPr>
          </a:p>
        </p:txBody>
      </p:sp>
      <p:sp>
        <p:nvSpPr>
          <p:cNvPr id="119" name="Rectangle 118">
            <a:extLst>
              <a:ext uri="{FF2B5EF4-FFF2-40B4-BE49-F238E27FC236}">
                <a16:creationId xmlns:a16="http://schemas.microsoft.com/office/drawing/2014/main" id="{D92719EE-5E6D-FA42-AE2F-BA5B90279B99}"/>
              </a:ext>
            </a:extLst>
          </p:cNvPr>
          <p:cNvSpPr/>
          <p:nvPr/>
        </p:nvSpPr>
        <p:spPr>
          <a:xfrm rot="10800000" flipH="1">
            <a:off x="4768813" y="1331037"/>
            <a:ext cx="378491" cy="378491"/>
          </a:xfrm>
          <a:prstGeom prst="rect">
            <a:avLst/>
          </a:prstGeom>
          <a:solidFill>
            <a:schemeClr val="accent3"/>
          </a:solidFill>
          <a:ln>
            <a:solidFill>
              <a:schemeClr val="bg1">
                <a:lumMod val="65000"/>
              </a:schemeClr>
            </a:solidFill>
          </a:ln>
          <a:scene3d>
            <a:camera prst="isometricLeftDown"/>
            <a:lightRig rig="threePt" dir="t"/>
          </a:scene3d>
        </p:spPr>
        <p:style>
          <a:lnRef idx="1">
            <a:schemeClr val="accent1"/>
          </a:lnRef>
          <a:fillRef idx="2">
            <a:schemeClr val="accent1"/>
          </a:fillRef>
          <a:effectRef idx="1">
            <a:schemeClr val="accent1"/>
          </a:effectRef>
          <a:fontRef idx="minor">
            <a:schemeClr val="dk1"/>
          </a:fontRef>
        </p:style>
        <p:txBody>
          <a:bodyPr vert="vert" lIns="0" tIns="91440" rIns="0" bIns="0" rtlCol="0" anchor="ctr"/>
          <a:lstStyle/>
          <a:p>
            <a:endParaRPr lang="en-US" sz="700">
              <a:solidFill>
                <a:schemeClr val="bg2"/>
              </a:solidFill>
              <a:latin typeface="IBM Plex Sans" panose="020B0503050203000203" pitchFamily="34" charset="77"/>
            </a:endParaRPr>
          </a:p>
        </p:txBody>
      </p:sp>
      <p:sp>
        <p:nvSpPr>
          <p:cNvPr id="120" name="Rectangle 119">
            <a:extLst>
              <a:ext uri="{FF2B5EF4-FFF2-40B4-BE49-F238E27FC236}">
                <a16:creationId xmlns:a16="http://schemas.microsoft.com/office/drawing/2014/main" id="{9CDDCF41-D4A8-2647-8C9A-6034833A49C6}"/>
              </a:ext>
            </a:extLst>
          </p:cNvPr>
          <p:cNvSpPr/>
          <p:nvPr/>
        </p:nvSpPr>
        <p:spPr>
          <a:xfrm rot="10800000" flipH="1">
            <a:off x="3391974" y="3291432"/>
            <a:ext cx="139390" cy="139390"/>
          </a:xfrm>
          <a:prstGeom prst="rect">
            <a:avLst/>
          </a:prstGeom>
          <a:solidFill>
            <a:srgbClr val="1469FF"/>
          </a:solidFill>
          <a:ln>
            <a:solidFill>
              <a:schemeClr val="bg1">
                <a:lumMod val="65000"/>
              </a:schemeClr>
            </a:solidFill>
          </a:ln>
          <a:scene3d>
            <a:camera prst="isometricLeftDown"/>
            <a:lightRig rig="threePt" dir="t"/>
          </a:scene3d>
        </p:spPr>
        <p:style>
          <a:lnRef idx="1">
            <a:schemeClr val="accent1"/>
          </a:lnRef>
          <a:fillRef idx="2">
            <a:schemeClr val="accent1"/>
          </a:fillRef>
          <a:effectRef idx="1">
            <a:schemeClr val="accent1"/>
          </a:effectRef>
          <a:fontRef idx="minor">
            <a:schemeClr val="dk1"/>
          </a:fontRef>
        </p:style>
        <p:txBody>
          <a:bodyPr vert="vert" lIns="0" tIns="91440" rIns="0" bIns="0" rtlCol="0" anchor="ctr"/>
          <a:lstStyle/>
          <a:p>
            <a:endParaRPr lang="en-US" sz="700">
              <a:solidFill>
                <a:schemeClr val="bg2"/>
              </a:solidFill>
              <a:latin typeface="IBM Plex Sans" panose="020B0503050203000203" pitchFamily="34" charset="77"/>
            </a:endParaRPr>
          </a:p>
        </p:txBody>
      </p:sp>
      <p:sp>
        <p:nvSpPr>
          <p:cNvPr id="121" name="Rectangle 120">
            <a:extLst>
              <a:ext uri="{FF2B5EF4-FFF2-40B4-BE49-F238E27FC236}">
                <a16:creationId xmlns:a16="http://schemas.microsoft.com/office/drawing/2014/main" id="{636D2926-42B1-8C4F-BFC1-7C9081BD3347}"/>
              </a:ext>
            </a:extLst>
          </p:cNvPr>
          <p:cNvSpPr/>
          <p:nvPr/>
        </p:nvSpPr>
        <p:spPr>
          <a:xfrm rot="10800000" flipH="1">
            <a:off x="3006494" y="3201786"/>
            <a:ext cx="139390" cy="139390"/>
          </a:xfrm>
          <a:prstGeom prst="rect">
            <a:avLst/>
          </a:prstGeom>
          <a:solidFill>
            <a:srgbClr val="1469FF"/>
          </a:solidFill>
          <a:ln>
            <a:solidFill>
              <a:schemeClr val="bg1">
                <a:lumMod val="65000"/>
              </a:schemeClr>
            </a:solidFill>
          </a:ln>
          <a:scene3d>
            <a:camera prst="isometricLeftDown"/>
            <a:lightRig rig="threePt" dir="t"/>
          </a:scene3d>
        </p:spPr>
        <p:style>
          <a:lnRef idx="1">
            <a:schemeClr val="accent1"/>
          </a:lnRef>
          <a:fillRef idx="2">
            <a:schemeClr val="accent1"/>
          </a:fillRef>
          <a:effectRef idx="1">
            <a:schemeClr val="accent1"/>
          </a:effectRef>
          <a:fontRef idx="minor">
            <a:schemeClr val="dk1"/>
          </a:fontRef>
        </p:style>
        <p:txBody>
          <a:bodyPr vert="vert" lIns="0" tIns="91440" rIns="0" bIns="0" rtlCol="0" anchor="ctr"/>
          <a:lstStyle/>
          <a:p>
            <a:endParaRPr lang="en-US" sz="700">
              <a:solidFill>
                <a:schemeClr val="bg2"/>
              </a:solidFill>
              <a:latin typeface="IBM Plex Sans" panose="020B0503050203000203" pitchFamily="34" charset="77"/>
            </a:endParaRPr>
          </a:p>
        </p:txBody>
      </p:sp>
      <p:sp>
        <p:nvSpPr>
          <p:cNvPr id="122" name="Rectangle 121">
            <a:extLst>
              <a:ext uri="{FF2B5EF4-FFF2-40B4-BE49-F238E27FC236}">
                <a16:creationId xmlns:a16="http://schemas.microsoft.com/office/drawing/2014/main" id="{E2E47D5B-0948-514B-82B3-090EEB9842FA}"/>
              </a:ext>
            </a:extLst>
          </p:cNvPr>
          <p:cNvSpPr/>
          <p:nvPr/>
        </p:nvSpPr>
        <p:spPr>
          <a:xfrm rot="10800000" flipH="1">
            <a:off x="1979532" y="2849543"/>
            <a:ext cx="578744" cy="578744"/>
          </a:xfrm>
          <a:prstGeom prst="rect">
            <a:avLst/>
          </a:prstGeom>
          <a:solidFill>
            <a:srgbClr val="6368FF"/>
          </a:solidFill>
          <a:ln>
            <a:solidFill>
              <a:schemeClr val="bg1">
                <a:lumMod val="65000"/>
              </a:schemeClr>
            </a:solidFill>
          </a:ln>
          <a:scene3d>
            <a:camera prst="isometricLeftDown"/>
            <a:lightRig rig="threePt" dir="t"/>
          </a:scene3d>
        </p:spPr>
        <p:style>
          <a:lnRef idx="1">
            <a:schemeClr val="accent1"/>
          </a:lnRef>
          <a:fillRef idx="2">
            <a:schemeClr val="accent1"/>
          </a:fillRef>
          <a:effectRef idx="1">
            <a:schemeClr val="accent1"/>
          </a:effectRef>
          <a:fontRef idx="minor">
            <a:schemeClr val="dk1"/>
          </a:fontRef>
        </p:style>
        <p:txBody>
          <a:bodyPr vert="vert" lIns="0" tIns="91440" rIns="0" bIns="0" rtlCol="0" anchor="ctr"/>
          <a:lstStyle/>
          <a:p>
            <a:endParaRPr lang="en-US" sz="700">
              <a:solidFill>
                <a:schemeClr val="bg2"/>
              </a:solidFill>
              <a:latin typeface="IBM Plex Sans" panose="020B0503050203000203" pitchFamily="34" charset="77"/>
            </a:endParaRPr>
          </a:p>
        </p:txBody>
      </p:sp>
      <p:pic>
        <p:nvPicPr>
          <p:cNvPr id="33" name="Graphic 32">
            <a:extLst>
              <a:ext uri="{FF2B5EF4-FFF2-40B4-BE49-F238E27FC236}">
                <a16:creationId xmlns:a16="http://schemas.microsoft.com/office/drawing/2014/main" id="{E0AF12C1-44F6-424C-BC65-AE097DE0668B}"/>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6003539" y="4022217"/>
            <a:ext cx="412524" cy="564979"/>
          </a:xfrm>
          <a:prstGeom prst="rect">
            <a:avLst/>
          </a:prstGeom>
        </p:spPr>
      </p:pic>
      <p:pic>
        <p:nvPicPr>
          <p:cNvPr id="38" name="Graphic 37">
            <a:extLst>
              <a:ext uri="{FF2B5EF4-FFF2-40B4-BE49-F238E27FC236}">
                <a16:creationId xmlns:a16="http://schemas.microsoft.com/office/drawing/2014/main" id="{B35E1692-7939-9A40-A176-AE2C2DA28D1B}"/>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307297" y="4423391"/>
            <a:ext cx="304800" cy="330200"/>
          </a:xfrm>
          <a:prstGeom prst="rect">
            <a:avLst/>
          </a:prstGeom>
        </p:spPr>
      </p:pic>
      <p:sp>
        <p:nvSpPr>
          <p:cNvPr id="123" name="Rectangle 122">
            <a:extLst>
              <a:ext uri="{FF2B5EF4-FFF2-40B4-BE49-F238E27FC236}">
                <a16:creationId xmlns:a16="http://schemas.microsoft.com/office/drawing/2014/main" id="{5C0F36E5-8897-4B49-B88F-96E296855D9E}"/>
              </a:ext>
            </a:extLst>
          </p:cNvPr>
          <p:cNvSpPr/>
          <p:nvPr/>
        </p:nvSpPr>
        <p:spPr>
          <a:xfrm rot="10800000" flipH="1">
            <a:off x="6136722" y="2956566"/>
            <a:ext cx="319698" cy="319698"/>
          </a:xfrm>
          <a:prstGeom prst="rect">
            <a:avLst/>
          </a:prstGeom>
          <a:solidFill>
            <a:srgbClr val="3A0B70"/>
          </a:solidFill>
          <a:ln>
            <a:solidFill>
              <a:schemeClr val="bg1">
                <a:lumMod val="65000"/>
              </a:schemeClr>
            </a:solidFill>
          </a:ln>
          <a:scene3d>
            <a:camera prst="isometricLeftDown"/>
            <a:lightRig rig="threePt" dir="t"/>
          </a:scene3d>
        </p:spPr>
        <p:style>
          <a:lnRef idx="1">
            <a:schemeClr val="accent1"/>
          </a:lnRef>
          <a:fillRef idx="2">
            <a:schemeClr val="accent1"/>
          </a:fillRef>
          <a:effectRef idx="1">
            <a:schemeClr val="accent1"/>
          </a:effectRef>
          <a:fontRef idx="minor">
            <a:schemeClr val="dk1"/>
          </a:fontRef>
        </p:style>
        <p:txBody>
          <a:bodyPr vert="vert" lIns="0" tIns="91440" rIns="0" bIns="0" rtlCol="0" anchor="ctr"/>
          <a:lstStyle/>
          <a:p>
            <a:endParaRPr lang="en-US" sz="700">
              <a:solidFill>
                <a:schemeClr val="bg2"/>
              </a:solidFill>
              <a:latin typeface="IBM Plex Sans" panose="020B0503050203000203" pitchFamily="34" charset="77"/>
            </a:endParaRPr>
          </a:p>
        </p:txBody>
      </p:sp>
      <p:sp>
        <p:nvSpPr>
          <p:cNvPr id="132" name="Rectangle 131">
            <a:extLst>
              <a:ext uri="{FF2B5EF4-FFF2-40B4-BE49-F238E27FC236}">
                <a16:creationId xmlns:a16="http://schemas.microsoft.com/office/drawing/2014/main" id="{D75C4DB7-585E-354D-910B-89980EE1AABD}"/>
              </a:ext>
            </a:extLst>
          </p:cNvPr>
          <p:cNvSpPr/>
          <p:nvPr/>
        </p:nvSpPr>
        <p:spPr>
          <a:xfrm rot="10800000" flipH="1">
            <a:off x="5862180" y="2451643"/>
            <a:ext cx="182894" cy="182894"/>
          </a:xfrm>
          <a:prstGeom prst="rect">
            <a:avLst/>
          </a:prstGeom>
          <a:solidFill>
            <a:srgbClr val="6368FF"/>
          </a:solidFill>
          <a:ln>
            <a:solidFill>
              <a:schemeClr val="bg1">
                <a:lumMod val="65000"/>
              </a:schemeClr>
            </a:solidFill>
          </a:ln>
          <a:scene3d>
            <a:camera prst="isometricLeftDown"/>
            <a:lightRig rig="threePt" dir="t"/>
          </a:scene3d>
        </p:spPr>
        <p:style>
          <a:lnRef idx="1">
            <a:schemeClr val="accent1"/>
          </a:lnRef>
          <a:fillRef idx="2">
            <a:schemeClr val="accent1"/>
          </a:fillRef>
          <a:effectRef idx="1">
            <a:schemeClr val="accent1"/>
          </a:effectRef>
          <a:fontRef idx="minor">
            <a:schemeClr val="dk1"/>
          </a:fontRef>
        </p:style>
        <p:txBody>
          <a:bodyPr vert="vert" lIns="0" tIns="91440" rIns="0" bIns="0" rtlCol="0" anchor="ctr"/>
          <a:lstStyle/>
          <a:p>
            <a:endParaRPr lang="en-US" sz="700">
              <a:solidFill>
                <a:schemeClr val="bg2"/>
              </a:solidFill>
              <a:latin typeface="IBM Plex Sans" panose="020B0503050203000203" pitchFamily="34" charset="77"/>
            </a:endParaRPr>
          </a:p>
        </p:txBody>
      </p:sp>
      <p:sp>
        <p:nvSpPr>
          <p:cNvPr id="134" name="Rectangle 133">
            <a:extLst>
              <a:ext uri="{FF2B5EF4-FFF2-40B4-BE49-F238E27FC236}">
                <a16:creationId xmlns:a16="http://schemas.microsoft.com/office/drawing/2014/main" id="{53F6A776-54A8-A94A-AC1D-D4FA74E72E59}"/>
              </a:ext>
            </a:extLst>
          </p:cNvPr>
          <p:cNvSpPr/>
          <p:nvPr/>
        </p:nvSpPr>
        <p:spPr>
          <a:xfrm rot="10800000" flipH="1">
            <a:off x="2904252" y="911031"/>
            <a:ext cx="738810" cy="738810"/>
          </a:xfrm>
          <a:prstGeom prst="rect">
            <a:avLst/>
          </a:prstGeom>
          <a:solidFill>
            <a:srgbClr val="1469FF"/>
          </a:solidFill>
          <a:ln>
            <a:solidFill>
              <a:schemeClr val="bg1">
                <a:lumMod val="65000"/>
              </a:schemeClr>
            </a:solidFill>
          </a:ln>
          <a:scene3d>
            <a:camera prst="isometricLeftDown"/>
            <a:lightRig rig="threePt" dir="t"/>
          </a:scene3d>
        </p:spPr>
        <p:style>
          <a:lnRef idx="1">
            <a:schemeClr val="accent1"/>
          </a:lnRef>
          <a:fillRef idx="2">
            <a:schemeClr val="accent1"/>
          </a:fillRef>
          <a:effectRef idx="1">
            <a:schemeClr val="accent1"/>
          </a:effectRef>
          <a:fontRef idx="minor">
            <a:schemeClr val="dk1"/>
          </a:fontRef>
        </p:style>
        <p:txBody>
          <a:bodyPr vert="vert" lIns="0" tIns="91440" rIns="0" bIns="0" rtlCol="0" anchor="ctr"/>
          <a:lstStyle/>
          <a:p>
            <a:endParaRPr lang="en-US" sz="700">
              <a:solidFill>
                <a:schemeClr val="bg2"/>
              </a:solidFill>
              <a:latin typeface="IBM Plex Sans" panose="020B0503050203000203" pitchFamily="34" charset="77"/>
            </a:endParaRPr>
          </a:p>
        </p:txBody>
      </p:sp>
      <p:sp>
        <p:nvSpPr>
          <p:cNvPr id="135" name="Rectangle 134">
            <a:extLst>
              <a:ext uri="{FF2B5EF4-FFF2-40B4-BE49-F238E27FC236}">
                <a16:creationId xmlns:a16="http://schemas.microsoft.com/office/drawing/2014/main" id="{37A6BA18-1BD2-2447-8D14-206A1A339392}"/>
              </a:ext>
            </a:extLst>
          </p:cNvPr>
          <p:cNvSpPr/>
          <p:nvPr/>
        </p:nvSpPr>
        <p:spPr>
          <a:xfrm rot="10800000" flipH="1">
            <a:off x="2473139" y="1565393"/>
            <a:ext cx="341750" cy="341750"/>
          </a:xfrm>
          <a:prstGeom prst="rect">
            <a:avLst/>
          </a:prstGeom>
          <a:solidFill>
            <a:srgbClr val="1469FF"/>
          </a:solidFill>
          <a:ln>
            <a:solidFill>
              <a:schemeClr val="bg1">
                <a:lumMod val="65000"/>
              </a:schemeClr>
            </a:solidFill>
          </a:ln>
          <a:scene3d>
            <a:camera prst="isometricLeftDown"/>
            <a:lightRig rig="threePt" dir="t"/>
          </a:scene3d>
        </p:spPr>
        <p:style>
          <a:lnRef idx="1">
            <a:schemeClr val="accent1"/>
          </a:lnRef>
          <a:fillRef idx="2">
            <a:schemeClr val="accent1"/>
          </a:fillRef>
          <a:effectRef idx="1">
            <a:schemeClr val="accent1"/>
          </a:effectRef>
          <a:fontRef idx="minor">
            <a:schemeClr val="dk1"/>
          </a:fontRef>
        </p:style>
        <p:txBody>
          <a:bodyPr vert="vert" lIns="0" tIns="91440" rIns="0" bIns="0" rtlCol="0" anchor="ctr"/>
          <a:lstStyle/>
          <a:p>
            <a:endParaRPr lang="en-US" sz="700">
              <a:solidFill>
                <a:schemeClr val="bg2"/>
              </a:solidFill>
              <a:latin typeface="IBM Plex Sans" panose="020B0503050203000203" pitchFamily="34" charset="77"/>
            </a:endParaRPr>
          </a:p>
        </p:txBody>
      </p:sp>
      <p:sp>
        <p:nvSpPr>
          <p:cNvPr id="136" name="Rectangle 135">
            <a:extLst>
              <a:ext uri="{FF2B5EF4-FFF2-40B4-BE49-F238E27FC236}">
                <a16:creationId xmlns:a16="http://schemas.microsoft.com/office/drawing/2014/main" id="{4C77B2C6-3632-424E-B1B8-EB9DDF87C9FB}"/>
              </a:ext>
            </a:extLst>
          </p:cNvPr>
          <p:cNvSpPr/>
          <p:nvPr/>
        </p:nvSpPr>
        <p:spPr>
          <a:xfrm rot="10800000" flipH="1">
            <a:off x="2427662" y="1181310"/>
            <a:ext cx="261228" cy="261228"/>
          </a:xfrm>
          <a:prstGeom prst="rect">
            <a:avLst/>
          </a:prstGeom>
          <a:solidFill>
            <a:srgbClr val="6368FF"/>
          </a:solidFill>
          <a:ln>
            <a:solidFill>
              <a:schemeClr val="bg1">
                <a:lumMod val="65000"/>
              </a:schemeClr>
            </a:solidFill>
          </a:ln>
          <a:scene3d>
            <a:camera prst="isometricLeftDown"/>
            <a:lightRig rig="threePt" dir="t"/>
          </a:scene3d>
        </p:spPr>
        <p:style>
          <a:lnRef idx="1">
            <a:schemeClr val="accent1"/>
          </a:lnRef>
          <a:fillRef idx="2">
            <a:schemeClr val="accent1"/>
          </a:fillRef>
          <a:effectRef idx="1">
            <a:schemeClr val="accent1"/>
          </a:effectRef>
          <a:fontRef idx="minor">
            <a:schemeClr val="dk1"/>
          </a:fontRef>
        </p:style>
        <p:txBody>
          <a:bodyPr vert="vert" lIns="0" tIns="91440" rIns="0" bIns="0" rtlCol="0" anchor="ctr"/>
          <a:lstStyle/>
          <a:p>
            <a:endParaRPr lang="en-US" sz="700">
              <a:solidFill>
                <a:schemeClr val="bg2"/>
              </a:solidFill>
              <a:latin typeface="IBM Plex Sans" panose="020B0503050203000203" pitchFamily="34" charset="77"/>
            </a:endParaRPr>
          </a:p>
        </p:txBody>
      </p:sp>
      <p:sp>
        <p:nvSpPr>
          <p:cNvPr id="137" name="Rectangle 136">
            <a:extLst>
              <a:ext uri="{FF2B5EF4-FFF2-40B4-BE49-F238E27FC236}">
                <a16:creationId xmlns:a16="http://schemas.microsoft.com/office/drawing/2014/main" id="{14346E0B-D907-5943-8E42-268B5758F444}"/>
              </a:ext>
            </a:extLst>
          </p:cNvPr>
          <p:cNvSpPr/>
          <p:nvPr/>
        </p:nvSpPr>
        <p:spPr>
          <a:xfrm rot="10800000" flipH="1">
            <a:off x="5460202" y="1773600"/>
            <a:ext cx="113034" cy="113034"/>
          </a:xfrm>
          <a:prstGeom prst="rect">
            <a:avLst/>
          </a:prstGeom>
          <a:solidFill>
            <a:schemeClr val="accent3"/>
          </a:solidFill>
          <a:ln>
            <a:solidFill>
              <a:schemeClr val="bg1">
                <a:lumMod val="65000"/>
              </a:schemeClr>
            </a:solidFill>
          </a:ln>
          <a:scene3d>
            <a:camera prst="isometricLeftDown"/>
            <a:lightRig rig="threePt" dir="t"/>
          </a:scene3d>
        </p:spPr>
        <p:style>
          <a:lnRef idx="1">
            <a:schemeClr val="accent1"/>
          </a:lnRef>
          <a:fillRef idx="2">
            <a:schemeClr val="accent1"/>
          </a:fillRef>
          <a:effectRef idx="1">
            <a:schemeClr val="accent1"/>
          </a:effectRef>
          <a:fontRef idx="minor">
            <a:schemeClr val="dk1"/>
          </a:fontRef>
        </p:style>
        <p:txBody>
          <a:bodyPr vert="vert" lIns="0" tIns="91440" rIns="0" bIns="0" rtlCol="0" anchor="ctr"/>
          <a:lstStyle/>
          <a:p>
            <a:endParaRPr lang="en-US" sz="700">
              <a:solidFill>
                <a:schemeClr val="bg2"/>
              </a:solidFill>
              <a:latin typeface="IBM Plex Sans" panose="020B0503050203000203" pitchFamily="34" charset="77"/>
            </a:endParaRPr>
          </a:p>
        </p:txBody>
      </p:sp>
      <p:pic>
        <p:nvPicPr>
          <p:cNvPr id="41" name="Graphic 40">
            <a:extLst>
              <a:ext uri="{FF2B5EF4-FFF2-40B4-BE49-F238E27FC236}">
                <a16:creationId xmlns:a16="http://schemas.microsoft.com/office/drawing/2014/main" id="{EBAABE5B-B7F4-5A49-A058-0C0FA3CB9F69}"/>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366114" y="1495071"/>
            <a:ext cx="587499" cy="529278"/>
          </a:xfrm>
          <a:prstGeom prst="rect">
            <a:avLst/>
          </a:prstGeom>
        </p:spPr>
      </p:pic>
      <p:sp>
        <p:nvSpPr>
          <p:cNvPr id="140" name="Rectangle 139">
            <a:extLst>
              <a:ext uri="{FF2B5EF4-FFF2-40B4-BE49-F238E27FC236}">
                <a16:creationId xmlns:a16="http://schemas.microsoft.com/office/drawing/2014/main" id="{AB37DAEC-1C95-EA4B-B815-0E819813DF61}"/>
              </a:ext>
            </a:extLst>
          </p:cNvPr>
          <p:cNvSpPr/>
          <p:nvPr/>
        </p:nvSpPr>
        <p:spPr>
          <a:xfrm rot="10800000" flipH="1">
            <a:off x="6507541" y="2470372"/>
            <a:ext cx="323545" cy="328330"/>
          </a:xfrm>
          <a:prstGeom prst="rect">
            <a:avLst/>
          </a:prstGeom>
          <a:solidFill>
            <a:srgbClr val="A665FC"/>
          </a:solidFill>
          <a:ln>
            <a:solidFill>
              <a:schemeClr val="bg1">
                <a:lumMod val="65000"/>
              </a:schemeClr>
            </a:solidFill>
          </a:ln>
          <a:scene3d>
            <a:camera prst="isometricRightUp"/>
            <a:lightRig rig="threePt" dir="t"/>
          </a:scene3d>
        </p:spPr>
        <p:style>
          <a:lnRef idx="1">
            <a:schemeClr val="accent1"/>
          </a:lnRef>
          <a:fillRef idx="2">
            <a:schemeClr val="accent1"/>
          </a:fillRef>
          <a:effectRef idx="1">
            <a:schemeClr val="accent1"/>
          </a:effectRef>
          <a:fontRef idx="minor">
            <a:schemeClr val="dk1"/>
          </a:fontRef>
        </p:style>
        <p:txBody>
          <a:bodyPr vert="vert" lIns="0" tIns="182880" rIns="0" bIns="0" rtlCol="0" anchor="ctr"/>
          <a:lstStyle/>
          <a:p>
            <a:r>
              <a:rPr lang="en-US" sz="700" dirty="0" err="1">
                <a:solidFill>
                  <a:schemeClr val="bg2">
                    <a:alpha val="0"/>
                  </a:schemeClr>
                </a:solidFill>
                <a:latin typeface="IBM Plex Sans" panose="020B0503050203000203" pitchFamily="34" charset="77"/>
              </a:rPr>
              <a:t>Orquestación</a:t>
            </a:r>
            <a:endParaRPr lang="en-US" sz="700" dirty="0">
              <a:solidFill>
                <a:schemeClr val="bg2">
                  <a:alpha val="0"/>
                </a:schemeClr>
              </a:solidFill>
              <a:latin typeface="IBM Plex Sans" panose="020B0503050203000203" pitchFamily="34" charset="77"/>
            </a:endParaRPr>
          </a:p>
        </p:txBody>
      </p:sp>
      <p:pic>
        <p:nvPicPr>
          <p:cNvPr id="145" name="Graphic 144">
            <a:extLst>
              <a:ext uri="{FF2B5EF4-FFF2-40B4-BE49-F238E27FC236}">
                <a16:creationId xmlns:a16="http://schemas.microsoft.com/office/drawing/2014/main" id="{8B04FD0C-68DC-A349-B746-CC6F28C40BA8}"/>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3619168" y="3439656"/>
            <a:ext cx="826837" cy="1163023"/>
          </a:xfrm>
          <a:prstGeom prst="rect">
            <a:avLst/>
          </a:prstGeom>
        </p:spPr>
      </p:pic>
      <p:sp>
        <p:nvSpPr>
          <p:cNvPr id="147" name="Rectangle 146">
            <a:extLst>
              <a:ext uri="{FF2B5EF4-FFF2-40B4-BE49-F238E27FC236}">
                <a16:creationId xmlns:a16="http://schemas.microsoft.com/office/drawing/2014/main" id="{5F681104-3527-484D-B43B-F7E026542727}"/>
              </a:ext>
            </a:extLst>
          </p:cNvPr>
          <p:cNvSpPr/>
          <p:nvPr/>
        </p:nvSpPr>
        <p:spPr>
          <a:xfrm rot="10800000" flipH="1">
            <a:off x="4015863" y="2532657"/>
            <a:ext cx="121866" cy="121866"/>
          </a:xfrm>
          <a:prstGeom prst="rect">
            <a:avLst/>
          </a:prstGeom>
          <a:solidFill>
            <a:srgbClr val="1469FF"/>
          </a:solidFill>
          <a:ln>
            <a:solidFill>
              <a:schemeClr val="bg1">
                <a:lumMod val="65000"/>
              </a:schemeClr>
            </a:solidFill>
          </a:ln>
          <a:scene3d>
            <a:camera prst="isometricLeftDown"/>
            <a:lightRig rig="threePt" dir="t"/>
          </a:scene3d>
        </p:spPr>
        <p:style>
          <a:lnRef idx="1">
            <a:schemeClr val="accent1"/>
          </a:lnRef>
          <a:fillRef idx="2">
            <a:schemeClr val="accent1"/>
          </a:fillRef>
          <a:effectRef idx="1">
            <a:schemeClr val="accent1"/>
          </a:effectRef>
          <a:fontRef idx="minor">
            <a:schemeClr val="dk1"/>
          </a:fontRef>
        </p:style>
        <p:txBody>
          <a:bodyPr vert="vert" lIns="0" tIns="91440" rIns="0" bIns="0" rtlCol="0" anchor="ctr"/>
          <a:lstStyle/>
          <a:p>
            <a:endParaRPr lang="en-US" sz="700">
              <a:solidFill>
                <a:schemeClr val="bg2"/>
              </a:solidFill>
              <a:latin typeface="IBM Plex Sans" panose="020B0503050203000203" pitchFamily="34" charset="77"/>
            </a:endParaRPr>
          </a:p>
        </p:txBody>
      </p:sp>
      <p:sp>
        <p:nvSpPr>
          <p:cNvPr id="148" name="Rectangle 147">
            <a:extLst>
              <a:ext uri="{FF2B5EF4-FFF2-40B4-BE49-F238E27FC236}">
                <a16:creationId xmlns:a16="http://schemas.microsoft.com/office/drawing/2014/main" id="{4978429C-D6A4-614A-8F94-09252D03414F}"/>
              </a:ext>
            </a:extLst>
          </p:cNvPr>
          <p:cNvSpPr/>
          <p:nvPr/>
        </p:nvSpPr>
        <p:spPr>
          <a:xfrm rot="10800000" flipH="1">
            <a:off x="4168263" y="2612030"/>
            <a:ext cx="121866" cy="121866"/>
          </a:xfrm>
          <a:prstGeom prst="rect">
            <a:avLst/>
          </a:prstGeom>
          <a:solidFill>
            <a:srgbClr val="1469FF"/>
          </a:solidFill>
          <a:ln>
            <a:solidFill>
              <a:schemeClr val="bg1">
                <a:lumMod val="65000"/>
              </a:schemeClr>
            </a:solidFill>
          </a:ln>
          <a:scene3d>
            <a:camera prst="isometricLeftDown"/>
            <a:lightRig rig="threePt" dir="t"/>
          </a:scene3d>
        </p:spPr>
        <p:style>
          <a:lnRef idx="1">
            <a:schemeClr val="accent1"/>
          </a:lnRef>
          <a:fillRef idx="2">
            <a:schemeClr val="accent1"/>
          </a:fillRef>
          <a:effectRef idx="1">
            <a:schemeClr val="accent1"/>
          </a:effectRef>
          <a:fontRef idx="minor">
            <a:schemeClr val="dk1"/>
          </a:fontRef>
        </p:style>
        <p:txBody>
          <a:bodyPr vert="vert" lIns="0" tIns="91440" rIns="0" bIns="0" rtlCol="0" anchor="ctr"/>
          <a:lstStyle/>
          <a:p>
            <a:endParaRPr lang="en-US" sz="700">
              <a:solidFill>
                <a:schemeClr val="bg2"/>
              </a:solidFill>
              <a:latin typeface="IBM Plex Sans" panose="020B0503050203000203" pitchFamily="34" charset="77"/>
            </a:endParaRPr>
          </a:p>
        </p:txBody>
      </p:sp>
      <p:sp>
        <p:nvSpPr>
          <p:cNvPr id="149" name="Rectangle 148">
            <a:extLst>
              <a:ext uri="{FF2B5EF4-FFF2-40B4-BE49-F238E27FC236}">
                <a16:creationId xmlns:a16="http://schemas.microsoft.com/office/drawing/2014/main" id="{68491350-E94B-E243-B0AA-90C64ABC62F7}"/>
              </a:ext>
            </a:extLst>
          </p:cNvPr>
          <p:cNvSpPr/>
          <p:nvPr/>
        </p:nvSpPr>
        <p:spPr>
          <a:xfrm rot="10800000" flipH="1">
            <a:off x="3975515" y="2042725"/>
            <a:ext cx="56088" cy="49244"/>
          </a:xfrm>
          <a:prstGeom prst="rect">
            <a:avLst/>
          </a:prstGeom>
          <a:solidFill>
            <a:srgbClr val="1469FF"/>
          </a:solidFill>
          <a:ln>
            <a:solidFill>
              <a:schemeClr val="bg1">
                <a:lumMod val="65000"/>
              </a:schemeClr>
            </a:solidFill>
          </a:ln>
          <a:scene3d>
            <a:camera prst="isometricLeftDown"/>
            <a:lightRig rig="threePt" dir="t"/>
          </a:scene3d>
        </p:spPr>
        <p:style>
          <a:lnRef idx="1">
            <a:schemeClr val="accent1"/>
          </a:lnRef>
          <a:fillRef idx="2">
            <a:schemeClr val="accent1"/>
          </a:fillRef>
          <a:effectRef idx="1">
            <a:schemeClr val="accent1"/>
          </a:effectRef>
          <a:fontRef idx="minor">
            <a:schemeClr val="dk1"/>
          </a:fontRef>
        </p:style>
        <p:txBody>
          <a:bodyPr vert="vert" lIns="0" tIns="91440" rIns="0" bIns="0" rtlCol="0" anchor="ctr"/>
          <a:lstStyle/>
          <a:p>
            <a:endParaRPr lang="en-US" sz="700">
              <a:solidFill>
                <a:schemeClr val="bg2"/>
              </a:solidFill>
              <a:latin typeface="IBM Plex Sans" panose="020B0503050203000203" pitchFamily="34" charset="77"/>
            </a:endParaRPr>
          </a:p>
        </p:txBody>
      </p:sp>
      <p:sp>
        <p:nvSpPr>
          <p:cNvPr id="150" name="Rectangle 149">
            <a:extLst>
              <a:ext uri="{FF2B5EF4-FFF2-40B4-BE49-F238E27FC236}">
                <a16:creationId xmlns:a16="http://schemas.microsoft.com/office/drawing/2014/main" id="{DCA09F82-CAD6-4B4D-9281-7673853A51EA}"/>
              </a:ext>
            </a:extLst>
          </p:cNvPr>
          <p:cNvSpPr/>
          <p:nvPr/>
        </p:nvSpPr>
        <p:spPr>
          <a:xfrm rot="10800000" flipH="1">
            <a:off x="5193102" y="2586359"/>
            <a:ext cx="79372" cy="79372"/>
          </a:xfrm>
          <a:prstGeom prst="rect">
            <a:avLst/>
          </a:prstGeom>
          <a:solidFill>
            <a:srgbClr val="1469FF"/>
          </a:solidFill>
          <a:ln>
            <a:solidFill>
              <a:schemeClr val="bg1">
                <a:lumMod val="65000"/>
              </a:schemeClr>
            </a:solidFill>
          </a:ln>
          <a:scene3d>
            <a:camera prst="isometricLeftDown"/>
            <a:lightRig rig="threePt" dir="t"/>
          </a:scene3d>
        </p:spPr>
        <p:style>
          <a:lnRef idx="1">
            <a:schemeClr val="accent1"/>
          </a:lnRef>
          <a:fillRef idx="2">
            <a:schemeClr val="accent1"/>
          </a:fillRef>
          <a:effectRef idx="1">
            <a:schemeClr val="accent1"/>
          </a:effectRef>
          <a:fontRef idx="minor">
            <a:schemeClr val="dk1"/>
          </a:fontRef>
        </p:style>
        <p:txBody>
          <a:bodyPr vert="vert" lIns="0" tIns="91440" rIns="0" bIns="0" rtlCol="0" anchor="ctr"/>
          <a:lstStyle/>
          <a:p>
            <a:endParaRPr lang="en-US" sz="700">
              <a:solidFill>
                <a:schemeClr val="bg2"/>
              </a:solidFill>
              <a:latin typeface="IBM Plex Sans" panose="020B0503050203000203" pitchFamily="34" charset="77"/>
            </a:endParaRPr>
          </a:p>
        </p:txBody>
      </p:sp>
      <p:sp>
        <p:nvSpPr>
          <p:cNvPr id="151" name="Rectangle 150">
            <a:extLst>
              <a:ext uri="{FF2B5EF4-FFF2-40B4-BE49-F238E27FC236}">
                <a16:creationId xmlns:a16="http://schemas.microsoft.com/office/drawing/2014/main" id="{7612A7D4-EB8F-C84C-99F8-D54BE61AC3F4}"/>
              </a:ext>
            </a:extLst>
          </p:cNvPr>
          <p:cNvSpPr/>
          <p:nvPr/>
        </p:nvSpPr>
        <p:spPr>
          <a:xfrm rot="10800000" flipH="1">
            <a:off x="4033938" y="2694211"/>
            <a:ext cx="79372" cy="79372"/>
          </a:xfrm>
          <a:prstGeom prst="rect">
            <a:avLst/>
          </a:prstGeom>
          <a:solidFill>
            <a:srgbClr val="1469FF"/>
          </a:solidFill>
          <a:ln>
            <a:solidFill>
              <a:schemeClr val="bg1">
                <a:lumMod val="65000"/>
              </a:schemeClr>
            </a:solidFill>
          </a:ln>
          <a:scene3d>
            <a:camera prst="isometricLeftDown"/>
            <a:lightRig rig="threePt" dir="t"/>
          </a:scene3d>
        </p:spPr>
        <p:style>
          <a:lnRef idx="1">
            <a:schemeClr val="accent1"/>
          </a:lnRef>
          <a:fillRef idx="2">
            <a:schemeClr val="accent1"/>
          </a:fillRef>
          <a:effectRef idx="1">
            <a:schemeClr val="accent1"/>
          </a:effectRef>
          <a:fontRef idx="minor">
            <a:schemeClr val="dk1"/>
          </a:fontRef>
        </p:style>
        <p:txBody>
          <a:bodyPr vert="vert" lIns="0" tIns="91440" rIns="0" bIns="0" rtlCol="0" anchor="ctr"/>
          <a:lstStyle/>
          <a:p>
            <a:endParaRPr lang="en-US" sz="700">
              <a:solidFill>
                <a:schemeClr val="bg2"/>
              </a:solidFill>
              <a:latin typeface="IBM Plex Sans" panose="020B0503050203000203" pitchFamily="34" charset="77"/>
            </a:endParaRPr>
          </a:p>
        </p:txBody>
      </p:sp>
      <p:sp>
        <p:nvSpPr>
          <p:cNvPr id="152" name="Rectangle 151">
            <a:extLst>
              <a:ext uri="{FF2B5EF4-FFF2-40B4-BE49-F238E27FC236}">
                <a16:creationId xmlns:a16="http://schemas.microsoft.com/office/drawing/2014/main" id="{AADCF29D-262B-AC46-BE4F-6E881A24B268}"/>
              </a:ext>
            </a:extLst>
          </p:cNvPr>
          <p:cNvSpPr/>
          <p:nvPr/>
        </p:nvSpPr>
        <p:spPr>
          <a:xfrm rot="10800000" flipH="1">
            <a:off x="4521587" y="3126543"/>
            <a:ext cx="154417" cy="156701"/>
          </a:xfrm>
          <a:prstGeom prst="rect">
            <a:avLst/>
          </a:prstGeom>
          <a:solidFill>
            <a:srgbClr val="A665FC"/>
          </a:solidFill>
          <a:ln>
            <a:solidFill>
              <a:schemeClr val="bg1">
                <a:lumMod val="65000"/>
              </a:schemeClr>
            </a:solidFill>
          </a:ln>
          <a:scene3d>
            <a:camera prst="isometricRightUp"/>
            <a:lightRig rig="threePt" dir="t"/>
          </a:scene3d>
        </p:spPr>
        <p:style>
          <a:lnRef idx="1">
            <a:schemeClr val="accent1"/>
          </a:lnRef>
          <a:fillRef idx="2">
            <a:schemeClr val="accent1"/>
          </a:fillRef>
          <a:effectRef idx="1">
            <a:schemeClr val="accent1"/>
          </a:effectRef>
          <a:fontRef idx="minor">
            <a:schemeClr val="dk1"/>
          </a:fontRef>
        </p:style>
        <p:txBody>
          <a:bodyPr vert="vert" lIns="0" tIns="182880" rIns="0" bIns="0" rtlCol="0" anchor="ctr"/>
          <a:lstStyle/>
          <a:p>
            <a:r>
              <a:rPr lang="en-US" sz="700" dirty="0" err="1">
                <a:solidFill>
                  <a:schemeClr val="bg2">
                    <a:alpha val="0"/>
                  </a:schemeClr>
                </a:solidFill>
                <a:latin typeface="IBM Plex Sans" panose="020B0503050203000203" pitchFamily="34" charset="77"/>
              </a:rPr>
              <a:t>Orquestación</a:t>
            </a:r>
            <a:endParaRPr lang="en-US" sz="700" dirty="0">
              <a:solidFill>
                <a:schemeClr val="bg2">
                  <a:alpha val="0"/>
                </a:schemeClr>
              </a:solidFill>
              <a:latin typeface="IBM Plex Sans" panose="020B0503050203000203" pitchFamily="34" charset="77"/>
            </a:endParaRPr>
          </a:p>
        </p:txBody>
      </p:sp>
      <p:sp>
        <p:nvSpPr>
          <p:cNvPr id="154" name="Rectangle 153">
            <a:extLst>
              <a:ext uri="{FF2B5EF4-FFF2-40B4-BE49-F238E27FC236}">
                <a16:creationId xmlns:a16="http://schemas.microsoft.com/office/drawing/2014/main" id="{F8406D7E-E40C-594D-B71D-B2E54C1E7C5A}"/>
              </a:ext>
            </a:extLst>
          </p:cNvPr>
          <p:cNvSpPr/>
          <p:nvPr/>
        </p:nvSpPr>
        <p:spPr>
          <a:xfrm rot="10800000" flipH="1">
            <a:off x="4699918" y="3253828"/>
            <a:ext cx="154417" cy="156701"/>
          </a:xfrm>
          <a:prstGeom prst="rect">
            <a:avLst/>
          </a:prstGeom>
          <a:solidFill>
            <a:srgbClr val="6368FF"/>
          </a:solidFill>
          <a:ln>
            <a:solidFill>
              <a:schemeClr val="bg1">
                <a:lumMod val="65000"/>
              </a:schemeClr>
            </a:solidFill>
          </a:ln>
          <a:scene3d>
            <a:camera prst="isometricRightUp"/>
            <a:lightRig rig="threePt" dir="t"/>
          </a:scene3d>
        </p:spPr>
        <p:style>
          <a:lnRef idx="1">
            <a:schemeClr val="accent1"/>
          </a:lnRef>
          <a:fillRef idx="2">
            <a:schemeClr val="accent1"/>
          </a:fillRef>
          <a:effectRef idx="1">
            <a:schemeClr val="accent1"/>
          </a:effectRef>
          <a:fontRef idx="minor">
            <a:schemeClr val="dk1"/>
          </a:fontRef>
        </p:style>
        <p:txBody>
          <a:bodyPr vert="vert" lIns="0" tIns="182880" rIns="0" bIns="0" rtlCol="0" anchor="ctr"/>
          <a:lstStyle/>
          <a:p>
            <a:r>
              <a:rPr lang="en-US" sz="700" dirty="0" err="1">
                <a:solidFill>
                  <a:schemeClr val="bg2">
                    <a:alpha val="0"/>
                  </a:schemeClr>
                </a:solidFill>
                <a:latin typeface="IBM Plex Sans" panose="020B0503050203000203" pitchFamily="34" charset="77"/>
              </a:rPr>
              <a:t>Orquestación</a:t>
            </a:r>
            <a:endParaRPr lang="en-US" sz="700" dirty="0">
              <a:solidFill>
                <a:schemeClr val="bg2">
                  <a:alpha val="0"/>
                </a:schemeClr>
              </a:solidFill>
              <a:latin typeface="IBM Plex Sans" panose="020B0503050203000203" pitchFamily="34" charset="77"/>
            </a:endParaRPr>
          </a:p>
        </p:txBody>
      </p:sp>
      <p:sp>
        <p:nvSpPr>
          <p:cNvPr id="156" name="Rectangle 155">
            <a:extLst>
              <a:ext uri="{FF2B5EF4-FFF2-40B4-BE49-F238E27FC236}">
                <a16:creationId xmlns:a16="http://schemas.microsoft.com/office/drawing/2014/main" id="{4AAB50BB-B7F2-1A46-92FF-DB1C7ED15959}"/>
              </a:ext>
            </a:extLst>
          </p:cNvPr>
          <p:cNvSpPr/>
          <p:nvPr/>
        </p:nvSpPr>
        <p:spPr>
          <a:xfrm rot="10800000" flipH="1">
            <a:off x="6197968" y="3580353"/>
            <a:ext cx="219783" cy="219783"/>
          </a:xfrm>
          <a:prstGeom prst="rect">
            <a:avLst/>
          </a:prstGeom>
          <a:solidFill>
            <a:srgbClr val="3A0B70"/>
          </a:solidFill>
          <a:ln>
            <a:solidFill>
              <a:schemeClr val="bg1">
                <a:lumMod val="65000"/>
              </a:schemeClr>
            </a:solidFill>
          </a:ln>
          <a:scene3d>
            <a:camera prst="isometricLeftDown"/>
            <a:lightRig rig="threePt" dir="t"/>
          </a:scene3d>
        </p:spPr>
        <p:style>
          <a:lnRef idx="1">
            <a:schemeClr val="accent1"/>
          </a:lnRef>
          <a:fillRef idx="2">
            <a:schemeClr val="accent1"/>
          </a:fillRef>
          <a:effectRef idx="1">
            <a:schemeClr val="accent1"/>
          </a:effectRef>
          <a:fontRef idx="minor">
            <a:schemeClr val="dk1"/>
          </a:fontRef>
        </p:style>
        <p:txBody>
          <a:bodyPr vert="vert" lIns="0" tIns="91440" rIns="0" bIns="0" rtlCol="0" anchor="ctr"/>
          <a:lstStyle/>
          <a:p>
            <a:endParaRPr lang="en-US" sz="700">
              <a:solidFill>
                <a:schemeClr val="bg2"/>
              </a:solidFill>
              <a:latin typeface="IBM Plex Sans" panose="020B0503050203000203" pitchFamily="34" charset="77"/>
            </a:endParaRPr>
          </a:p>
        </p:txBody>
      </p:sp>
      <p:sp>
        <p:nvSpPr>
          <p:cNvPr id="157" name="Rectangle 156">
            <a:extLst>
              <a:ext uri="{FF2B5EF4-FFF2-40B4-BE49-F238E27FC236}">
                <a16:creationId xmlns:a16="http://schemas.microsoft.com/office/drawing/2014/main" id="{7D25F444-0B36-1A46-A83D-89F4E5541690}"/>
              </a:ext>
            </a:extLst>
          </p:cNvPr>
          <p:cNvSpPr/>
          <p:nvPr/>
        </p:nvSpPr>
        <p:spPr>
          <a:xfrm rot="10800000" flipH="1">
            <a:off x="6588240" y="2088445"/>
            <a:ext cx="174931" cy="177518"/>
          </a:xfrm>
          <a:prstGeom prst="rect">
            <a:avLst/>
          </a:prstGeom>
          <a:solidFill>
            <a:srgbClr val="A665FC"/>
          </a:solidFill>
          <a:ln>
            <a:solidFill>
              <a:schemeClr val="bg1">
                <a:lumMod val="65000"/>
              </a:schemeClr>
            </a:solidFill>
          </a:ln>
          <a:scene3d>
            <a:camera prst="isometricRightUp"/>
            <a:lightRig rig="threePt" dir="t"/>
          </a:scene3d>
        </p:spPr>
        <p:style>
          <a:lnRef idx="1">
            <a:schemeClr val="accent1"/>
          </a:lnRef>
          <a:fillRef idx="2">
            <a:schemeClr val="accent1"/>
          </a:fillRef>
          <a:effectRef idx="1">
            <a:schemeClr val="accent1"/>
          </a:effectRef>
          <a:fontRef idx="minor">
            <a:schemeClr val="dk1"/>
          </a:fontRef>
        </p:style>
        <p:txBody>
          <a:bodyPr vert="vert" lIns="0" tIns="182880" rIns="0" bIns="0" rtlCol="0" anchor="ctr"/>
          <a:lstStyle/>
          <a:p>
            <a:r>
              <a:rPr lang="en-US" sz="700" dirty="0" err="1">
                <a:solidFill>
                  <a:schemeClr val="bg2">
                    <a:alpha val="0"/>
                  </a:schemeClr>
                </a:solidFill>
                <a:latin typeface="IBM Plex Sans" panose="020B0503050203000203" pitchFamily="34" charset="77"/>
              </a:rPr>
              <a:t>Orquestación</a:t>
            </a:r>
            <a:endParaRPr lang="en-US" sz="700" dirty="0">
              <a:solidFill>
                <a:schemeClr val="bg2">
                  <a:alpha val="0"/>
                </a:schemeClr>
              </a:solidFill>
              <a:latin typeface="IBM Plex Sans" panose="020B0503050203000203" pitchFamily="34" charset="77"/>
            </a:endParaRPr>
          </a:p>
        </p:txBody>
      </p:sp>
      <p:sp>
        <p:nvSpPr>
          <p:cNvPr id="158" name="Rectangle 157">
            <a:extLst>
              <a:ext uri="{FF2B5EF4-FFF2-40B4-BE49-F238E27FC236}">
                <a16:creationId xmlns:a16="http://schemas.microsoft.com/office/drawing/2014/main" id="{D8B01C3F-B531-6B45-B7B6-5AC35EE4584C}"/>
              </a:ext>
            </a:extLst>
          </p:cNvPr>
          <p:cNvSpPr/>
          <p:nvPr/>
        </p:nvSpPr>
        <p:spPr>
          <a:xfrm rot="10800000" flipH="1">
            <a:off x="5600235" y="2503786"/>
            <a:ext cx="284334" cy="312882"/>
          </a:xfrm>
          <a:prstGeom prst="rect">
            <a:avLst/>
          </a:prstGeom>
          <a:solidFill>
            <a:srgbClr val="6368FF"/>
          </a:solidFill>
          <a:ln>
            <a:solidFill>
              <a:schemeClr val="bg1">
                <a:lumMod val="65000"/>
              </a:schemeClr>
            </a:solidFill>
          </a:ln>
          <a:scene3d>
            <a:camera prst="isometricLeftDown"/>
            <a:lightRig rig="threePt" dir="t"/>
          </a:scene3d>
        </p:spPr>
        <p:style>
          <a:lnRef idx="1">
            <a:schemeClr val="accent1"/>
          </a:lnRef>
          <a:fillRef idx="2">
            <a:schemeClr val="accent1"/>
          </a:fillRef>
          <a:effectRef idx="1">
            <a:schemeClr val="accent1"/>
          </a:effectRef>
          <a:fontRef idx="minor">
            <a:schemeClr val="dk1"/>
          </a:fontRef>
        </p:style>
        <p:txBody>
          <a:bodyPr vert="vert" lIns="0" tIns="91440" rIns="0" bIns="0" rtlCol="0" anchor="ctr"/>
          <a:lstStyle/>
          <a:p>
            <a:endParaRPr lang="en-US" sz="700">
              <a:solidFill>
                <a:schemeClr val="bg2"/>
              </a:solidFill>
              <a:latin typeface="IBM Plex Sans" panose="020B0503050203000203" pitchFamily="34" charset="77"/>
            </a:endParaRPr>
          </a:p>
        </p:txBody>
      </p:sp>
      <p:pic>
        <p:nvPicPr>
          <p:cNvPr id="4" name="Graphic 3">
            <a:extLst>
              <a:ext uri="{FF2B5EF4-FFF2-40B4-BE49-F238E27FC236}">
                <a16:creationId xmlns:a16="http://schemas.microsoft.com/office/drawing/2014/main" id="{227B79B9-5D3F-0F45-94DC-30C85AF3E812}"/>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6922518" y="4041867"/>
            <a:ext cx="647700" cy="393700"/>
          </a:xfrm>
          <a:prstGeom prst="rect">
            <a:avLst/>
          </a:prstGeom>
        </p:spPr>
      </p:pic>
      <p:pic>
        <p:nvPicPr>
          <p:cNvPr id="7" name="Graphic 6">
            <a:extLst>
              <a:ext uri="{FF2B5EF4-FFF2-40B4-BE49-F238E27FC236}">
                <a16:creationId xmlns:a16="http://schemas.microsoft.com/office/drawing/2014/main" id="{C7AF08F6-40C9-674C-A95B-C21842D7B1CF}"/>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805620" y="3526260"/>
            <a:ext cx="444039" cy="269906"/>
          </a:xfrm>
          <a:prstGeom prst="rect">
            <a:avLst/>
          </a:prstGeom>
        </p:spPr>
      </p:pic>
      <p:cxnSp>
        <p:nvCxnSpPr>
          <p:cNvPr id="69" name="Straight Connector 68">
            <a:extLst>
              <a:ext uri="{FF2B5EF4-FFF2-40B4-BE49-F238E27FC236}">
                <a16:creationId xmlns:a16="http://schemas.microsoft.com/office/drawing/2014/main" id="{19A0F66F-D0BC-DA41-AB22-042AC87B29BC}"/>
              </a:ext>
            </a:extLst>
          </p:cNvPr>
          <p:cNvCxnSpPr>
            <a:cxnSpLocks/>
          </p:cNvCxnSpPr>
          <p:nvPr/>
        </p:nvCxnSpPr>
        <p:spPr bwMode="auto">
          <a:xfrm>
            <a:off x="4981994" y="2608068"/>
            <a:ext cx="1637085" cy="920905"/>
          </a:xfrm>
          <a:prstGeom prst="line">
            <a:avLst/>
          </a:prstGeom>
          <a:ln w="9525">
            <a:solidFill>
              <a:srgbClr val="2EB0FF"/>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pic>
        <p:nvPicPr>
          <p:cNvPr id="75" name="Graphic 74">
            <a:extLst>
              <a:ext uri="{FF2B5EF4-FFF2-40B4-BE49-F238E27FC236}">
                <a16:creationId xmlns:a16="http://schemas.microsoft.com/office/drawing/2014/main" id="{0EFC3800-2209-BF4B-B7DD-43372F93B589}"/>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4731015" y="3133150"/>
            <a:ext cx="1041400" cy="1473200"/>
          </a:xfrm>
          <a:prstGeom prst="rect">
            <a:avLst/>
          </a:prstGeom>
        </p:spPr>
      </p:pic>
      <p:pic>
        <p:nvPicPr>
          <p:cNvPr id="81" name="Picture 80">
            <a:extLst>
              <a:ext uri="{FF2B5EF4-FFF2-40B4-BE49-F238E27FC236}">
                <a16:creationId xmlns:a16="http://schemas.microsoft.com/office/drawing/2014/main" id="{68D1432C-E074-C344-835E-E83D07C47A6D}"/>
              </a:ext>
            </a:extLst>
          </p:cNvPr>
          <p:cNvPicPr>
            <a:picLocks noChangeAspect="1"/>
          </p:cNvPicPr>
          <p:nvPr/>
        </p:nvPicPr>
        <p:blipFill>
          <a:blip r:embed="rId29" cstate="hqprint">
            <a:extLst>
              <a:ext uri="{28A0092B-C50C-407E-A947-70E740481C1C}">
                <a14:useLocalDpi xmlns:a14="http://schemas.microsoft.com/office/drawing/2010/main"/>
              </a:ext>
            </a:extLst>
          </a:blip>
          <a:stretch>
            <a:fillRect/>
          </a:stretch>
        </p:blipFill>
        <p:spPr>
          <a:xfrm>
            <a:off x="6684011" y="2971232"/>
            <a:ext cx="136716" cy="98674"/>
          </a:xfrm>
          <a:prstGeom prst="rect">
            <a:avLst/>
          </a:prstGeom>
        </p:spPr>
      </p:pic>
      <p:pic>
        <p:nvPicPr>
          <p:cNvPr id="83" name="Picture 82">
            <a:extLst>
              <a:ext uri="{FF2B5EF4-FFF2-40B4-BE49-F238E27FC236}">
                <a16:creationId xmlns:a16="http://schemas.microsoft.com/office/drawing/2014/main" id="{F7DEA4E3-846C-E44A-A0B0-09B1BA3110DE}"/>
              </a:ext>
            </a:extLst>
          </p:cNvPr>
          <p:cNvPicPr>
            <a:picLocks noChangeAspect="1"/>
          </p:cNvPicPr>
          <p:nvPr/>
        </p:nvPicPr>
        <p:blipFill>
          <a:blip r:embed="rId30" cstate="hqprint">
            <a:extLst>
              <a:ext uri="{28A0092B-C50C-407E-A947-70E740481C1C}">
                <a14:useLocalDpi xmlns:a14="http://schemas.microsoft.com/office/drawing/2010/main"/>
              </a:ext>
            </a:extLst>
          </a:blip>
          <a:stretch>
            <a:fillRect/>
          </a:stretch>
        </p:blipFill>
        <p:spPr>
          <a:xfrm>
            <a:off x="3097752" y="3826423"/>
            <a:ext cx="422727" cy="304914"/>
          </a:xfrm>
          <a:prstGeom prst="rect">
            <a:avLst/>
          </a:prstGeom>
        </p:spPr>
      </p:pic>
      <p:pic>
        <p:nvPicPr>
          <p:cNvPr id="84" name="Picture 83">
            <a:extLst>
              <a:ext uri="{FF2B5EF4-FFF2-40B4-BE49-F238E27FC236}">
                <a16:creationId xmlns:a16="http://schemas.microsoft.com/office/drawing/2014/main" id="{8C5C8832-4C26-2D4E-AFDD-6A3F3C0CA9AC}"/>
              </a:ext>
            </a:extLst>
          </p:cNvPr>
          <p:cNvPicPr>
            <a:picLocks noChangeAspect="1"/>
          </p:cNvPicPr>
          <p:nvPr/>
        </p:nvPicPr>
        <p:blipFill>
          <a:blip r:embed="rId31" cstate="hqprint">
            <a:extLst>
              <a:ext uri="{28A0092B-C50C-407E-A947-70E740481C1C}">
                <a14:useLocalDpi xmlns:a14="http://schemas.microsoft.com/office/drawing/2010/main"/>
              </a:ext>
            </a:extLst>
          </a:blip>
          <a:stretch>
            <a:fillRect/>
          </a:stretch>
        </p:blipFill>
        <p:spPr>
          <a:xfrm>
            <a:off x="4942763" y="2857539"/>
            <a:ext cx="422987" cy="304914"/>
          </a:xfrm>
          <a:prstGeom prst="rect">
            <a:avLst/>
          </a:prstGeom>
        </p:spPr>
      </p:pic>
      <p:pic>
        <p:nvPicPr>
          <p:cNvPr id="85" name="Picture 84">
            <a:extLst>
              <a:ext uri="{FF2B5EF4-FFF2-40B4-BE49-F238E27FC236}">
                <a16:creationId xmlns:a16="http://schemas.microsoft.com/office/drawing/2014/main" id="{A4E9814A-E999-B243-947F-BDA73EE57414}"/>
              </a:ext>
            </a:extLst>
          </p:cNvPr>
          <p:cNvPicPr>
            <a:picLocks noChangeAspect="1"/>
          </p:cNvPicPr>
          <p:nvPr/>
        </p:nvPicPr>
        <p:blipFill>
          <a:blip r:embed="rId32" cstate="hqprint">
            <a:extLst>
              <a:ext uri="{28A0092B-C50C-407E-A947-70E740481C1C}">
                <a14:useLocalDpi xmlns:a14="http://schemas.microsoft.com/office/drawing/2010/main"/>
              </a:ext>
            </a:extLst>
          </a:blip>
          <a:stretch>
            <a:fillRect/>
          </a:stretch>
        </p:blipFill>
        <p:spPr>
          <a:xfrm>
            <a:off x="916935" y="2186052"/>
            <a:ext cx="644937" cy="465195"/>
          </a:xfrm>
          <a:prstGeom prst="rect">
            <a:avLst/>
          </a:prstGeom>
        </p:spPr>
      </p:pic>
      <p:pic>
        <p:nvPicPr>
          <p:cNvPr id="86" name="Picture 85">
            <a:extLst>
              <a:ext uri="{FF2B5EF4-FFF2-40B4-BE49-F238E27FC236}">
                <a16:creationId xmlns:a16="http://schemas.microsoft.com/office/drawing/2014/main" id="{C4AD6A95-9C14-FE41-83E3-1A179D6EB03A}"/>
              </a:ext>
            </a:extLst>
          </p:cNvPr>
          <p:cNvPicPr>
            <a:picLocks noChangeAspect="1"/>
          </p:cNvPicPr>
          <p:nvPr/>
        </p:nvPicPr>
        <p:blipFill>
          <a:blip r:embed="rId33" cstate="hqprint">
            <a:extLst>
              <a:ext uri="{28A0092B-C50C-407E-A947-70E740481C1C}">
                <a14:useLocalDpi xmlns:a14="http://schemas.microsoft.com/office/drawing/2010/main"/>
              </a:ext>
            </a:extLst>
          </a:blip>
          <a:stretch>
            <a:fillRect/>
          </a:stretch>
        </p:blipFill>
        <p:spPr>
          <a:xfrm>
            <a:off x="2604227" y="3148096"/>
            <a:ext cx="211493" cy="152457"/>
          </a:xfrm>
          <a:prstGeom prst="rect">
            <a:avLst/>
          </a:prstGeom>
        </p:spPr>
      </p:pic>
      <p:pic>
        <p:nvPicPr>
          <p:cNvPr id="87" name="Picture 86">
            <a:extLst>
              <a:ext uri="{FF2B5EF4-FFF2-40B4-BE49-F238E27FC236}">
                <a16:creationId xmlns:a16="http://schemas.microsoft.com/office/drawing/2014/main" id="{8B6E5988-F30E-C54F-8A94-C8730128643E}"/>
              </a:ext>
            </a:extLst>
          </p:cNvPr>
          <p:cNvPicPr>
            <a:picLocks noChangeAspect="1"/>
          </p:cNvPicPr>
          <p:nvPr/>
        </p:nvPicPr>
        <p:blipFill>
          <a:blip r:embed="rId34" cstate="hqprint">
            <a:extLst>
              <a:ext uri="{28A0092B-C50C-407E-A947-70E740481C1C}">
                <a14:useLocalDpi xmlns:a14="http://schemas.microsoft.com/office/drawing/2010/main"/>
              </a:ext>
            </a:extLst>
          </a:blip>
          <a:stretch>
            <a:fillRect/>
          </a:stretch>
        </p:blipFill>
        <p:spPr>
          <a:xfrm>
            <a:off x="2302638" y="3796365"/>
            <a:ext cx="422727" cy="304914"/>
          </a:xfrm>
          <a:prstGeom prst="rect">
            <a:avLst/>
          </a:prstGeom>
        </p:spPr>
      </p:pic>
      <p:pic>
        <p:nvPicPr>
          <p:cNvPr id="88" name="Picture 87">
            <a:extLst>
              <a:ext uri="{FF2B5EF4-FFF2-40B4-BE49-F238E27FC236}">
                <a16:creationId xmlns:a16="http://schemas.microsoft.com/office/drawing/2014/main" id="{95DBEA8C-84E9-A74B-A68A-4F93CAE225CC}"/>
              </a:ext>
            </a:extLst>
          </p:cNvPr>
          <p:cNvPicPr>
            <a:picLocks noChangeAspect="1"/>
          </p:cNvPicPr>
          <p:nvPr/>
        </p:nvPicPr>
        <p:blipFill>
          <a:blip r:embed="rId35" cstate="hqprint">
            <a:extLst>
              <a:ext uri="{28A0092B-C50C-407E-A947-70E740481C1C}">
                <a14:useLocalDpi xmlns:a14="http://schemas.microsoft.com/office/drawing/2010/main"/>
              </a:ext>
            </a:extLst>
          </a:blip>
          <a:stretch>
            <a:fillRect/>
          </a:stretch>
        </p:blipFill>
        <p:spPr>
          <a:xfrm>
            <a:off x="4051902" y="1673735"/>
            <a:ext cx="264564" cy="190831"/>
          </a:xfrm>
          <a:prstGeom prst="rect">
            <a:avLst/>
          </a:prstGeom>
        </p:spPr>
      </p:pic>
      <p:pic>
        <p:nvPicPr>
          <p:cNvPr id="89" name="Picture 88">
            <a:extLst>
              <a:ext uri="{FF2B5EF4-FFF2-40B4-BE49-F238E27FC236}">
                <a16:creationId xmlns:a16="http://schemas.microsoft.com/office/drawing/2014/main" id="{94FD4B9B-0894-5B4C-B726-6FD53042FADA}"/>
              </a:ext>
            </a:extLst>
          </p:cNvPr>
          <p:cNvPicPr>
            <a:picLocks noChangeAspect="1"/>
          </p:cNvPicPr>
          <p:nvPr/>
        </p:nvPicPr>
        <p:blipFill>
          <a:blip r:embed="rId36" cstate="hqprint">
            <a:extLst>
              <a:ext uri="{28A0092B-C50C-407E-A947-70E740481C1C}">
                <a14:useLocalDpi xmlns:a14="http://schemas.microsoft.com/office/drawing/2010/main"/>
              </a:ext>
            </a:extLst>
          </a:blip>
          <a:stretch>
            <a:fillRect/>
          </a:stretch>
        </p:blipFill>
        <p:spPr>
          <a:xfrm>
            <a:off x="5653258" y="1682052"/>
            <a:ext cx="264727" cy="190831"/>
          </a:xfrm>
          <a:prstGeom prst="rect">
            <a:avLst/>
          </a:prstGeom>
        </p:spPr>
      </p:pic>
      <p:pic>
        <p:nvPicPr>
          <p:cNvPr id="9" name="Picture 8">
            <a:extLst>
              <a:ext uri="{FF2B5EF4-FFF2-40B4-BE49-F238E27FC236}">
                <a16:creationId xmlns:a16="http://schemas.microsoft.com/office/drawing/2014/main" id="{ACE3377F-807D-4A45-88C1-671CF97044BA}"/>
              </a:ext>
            </a:extLst>
          </p:cNvPr>
          <p:cNvPicPr>
            <a:picLocks noChangeAspect="1"/>
          </p:cNvPicPr>
          <p:nvPr/>
        </p:nvPicPr>
        <p:blipFill>
          <a:blip r:embed="rId37"/>
          <a:stretch>
            <a:fillRect/>
          </a:stretch>
        </p:blipFill>
        <p:spPr>
          <a:xfrm>
            <a:off x="6577908" y="2524828"/>
            <a:ext cx="191449" cy="222706"/>
          </a:xfrm>
          <a:prstGeom prst="rect">
            <a:avLst/>
          </a:prstGeom>
        </p:spPr>
      </p:pic>
      <p:pic>
        <p:nvPicPr>
          <p:cNvPr id="10" name="Picture 9">
            <a:extLst>
              <a:ext uri="{FF2B5EF4-FFF2-40B4-BE49-F238E27FC236}">
                <a16:creationId xmlns:a16="http://schemas.microsoft.com/office/drawing/2014/main" id="{4520F3AF-0187-164E-BB3B-4ED7B55D4E05}"/>
              </a:ext>
            </a:extLst>
          </p:cNvPr>
          <p:cNvPicPr>
            <a:picLocks noChangeAspect="1"/>
          </p:cNvPicPr>
          <p:nvPr/>
        </p:nvPicPr>
        <p:blipFill>
          <a:blip r:embed="rId38" cstate="hqprint">
            <a:extLst>
              <a:ext uri="{28A0092B-C50C-407E-A947-70E740481C1C}">
                <a14:useLocalDpi xmlns:a14="http://schemas.microsoft.com/office/drawing/2010/main"/>
              </a:ext>
            </a:extLst>
          </a:blip>
          <a:stretch>
            <a:fillRect/>
          </a:stretch>
        </p:blipFill>
        <p:spPr>
          <a:xfrm>
            <a:off x="4563446" y="3144921"/>
            <a:ext cx="75788" cy="110015"/>
          </a:xfrm>
          <a:prstGeom prst="rect">
            <a:avLst/>
          </a:prstGeom>
        </p:spPr>
      </p:pic>
      <p:pic>
        <p:nvPicPr>
          <p:cNvPr id="13" name="Picture 12">
            <a:extLst>
              <a:ext uri="{FF2B5EF4-FFF2-40B4-BE49-F238E27FC236}">
                <a16:creationId xmlns:a16="http://schemas.microsoft.com/office/drawing/2014/main" id="{B06839F0-6F1D-1446-A2A6-510158486660}"/>
              </a:ext>
            </a:extLst>
          </p:cNvPr>
          <p:cNvPicPr>
            <a:picLocks noChangeAspect="1"/>
          </p:cNvPicPr>
          <p:nvPr/>
        </p:nvPicPr>
        <p:blipFill>
          <a:blip r:embed="rId39" cstate="hqprint">
            <a:extLst>
              <a:ext uri="{28A0092B-C50C-407E-A947-70E740481C1C}">
                <a14:useLocalDpi xmlns:a14="http://schemas.microsoft.com/office/drawing/2010/main"/>
              </a:ext>
            </a:extLst>
          </a:blip>
          <a:stretch>
            <a:fillRect/>
          </a:stretch>
        </p:blipFill>
        <p:spPr>
          <a:xfrm>
            <a:off x="4894935" y="1437892"/>
            <a:ext cx="108545" cy="179336"/>
          </a:xfrm>
          <a:prstGeom prst="rect">
            <a:avLst/>
          </a:prstGeom>
        </p:spPr>
      </p:pic>
      <p:pic>
        <p:nvPicPr>
          <p:cNvPr id="14" name="Picture 13">
            <a:extLst>
              <a:ext uri="{FF2B5EF4-FFF2-40B4-BE49-F238E27FC236}">
                <a16:creationId xmlns:a16="http://schemas.microsoft.com/office/drawing/2014/main" id="{35CC9EFB-853D-024E-89B3-E72257ADCD0F}"/>
              </a:ext>
            </a:extLst>
          </p:cNvPr>
          <p:cNvPicPr>
            <a:picLocks noChangeAspect="1"/>
          </p:cNvPicPr>
          <p:nvPr/>
        </p:nvPicPr>
        <p:blipFill>
          <a:blip r:embed="rId40">
            <a:alphaModFix amt="46000"/>
          </a:blip>
          <a:stretch>
            <a:fillRect/>
          </a:stretch>
        </p:blipFill>
        <p:spPr>
          <a:xfrm>
            <a:off x="4207620" y="1213746"/>
            <a:ext cx="255832" cy="324053"/>
          </a:xfrm>
          <a:prstGeom prst="rect">
            <a:avLst/>
          </a:prstGeom>
        </p:spPr>
      </p:pic>
      <p:pic>
        <p:nvPicPr>
          <p:cNvPr id="15" name="Picture 14">
            <a:extLst>
              <a:ext uri="{FF2B5EF4-FFF2-40B4-BE49-F238E27FC236}">
                <a16:creationId xmlns:a16="http://schemas.microsoft.com/office/drawing/2014/main" id="{87393F5E-1115-2C47-994D-5E85E0F7AFA9}"/>
              </a:ext>
            </a:extLst>
          </p:cNvPr>
          <p:cNvPicPr>
            <a:picLocks noChangeAspect="1"/>
          </p:cNvPicPr>
          <p:nvPr/>
        </p:nvPicPr>
        <p:blipFill>
          <a:blip r:embed="rId41" cstate="hqprint">
            <a:extLst>
              <a:ext uri="{28A0092B-C50C-407E-A947-70E740481C1C}">
                <a14:useLocalDpi xmlns:a14="http://schemas.microsoft.com/office/drawing/2010/main"/>
              </a:ext>
            </a:extLst>
          </a:blip>
          <a:stretch>
            <a:fillRect/>
          </a:stretch>
        </p:blipFill>
        <p:spPr>
          <a:xfrm>
            <a:off x="3384567" y="2576903"/>
            <a:ext cx="154201" cy="192119"/>
          </a:xfrm>
          <a:prstGeom prst="rect">
            <a:avLst/>
          </a:prstGeom>
        </p:spPr>
      </p:pic>
      <p:pic>
        <p:nvPicPr>
          <p:cNvPr id="16" name="Picture 15">
            <a:extLst>
              <a:ext uri="{FF2B5EF4-FFF2-40B4-BE49-F238E27FC236}">
                <a16:creationId xmlns:a16="http://schemas.microsoft.com/office/drawing/2014/main" id="{4BFEE675-44AC-0E4A-8813-A52EB3E1D056}"/>
              </a:ext>
            </a:extLst>
          </p:cNvPr>
          <p:cNvPicPr>
            <a:picLocks noChangeAspect="1"/>
          </p:cNvPicPr>
          <p:nvPr/>
        </p:nvPicPr>
        <p:blipFill>
          <a:blip r:embed="rId41">
            <a:alphaModFix amt="65000"/>
          </a:blip>
          <a:stretch>
            <a:fillRect/>
          </a:stretch>
        </p:blipFill>
        <p:spPr>
          <a:xfrm>
            <a:off x="2161072" y="3050964"/>
            <a:ext cx="182632" cy="227542"/>
          </a:xfrm>
          <a:prstGeom prst="rect">
            <a:avLst/>
          </a:prstGeom>
          <a:effectLst/>
        </p:spPr>
      </p:pic>
      <p:sp>
        <p:nvSpPr>
          <p:cNvPr id="99" name="Rectangle 98">
            <a:extLst>
              <a:ext uri="{FF2B5EF4-FFF2-40B4-BE49-F238E27FC236}">
                <a16:creationId xmlns:a16="http://schemas.microsoft.com/office/drawing/2014/main" id="{25D4FC83-D592-2848-8ECB-CB7B85A6ACD9}"/>
              </a:ext>
            </a:extLst>
          </p:cNvPr>
          <p:cNvSpPr/>
          <p:nvPr/>
        </p:nvSpPr>
        <p:spPr>
          <a:xfrm rot="10800000" flipH="1">
            <a:off x="2873208" y="1245403"/>
            <a:ext cx="678650" cy="678650"/>
          </a:xfrm>
          <a:prstGeom prst="rect">
            <a:avLst/>
          </a:prstGeom>
          <a:solidFill>
            <a:srgbClr val="1469FF"/>
          </a:solidFill>
          <a:ln>
            <a:solidFill>
              <a:schemeClr val="bg1">
                <a:lumMod val="65000"/>
              </a:schemeClr>
            </a:solidFill>
          </a:ln>
          <a:scene3d>
            <a:camera prst="isometricLeftDown"/>
            <a:lightRig rig="threePt" dir="t"/>
          </a:scene3d>
        </p:spPr>
        <p:style>
          <a:lnRef idx="1">
            <a:schemeClr val="accent1"/>
          </a:lnRef>
          <a:fillRef idx="2">
            <a:schemeClr val="accent1"/>
          </a:fillRef>
          <a:effectRef idx="1">
            <a:schemeClr val="accent1"/>
          </a:effectRef>
          <a:fontRef idx="minor">
            <a:schemeClr val="dk1"/>
          </a:fontRef>
        </p:style>
        <p:txBody>
          <a:bodyPr vert="vert" lIns="0" tIns="91440" rIns="0" bIns="0" rtlCol="0" anchor="ctr"/>
          <a:lstStyle/>
          <a:p>
            <a:endParaRPr lang="en-US" sz="700">
              <a:solidFill>
                <a:schemeClr val="bg2"/>
              </a:solidFill>
              <a:latin typeface="IBM Plex Sans" panose="020B0503050203000203" pitchFamily="34" charset="77"/>
            </a:endParaRPr>
          </a:p>
        </p:txBody>
      </p:sp>
      <p:pic>
        <p:nvPicPr>
          <p:cNvPr id="100" name="Picture 99">
            <a:extLst>
              <a:ext uri="{FF2B5EF4-FFF2-40B4-BE49-F238E27FC236}">
                <a16:creationId xmlns:a16="http://schemas.microsoft.com/office/drawing/2014/main" id="{FA879C17-DF3A-014A-8739-0020A457ACCA}"/>
              </a:ext>
            </a:extLst>
          </p:cNvPr>
          <p:cNvPicPr>
            <a:picLocks noChangeAspect="1"/>
          </p:cNvPicPr>
          <p:nvPr/>
        </p:nvPicPr>
        <p:blipFill>
          <a:blip r:embed="rId39">
            <a:alphaModFix amt="51000"/>
          </a:blip>
          <a:stretch>
            <a:fillRect/>
          </a:stretch>
        </p:blipFill>
        <p:spPr>
          <a:xfrm>
            <a:off x="3085856" y="1405971"/>
            <a:ext cx="222734" cy="367995"/>
          </a:xfrm>
          <a:prstGeom prst="rect">
            <a:avLst/>
          </a:prstGeom>
        </p:spPr>
      </p:pic>
      <p:pic>
        <p:nvPicPr>
          <p:cNvPr id="104" name="Picture 103">
            <a:extLst>
              <a:ext uri="{FF2B5EF4-FFF2-40B4-BE49-F238E27FC236}">
                <a16:creationId xmlns:a16="http://schemas.microsoft.com/office/drawing/2014/main" id="{35275D63-78F1-4040-ABA5-8FB1837E5285}"/>
              </a:ext>
            </a:extLst>
          </p:cNvPr>
          <p:cNvPicPr>
            <a:picLocks noChangeAspect="1"/>
          </p:cNvPicPr>
          <p:nvPr/>
        </p:nvPicPr>
        <p:blipFill>
          <a:blip r:embed="rId41" cstate="hqprint">
            <a:alphaModFix amt="65000"/>
            <a:extLst>
              <a:ext uri="{28A0092B-C50C-407E-A947-70E740481C1C}">
                <a14:useLocalDpi xmlns:a14="http://schemas.microsoft.com/office/drawing/2010/main"/>
              </a:ext>
            </a:extLst>
          </a:blip>
          <a:stretch>
            <a:fillRect/>
          </a:stretch>
        </p:blipFill>
        <p:spPr>
          <a:xfrm>
            <a:off x="6234434" y="3053951"/>
            <a:ext cx="111813" cy="139308"/>
          </a:xfrm>
          <a:prstGeom prst="rect">
            <a:avLst/>
          </a:prstGeom>
          <a:effectLst/>
        </p:spPr>
      </p:pic>
      <p:sp>
        <p:nvSpPr>
          <p:cNvPr id="76" name="Rectangle 75">
            <a:extLst>
              <a:ext uri="{FF2B5EF4-FFF2-40B4-BE49-F238E27FC236}">
                <a16:creationId xmlns:a16="http://schemas.microsoft.com/office/drawing/2014/main" id="{AB3B134A-0172-344A-B634-63FAE93191A9}"/>
              </a:ext>
            </a:extLst>
          </p:cNvPr>
          <p:cNvSpPr/>
          <p:nvPr/>
        </p:nvSpPr>
        <p:spPr>
          <a:xfrm>
            <a:off x="-6567379" y="6437613"/>
            <a:ext cx="6726406" cy="1077218"/>
          </a:xfrm>
          <a:prstGeom prst="rect">
            <a:avLst/>
          </a:prstGeom>
        </p:spPr>
        <p:txBody>
          <a:bodyPr wrap="square">
            <a:spAutoFit/>
            <a:scene3d>
              <a:camera prst="isometricTopUp"/>
              <a:lightRig rig="threePt" dir="t"/>
            </a:scene3d>
          </a:bodyPr>
          <a:lstStyle/>
          <a:p>
            <a:pPr algn="ctr"/>
            <a:r>
              <a:rPr lang="en-US" sz="3200" b="1" kern="0" dirty="0" err="1">
                <a:solidFill>
                  <a:schemeClr val="accent3">
                    <a:lumMod val="40000"/>
                    <a:lumOff val="60000"/>
                  </a:schemeClr>
                </a:solidFill>
                <a:latin typeface="IBM Plex Sans"/>
              </a:rPr>
              <a:t>Plataforma</a:t>
            </a:r>
            <a:r>
              <a:rPr lang="en-US" sz="3200" b="1" kern="0" dirty="0">
                <a:solidFill>
                  <a:schemeClr val="accent3">
                    <a:lumMod val="40000"/>
                    <a:lumOff val="60000"/>
                  </a:schemeClr>
                </a:solidFill>
                <a:latin typeface="IBM Plex Sans"/>
              </a:rPr>
              <a:t> de </a:t>
            </a:r>
            <a:r>
              <a:rPr lang="en-US" sz="3200" b="1" kern="0" dirty="0" err="1">
                <a:solidFill>
                  <a:schemeClr val="accent3">
                    <a:lumMod val="40000"/>
                    <a:lumOff val="60000"/>
                  </a:schemeClr>
                </a:solidFill>
                <a:latin typeface="IBM Plex Sans"/>
              </a:rPr>
              <a:t>Seguridad</a:t>
            </a:r>
            <a:r>
              <a:rPr lang="en-US" sz="3200" b="1" kern="0" dirty="0">
                <a:solidFill>
                  <a:schemeClr val="accent3">
                    <a:lumMod val="40000"/>
                    <a:lumOff val="60000"/>
                  </a:schemeClr>
                </a:solidFill>
                <a:latin typeface="IBM Plex Sans"/>
              </a:rPr>
              <a:t> </a:t>
            </a:r>
            <a:r>
              <a:rPr lang="en-US" sz="3200" b="1" kern="0" dirty="0" err="1">
                <a:solidFill>
                  <a:schemeClr val="accent3">
                    <a:lumMod val="40000"/>
                    <a:lumOff val="60000"/>
                  </a:schemeClr>
                </a:solidFill>
                <a:latin typeface="IBM Plex Sans"/>
              </a:rPr>
              <a:t>Multicloud</a:t>
            </a:r>
            <a:endParaRPr lang="en-US" sz="3200" b="1" kern="0" dirty="0">
              <a:solidFill>
                <a:schemeClr val="accent3">
                  <a:lumMod val="40000"/>
                  <a:lumOff val="60000"/>
                </a:schemeClr>
              </a:solidFill>
              <a:latin typeface="IBM Plex Sans"/>
            </a:endParaRPr>
          </a:p>
        </p:txBody>
      </p:sp>
      <p:sp>
        <p:nvSpPr>
          <p:cNvPr id="77" name="Rectangle 76">
            <a:extLst>
              <a:ext uri="{FF2B5EF4-FFF2-40B4-BE49-F238E27FC236}">
                <a16:creationId xmlns:a16="http://schemas.microsoft.com/office/drawing/2014/main" id="{D95D4985-7632-0C4D-B567-3273473C8C2C}"/>
              </a:ext>
            </a:extLst>
          </p:cNvPr>
          <p:cNvSpPr/>
          <p:nvPr/>
        </p:nvSpPr>
        <p:spPr>
          <a:xfrm rot="10800000" flipH="1">
            <a:off x="11407188" y="-1767768"/>
            <a:ext cx="81973" cy="83185"/>
          </a:xfrm>
          <a:prstGeom prst="rect">
            <a:avLst/>
          </a:prstGeom>
          <a:solidFill>
            <a:schemeClr val="accent2">
              <a:lumMod val="75000"/>
              <a:alpha val="0"/>
            </a:schemeClr>
          </a:solidFill>
          <a:ln>
            <a:noFill/>
          </a:ln>
          <a:scene3d>
            <a:camera prst="isometricRightUp"/>
            <a:lightRig rig="threePt" dir="t"/>
          </a:scene3d>
        </p:spPr>
        <p:style>
          <a:lnRef idx="1">
            <a:schemeClr val="accent1"/>
          </a:lnRef>
          <a:fillRef idx="2">
            <a:schemeClr val="accent1"/>
          </a:fillRef>
          <a:effectRef idx="1">
            <a:schemeClr val="accent1"/>
          </a:effectRef>
          <a:fontRef idx="minor">
            <a:schemeClr val="dk1"/>
          </a:fontRef>
        </p:style>
        <p:txBody>
          <a:bodyPr vert="vert" lIns="0" tIns="182880" rIns="0" bIns="0" rtlCol="0" anchor="ctr"/>
          <a:lstStyle/>
          <a:p>
            <a:r>
              <a:rPr lang="en-US" sz="700" dirty="0" err="1">
                <a:solidFill>
                  <a:schemeClr val="bg2">
                    <a:alpha val="0"/>
                  </a:schemeClr>
                </a:solidFill>
                <a:latin typeface="IBM Plex Sans" panose="020B0503050203000203" pitchFamily="34" charset="77"/>
              </a:rPr>
              <a:t>Orquestación</a:t>
            </a:r>
            <a:endParaRPr lang="en-US" sz="700" dirty="0">
              <a:solidFill>
                <a:schemeClr val="bg2">
                  <a:alpha val="0"/>
                </a:schemeClr>
              </a:solidFill>
              <a:latin typeface="IBM Plex Sans" panose="020B0503050203000203" pitchFamily="34" charset="77"/>
            </a:endParaRPr>
          </a:p>
        </p:txBody>
      </p:sp>
      <p:pic>
        <p:nvPicPr>
          <p:cNvPr id="78" name="Picture 49">
            <a:extLst>
              <a:ext uri="{FF2B5EF4-FFF2-40B4-BE49-F238E27FC236}">
                <a16:creationId xmlns:a16="http://schemas.microsoft.com/office/drawing/2014/main" id="{89CFFA10-C456-7B4B-9FC0-7195835024CC}"/>
              </a:ext>
            </a:extLst>
          </p:cNvPr>
          <p:cNvPicPr>
            <a:picLocks noChangeAspect="1"/>
          </p:cNvPicPr>
          <p:nvPr/>
        </p:nvPicPr>
        <p:blipFill>
          <a:blip r:embed="rId42">
            <a:extLst>
              <a:ext uri="{96DAC541-7B7A-43D3-8B79-37D633B846F1}">
                <asvg:svgBlip xmlns:asvg="http://schemas.microsoft.com/office/drawing/2016/SVG/main" r:embed="rId43"/>
              </a:ext>
            </a:extLst>
          </a:blip>
          <a:srcRect/>
          <a:stretch/>
        </p:blipFill>
        <p:spPr>
          <a:xfrm>
            <a:off x="12294018" y="-3314492"/>
            <a:ext cx="1274058" cy="822960"/>
          </a:xfrm>
          <a:prstGeom prst="rect">
            <a:avLst/>
          </a:prstGeom>
        </p:spPr>
      </p:pic>
      <p:pic>
        <p:nvPicPr>
          <p:cNvPr id="79" name="Picture 101">
            <a:extLst>
              <a:ext uri="{FF2B5EF4-FFF2-40B4-BE49-F238E27FC236}">
                <a16:creationId xmlns:a16="http://schemas.microsoft.com/office/drawing/2014/main" id="{7B9905DC-A61D-1A4D-9311-2906E26D9C4E}"/>
              </a:ext>
            </a:extLst>
          </p:cNvPr>
          <p:cNvPicPr>
            <a:picLocks noChangeAspect="1"/>
          </p:cNvPicPr>
          <p:nvPr/>
        </p:nvPicPr>
        <p:blipFill>
          <a:blip r:embed="rId44">
            <a:extLst>
              <a:ext uri="{96DAC541-7B7A-43D3-8B79-37D633B846F1}">
                <asvg:svgBlip xmlns:asvg="http://schemas.microsoft.com/office/drawing/2016/SVG/main" r:embed="rId45"/>
              </a:ext>
            </a:extLst>
          </a:blip>
          <a:srcRect/>
          <a:stretch/>
        </p:blipFill>
        <p:spPr>
          <a:xfrm>
            <a:off x="11719987" y="-2964804"/>
            <a:ext cx="1274058" cy="822960"/>
          </a:xfrm>
          <a:prstGeom prst="rect">
            <a:avLst/>
          </a:prstGeom>
        </p:spPr>
      </p:pic>
      <p:pic>
        <p:nvPicPr>
          <p:cNvPr id="80" name="Picture 102">
            <a:extLst>
              <a:ext uri="{FF2B5EF4-FFF2-40B4-BE49-F238E27FC236}">
                <a16:creationId xmlns:a16="http://schemas.microsoft.com/office/drawing/2014/main" id="{11841653-FC69-C741-9106-F50D5509126F}"/>
              </a:ext>
            </a:extLst>
          </p:cNvPr>
          <p:cNvPicPr>
            <a:picLocks noChangeAspect="1"/>
          </p:cNvPicPr>
          <p:nvPr/>
        </p:nvPicPr>
        <p:blipFill>
          <a:blip r:embed="rId46">
            <a:extLst>
              <a:ext uri="{96DAC541-7B7A-43D3-8B79-37D633B846F1}">
                <asvg:svgBlip xmlns:asvg="http://schemas.microsoft.com/office/drawing/2016/SVG/main" r:embed="rId47"/>
              </a:ext>
            </a:extLst>
          </a:blip>
          <a:srcRect/>
          <a:stretch/>
        </p:blipFill>
        <p:spPr>
          <a:xfrm>
            <a:off x="11146485" y="-2614772"/>
            <a:ext cx="1274058" cy="822960"/>
          </a:xfrm>
          <a:prstGeom prst="rect">
            <a:avLst/>
          </a:prstGeom>
        </p:spPr>
      </p:pic>
      <p:pic>
        <p:nvPicPr>
          <p:cNvPr id="82" name="Picture 103">
            <a:extLst>
              <a:ext uri="{FF2B5EF4-FFF2-40B4-BE49-F238E27FC236}">
                <a16:creationId xmlns:a16="http://schemas.microsoft.com/office/drawing/2014/main" id="{54E95582-E545-4D47-A269-40E74FE3CCE5}"/>
              </a:ext>
            </a:extLst>
          </p:cNvPr>
          <p:cNvPicPr>
            <a:picLocks noChangeAspect="1"/>
          </p:cNvPicPr>
          <p:nvPr/>
        </p:nvPicPr>
        <p:blipFill>
          <a:blip r:embed="rId48">
            <a:extLst>
              <a:ext uri="{96DAC541-7B7A-43D3-8B79-37D633B846F1}">
                <asvg:svgBlip xmlns:asvg="http://schemas.microsoft.com/office/drawing/2016/SVG/main" r:embed="rId49"/>
              </a:ext>
            </a:extLst>
          </a:blip>
          <a:srcRect/>
          <a:stretch/>
        </p:blipFill>
        <p:spPr>
          <a:xfrm>
            <a:off x="10572453" y="-2265085"/>
            <a:ext cx="1274058" cy="822960"/>
          </a:xfrm>
          <a:prstGeom prst="rect">
            <a:avLst/>
          </a:prstGeom>
        </p:spPr>
      </p:pic>
      <p:pic>
        <p:nvPicPr>
          <p:cNvPr id="98" name="Picture 104">
            <a:extLst>
              <a:ext uri="{FF2B5EF4-FFF2-40B4-BE49-F238E27FC236}">
                <a16:creationId xmlns:a16="http://schemas.microsoft.com/office/drawing/2014/main" id="{25666833-AA71-5B44-A924-09D1C847BB94}"/>
              </a:ext>
            </a:extLst>
          </p:cNvPr>
          <p:cNvPicPr>
            <a:picLocks noChangeAspect="1"/>
          </p:cNvPicPr>
          <p:nvPr/>
        </p:nvPicPr>
        <p:blipFill>
          <a:blip r:embed="rId50">
            <a:extLst>
              <a:ext uri="{96DAC541-7B7A-43D3-8B79-37D633B846F1}">
                <asvg:svgBlip xmlns:asvg="http://schemas.microsoft.com/office/drawing/2016/SVG/main" r:embed="rId51"/>
              </a:ext>
            </a:extLst>
          </a:blip>
          <a:srcRect/>
          <a:stretch/>
        </p:blipFill>
        <p:spPr>
          <a:xfrm>
            <a:off x="9998952" y="-1915052"/>
            <a:ext cx="1274058" cy="822960"/>
          </a:xfrm>
          <a:prstGeom prst="rect">
            <a:avLst/>
          </a:prstGeom>
        </p:spPr>
      </p:pic>
      <p:pic>
        <p:nvPicPr>
          <p:cNvPr id="101" name="Picture 107">
            <a:extLst>
              <a:ext uri="{FF2B5EF4-FFF2-40B4-BE49-F238E27FC236}">
                <a16:creationId xmlns:a16="http://schemas.microsoft.com/office/drawing/2014/main" id="{499E8823-3258-9E46-BD74-84510D017D2E}"/>
              </a:ext>
            </a:extLst>
          </p:cNvPr>
          <p:cNvPicPr>
            <a:picLocks noChangeAspect="1"/>
          </p:cNvPicPr>
          <p:nvPr/>
        </p:nvPicPr>
        <p:blipFill>
          <a:blip r:embed="rId52">
            <a:extLst>
              <a:ext uri="{96DAC541-7B7A-43D3-8B79-37D633B846F1}">
                <asvg:svgBlip xmlns:asvg="http://schemas.microsoft.com/office/drawing/2016/SVG/main" r:embed="rId53"/>
              </a:ext>
            </a:extLst>
          </a:blip>
          <a:srcRect/>
          <a:stretch/>
        </p:blipFill>
        <p:spPr>
          <a:xfrm>
            <a:off x="9425450" y="-1565192"/>
            <a:ext cx="1274058" cy="822960"/>
          </a:xfrm>
          <a:prstGeom prst="rect">
            <a:avLst/>
          </a:prstGeom>
        </p:spPr>
      </p:pic>
      <p:pic>
        <p:nvPicPr>
          <p:cNvPr id="102" name="Picture 111">
            <a:extLst>
              <a:ext uri="{FF2B5EF4-FFF2-40B4-BE49-F238E27FC236}">
                <a16:creationId xmlns:a16="http://schemas.microsoft.com/office/drawing/2014/main" id="{3B889F46-D62A-5149-A0FA-160B9E88F86C}"/>
              </a:ext>
            </a:extLst>
          </p:cNvPr>
          <p:cNvPicPr>
            <a:picLocks noChangeAspect="1"/>
          </p:cNvPicPr>
          <p:nvPr/>
        </p:nvPicPr>
        <p:blipFill>
          <a:blip r:embed="rId54">
            <a:extLst>
              <a:ext uri="{96DAC541-7B7A-43D3-8B79-37D633B846F1}">
                <asvg:svgBlip xmlns:asvg="http://schemas.microsoft.com/office/drawing/2016/SVG/main" r:embed="rId55"/>
              </a:ext>
            </a:extLst>
          </a:blip>
          <a:srcRect/>
          <a:stretch/>
        </p:blipFill>
        <p:spPr>
          <a:xfrm>
            <a:off x="8851418" y="-1215506"/>
            <a:ext cx="1274058" cy="822960"/>
          </a:xfrm>
          <a:prstGeom prst="rect">
            <a:avLst/>
          </a:prstGeom>
        </p:spPr>
      </p:pic>
      <p:sp>
        <p:nvSpPr>
          <p:cNvPr id="103" name="Text Placeholder 3">
            <a:extLst>
              <a:ext uri="{FF2B5EF4-FFF2-40B4-BE49-F238E27FC236}">
                <a16:creationId xmlns:a16="http://schemas.microsoft.com/office/drawing/2014/main" id="{802819FC-ECB1-E54F-AC93-957D5A8DA427}"/>
              </a:ext>
            </a:extLst>
          </p:cNvPr>
          <p:cNvSpPr txBox="1">
            <a:spLocks/>
          </p:cNvSpPr>
          <p:nvPr/>
        </p:nvSpPr>
        <p:spPr>
          <a:xfrm>
            <a:off x="9419831" y="6319428"/>
            <a:ext cx="1232258" cy="245203"/>
          </a:xfrm>
          <a:prstGeom prst="rect">
            <a:avLst/>
          </a:prstGeom>
          <a:scene3d>
            <a:camera prst="isometricTopUp"/>
            <a:lightRig rig="threePt" dir="t"/>
          </a:scene3d>
        </p:spPr>
        <p:txBody>
          <a:bodyPr vert="horz" wrap="square" lIns="0" tIns="0" rIns="0" bIns="0" rtlCol="0" anchor="t">
            <a:noAutofit/>
          </a:bodyPr>
          <a:lstStyle>
            <a:lvl1pPr marL="0" marR="0" indent="0" algn="l" defTabSz="914400" rtl="0" eaLnBrk="1" latinLnBrk="0" hangingPunct="1">
              <a:lnSpc>
                <a:spcPct val="100000"/>
              </a:lnSpc>
              <a:spcBef>
                <a:spcPts val="300"/>
              </a:spcBef>
              <a:spcAft>
                <a:spcPts val="300"/>
              </a:spcAft>
              <a:buClrTx/>
              <a:buSzTx/>
              <a:buFontTx/>
              <a:buNone/>
              <a:tabLst/>
              <a:defRPr sz="1200" b="1" i="0" u="none" strike="noStrike" cap="none" spc="0" baseline="0">
                <a:ln>
                  <a:noFill/>
                </a:ln>
                <a:solidFill>
                  <a:schemeClr val="tx2"/>
                </a:solidFill>
                <a:uFillTx/>
                <a:latin typeface="Arial" charset="0"/>
                <a:ea typeface="Arial" charset="0"/>
                <a:cs typeface="Arial" charset="0"/>
                <a:sym typeface="Arial"/>
              </a:defRPr>
            </a:lvl1pPr>
            <a:lvl2pPr marL="177800" marR="0" indent="-169862"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2pPr>
            <a:lvl3pPr marL="367241" marR="0" indent="-148166"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3pPr>
            <a:lvl4pPr marL="706119" marR="0" indent="-248919"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4pPr>
            <a:lvl5pPr marL="934719" marR="0" indent="-248919"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5pPr>
            <a:lvl6pPr marL="24638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6pPr>
            <a:lvl7pPr marL="29210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7pPr>
            <a:lvl8pPr marL="33782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8pPr>
            <a:lvl9pPr marL="38354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9pPr>
          </a:lstStyle>
          <a:p>
            <a:pPr algn="ctr" defTabSz="1463003">
              <a:spcBef>
                <a:spcPts val="480"/>
              </a:spcBef>
              <a:spcAft>
                <a:spcPts val="480"/>
              </a:spcAft>
              <a:defRPr/>
            </a:pPr>
            <a:r>
              <a:rPr lang="en-US" sz="1600" b="0" kern="0" dirty="0" err="1">
                <a:solidFill>
                  <a:schemeClr val="bg1">
                    <a:lumMod val="65000"/>
                  </a:schemeClr>
                </a:solidFill>
                <a:latin typeface="IBM Plex Mono Text" panose="020B0509050203000203" pitchFamily="49" charset="77"/>
              </a:rPr>
              <a:t>Nube</a:t>
            </a:r>
            <a:r>
              <a:rPr lang="en-US" sz="1600" b="0" kern="0" dirty="0">
                <a:solidFill>
                  <a:schemeClr val="bg1">
                    <a:lumMod val="65000"/>
                  </a:schemeClr>
                </a:solidFill>
                <a:latin typeface="IBM Plex Mono Text" panose="020B0509050203000203" pitchFamily="49" charset="77"/>
              </a:rPr>
              <a:t> </a:t>
            </a:r>
            <a:r>
              <a:rPr lang="en-US" sz="1600" b="0" kern="0" dirty="0" err="1">
                <a:solidFill>
                  <a:schemeClr val="bg1">
                    <a:lumMod val="65000"/>
                  </a:schemeClr>
                </a:solidFill>
                <a:latin typeface="IBM Plex Mono Text" panose="020B0509050203000203" pitchFamily="49" charset="77"/>
              </a:rPr>
              <a:t>Privada</a:t>
            </a:r>
            <a:endParaRPr lang="en-US" sz="1600" b="0" kern="0" dirty="0">
              <a:solidFill>
                <a:schemeClr val="bg1">
                  <a:lumMod val="65000"/>
                </a:schemeClr>
              </a:solidFill>
              <a:latin typeface="IBM Plex Mono Text" panose="020B0509050203000203" pitchFamily="49" charset="77"/>
            </a:endParaRPr>
          </a:p>
        </p:txBody>
      </p:sp>
      <p:sp>
        <p:nvSpPr>
          <p:cNvPr id="105" name="Text Placeholder 3">
            <a:extLst>
              <a:ext uri="{FF2B5EF4-FFF2-40B4-BE49-F238E27FC236}">
                <a16:creationId xmlns:a16="http://schemas.microsoft.com/office/drawing/2014/main" id="{DAD41D7A-34F7-F247-B97A-026B78938D21}"/>
              </a:ext>
            </a:extLst>
          </p:cNvPr>
          <p:cNvSpPr txBox="1">
            <a:spLocks/>
          </p:cNvSpPr>
          <p:nvPr/>
        </p:nvSpPr>
        <p:spPr>
          <a:xfrm>
            <a:off x="7331909" y="7402752"/>
            <a:ext cx="1540951" cy="245203"/>
          </a:xfrm>
          <a:prstGeom prst="rect">
            <a:avLst/>
          </a:prstGeom>
          <a:scene3d>
            <a:camera prst="isometricTopUp"/>
            <a:lightRig rig="threePt" dir="t"/>
          </a:scene3d>
        </p:spPr>
        <p:txBody>
          <a:bodyPr vert="horz" wrap="square" lIns="0" tIns="0" rIns="0" bIns="0" rtlCol="0" anchor="t">
            <a:noAutofit/>
          </a:bodyPr>
          <a:lstStyle>
            <a:lvl1pPr marL="0" marR="0" indent="0" algn="l" defTabSz="914400" rtl="0" eaLnBrk="1" latinLnBrk="0" hangingPunct="1">
              <a:lnSpc>
                <a:spcPct val="100000"/>
              </a:lnSpc>
              <a:spcBef>
                <a:spcPts val="300"/>
              </a:spcBef>
              <a:spcAft>
                <a:spcPts val="300"/>
              </a:spcAft>
              <a:buClrTx/>
              <a:buSzTx/>
              <a:buFontTx/>
              <a:buNone/>
              <a:tabLst/>
              <a:defRPr sz="1200" b="1" i="0" u="none" strike="noStrike" cap="none" spc="0" baseline="0">
                <a:ln>
                  <a:noFill/>
                </a:ln>
                <a:solidFill>
                  <a:schemeClr val="tx2"/>
                </a:solidFill>
                <a:uFillTx/>
                <a:latin typeface="Arial" charset="0"/>
                <a:ea typeface="Arial" charset="0"/>
                <a:cs typeface="Arial" charset="0"/>
                <a:sym typeface="Arial"/>
              </a:defRPr>
            </a:lvl1pPr>
            <a:lvl2pPr marL="177800" marR="0" indent="-169862"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2pPr>
            <a:lvl3pPr marL="367241" marR="0" indent="-148166"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3pPr>
            <a:lvl4pPr marL="706119" marR="0" indent="-248919"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4pPr>
            <a:lvl5pPr marL="934719" marR="0" indent="-248919"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5pPr>
            <a:lvl6pPr marL="24638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6pPr>
            <a:lvl7pPr marL="29210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7pPr>
            <a:lvl8pPr marL="33782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8pPr>
            <a:lvl9pPr marL="38354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9pPr>
          </a:lstStyle>
          <a:p>
            <a:pPr algn="ctr" defTabSz="1463003">
              <a:spcBef>
                <a:spcPts val="480"/>
              </a:spcBef>
              <a:spcAft>
                <a:spcPts val="480"/>
              </a:spcAft>
              <a:defRPr/>
            </a:pPr>
            <a:r>
              <a:rPr lang="en-US" sz="1600" b="0" kern="0" dirty="0" err="1">
                <a:solidFill>
                  <a:schemeClr val="bg1">
                    <a:lumMod val="65000"/>
                  </a:schemeClr>
                </a:solidFill>
                <a:latin typeface="IBM Plex Mono Text" panose="020B0509050203000203" pitchFamily="49" charset="77"/>
              </a:rPr>
              <a:t>Nube</a:t>
            </a:r>
            <a:r>
              <a:rPr lang="en-US" sz="1600" b="0" kern="0" dirty="0">
                <a:solidFill>
                  <a:schemeClr val="bg1">
                    <a:lumMod val="65000"/>
                  </a:schemeClr>
                </a:solidFill>
                <a:latin typeface="IBM Plex Mono Text" panose="020B0509050203000203" pitchFamily="49" charset="77"/>
              </a:rPr>
              <a:t> Publica</a:t>
            </a:r>
          </a:p>
        </p:txBody>
      </p:sp>
      <p:sp>
        <p:nvSpPr>
          <p:cNvPr id="106" name="Text Placeholder 3">
            <a:extLst>
              <a:ext uri="{FF2B5EF4-FFF2-40B4-BE49-F238E27FC236}">
                <a16:creationId xmlns:a16="http://schemas.microsoft.com/office/drawing/2014/main" id="{FA34DFB8-100F-D448-AA6B-246A8D7F7A38}"/>
              </a:ext>
            </a:extLst>
          </p:cNvPr>
          <p:cNvSpPr txBox="1">
            <a:spLocks/>
          </p:cNvSpPr>
          <p:nvPr/>
        </p:nvSpPr>
        <p:spPr>
          <a:xfrm>
            <a:off x="10952804" y="5251898"/>
            <a:ext cx="1956934" cy="245203"/>
          </a:xfrm>
          <a:prstGeom prst="rect">
            <a:avLst/>
          </a:prstGeom>
          <a:scene3d>
            <a:camera prst="isometricTopUp"/>
            <a:lightRig rig="threePt" dir="t"/>
          </a:scene3d>
        </p:spPr>
        <p:txBody>
          <a:bodyPr vert="horz" wrap="square" lIns="0" tIns="0" rIns="0" bIns="0" rtlCol="0" anchor="t">
            <a:noAutofit/>
          </a:bodyPr>
          <a:lstStyle>
            <a:lvl1pPr marL="0" marR="0" indent="0" algn="l" defTabSz="914400" rtl="0" eaLnBrk="1" latinLnBrk="0" hangingPunct="1">
              <a:lnSpc>
                <a:spcPct val="100000"/>
              </a:lnSpc>
              <a:spcBef>
                <a:spcPts val="300"/>
              </a:spcBef>
              <a:spcAft>
                <a:spcPts val="300"/>
              </a:spcAft>
              <a:buClrTx/>
              <a:buSzTx/>
              <a:buFontTx/>
              <a:buNone/>
              <a:tabLst/>
              <a:defRPr sz="1200" b="1" i="0" u="none" strike="noStrike" cap="none" spc="0" baseline="0">
                <a:ln>
                  <a:noFill/>
                </a:ln>
                <a:solidFill>
                  <a:schemeClr val="tx2"/>
                </a:solidFill>
                <a:uFillTx/>
                <a:latin typeface="Arial" charset="0"/>
                <a:ea typeface="Arial" charset="0"/>
                <a:cs typeface="Arial" charset="0"/>
                <a:sym typeface="Arial"/>
              </a:defRPr>
            </a:lvl1pPr>
            <a:lvl2pPr marL="177800" marR="0" indent="-169862"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2pPr>
            <a:lvl3pPr marL="367241" marR="0" indent="-148166"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3pPr>
            <a:lvl4pPr marL="706119" marR="0" indent="-248919"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4pPr>
            <a:lvl5pPr marL="934719" marR="0" indent="-248919"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5pPr>
            <a:lvl6pPr marL="24638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6pPr>
            <a:lvl7pPr marL="29210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7pPr>
            <a:lvl8pPr marL="33782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8pPr>
            <a:lvl9pPr marL="38354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9pPr>
          </a:lstStyle>
          <a:p>
            <a:pPr algn="ctr" defTabSz="1463003">
              <a:spcBef>
                <a:spcPts val="480"/>
              </a:spcBef>
              <a:spcAft>
                <a:spcPts val="480"/>
              </a:spcAft>
              <a:defRPr/>
            </a:pPr>
            <a:r>
              <a:rPr lang="en-US" sz="1600" b="0" kern="0" dirty="0">
                <a:solidFill>
                  <a:schemeClr val="bg1">
                    <a:lumMod val="65000"/>
                  </a:schemeClr>
                </a:solidFill>
                <a:latin typeface="IBM Plex Mono Text" panose="020B0509050203000203" pitchFamily="49" charset="77"/>
              </a:rPr>
              <a:t>TI </a:t>
            </a:r>
            <a:r>
              <a:rPr lang="en-US" sz="1600" b="0" kern="0" dirty="0" err="1">
                <a:solidFill>
                  <a:schemeClr val="bg1">
                    <a:lumMod val="65000"/>
                  </a:schemeClr>
                </a:solidFill>
                <a:latin typeface="IBM Plex Mono Text" panose="020B0509050203000203" pitchFamily="49" charset="77"/>
              </a:rPr>
              <a:t>Tradicional</a:t>
            </a:r>
            <a:endParaRPr lang="en-US" sz="1600" b="0" kern="0" dirty="0">
              <a:solidFill>
                <a:schemeClr val="bg1">
                  <a:lumMod val="65000"/>
                </a:schemeClr>
              </a:solidFill>
              <a:latin typeface="IBM Plex Mono Text" panose="020B0509050203000203" pitchFamily="49" charset="77"/>
            </a:endParaRPr>
          </a:p>
        </p:txBody>
      </p:sp>
      <p:pic>
        <p:nvPicPr>
          <p:cNvPr id="107" name="Picture 106">
            <a:extLst>
              <a:ext uri="{FF2B5EF4-FFF2-40B4-BE49-F238E27FC236}">
                <a16:creationId xmlns:a16="http://schemas.microsoft.com/office/drawing/2014/main" id="{51BBDD1E-B440-A443-A91E-93F793ED31FF}"/>
              </a:ext>
            </a:extLst>
          </p:cNvPr>
          <p:cNvPicPr>
            <a:picLocks noChangeAspect="1"/>
          </p:cNvPicPr>
          <p:nvPr/>
        </p:nvPicPr>
        <p:blipFill>
          <a:blip r:embed="rId16"/>
          <a:stretch>
            <a:fillRect/>
          </a:stretch>
        </p:blipFill>
        <p:spPr>
          <a:xfrm>
            <a:off x="7225285" y="6761018"/>
            <a:ext cx="944544" cy="549650"/>
          </a:xfrm>
          <a:prstGeom prst="rect">
            <a:avLst/>
          </a:prstGeom>
        </p:spPr>
      </p:pic>
      <p:pic>
        <p:nvPicPr>
          <p:cNvPr id="108" name="Picture 107">
            <a:extLst>
              <a:ext uri="{FF2B5EF4-FFF2-40B4-BE49-F238E27FC236}">
                <a16:creationId xmlns:a16="http://schemas.microsoft.com/office/drawing/2014/main" id="{873D4F79-3500-AC4F-B1B8-B0C62EE6F793}"/>
              </a:ext>
            </a:extLst>
          </p:cNvPr>
          <p:cNvPicPr>
            <a:picLocks noChangeAspect="1"/>
          </p:cNvPicPr>
          <p:nvPr/>
        </p:nvPicPr>
        <p:blipFill>
          <a:blip r:embed="rId16"/>
          <a:stretch>
            <a:fillRect/>
          </a:stretch>
        </p:blipFill>
        <p:spPr>
          <a:xfrm>
            <a:off x="9144000" y="5678351"/>
            <a:ext cx="944544" cy="549650"/>
          </a:xfrm>
          <a:prstGeom prst="rect">
            <a:avLst/>
          </a:prstGeom>
        </p:spPr>
      </p:pic>
      <p:pic>
        <p:nvPicPr>
          <p:cNvPr id="109" name="Picture 108">
            <a:extLst>
              <a:ext uri="{FF2B5EF4-FFF2-40B4-BE49-F238E27FC236}">
                <a16:creationId xmlns:a16="http://schemas.microsoft.com/office/drawing/2014/main" id="{012C7F92-1E77-6243-90BF-6AC39F147F40}"/>
              </a:ext>
            </a:extLst>
          </p:cNvPr>
          <p:cNvPicPr>
            <a:picLocks noChangeAspect="1"/>
          </p:cNvPicPr>
          <p:nvPr/>
        </p:nvPicPr>
        <p:blipFill>
          <a:blip r:embed="rId16"/>
          <a:stretch>
            <a:fillRect/>
          </a:stretch>
        </p:blipFill>
        <p:spPr>
          <a:xfrm>
            <a:off x="11158906" y="4537488"/>
            <a:ext cx="944544" cy="549650"/>
          </a:xfrm>
          <a:prstGeom prst="rect">
            <a:avLst/>
          </a:prstGeom>
        </p:spPr>
      </p:pic>
      <p:pic>
        <p:nvPicPr>
          <p:cNvPr id="110" name="Graphic 109">
            <a:extLst>
              <a:ext uri="{FF2B5EF4-FFF2-40B4-BE49-F238E27FC236}">
                <a16:creationId xmlns:a16="http://schemas.microsoft.com/office/drawing/2014/main" id="{8115834E-F9DB-1C45-AEB8-DD7D7EFCBF56}"/>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1523273" y="4588989"/>
            <a:ext cx="599946" cy="848704"/>
          </a:xfrm>
          <a:prstGeom prst="rect">
            <a:avLst/>
          </a:prstGeom>
        </p:spPr>
      </p:pic>
      <p:pic>
        <p:nvPicPr>
          <p:cNvPr id="111" name="Graphic 110">
            <a:extLst>
              <a:ext uri="{FF2B5EF4-FFF2-40B4-BE49-F238E27FC236}">
                <a16:creationId xmlns:a16="http://schemas.microsoft.com/office/drawing/2014/main" id="{D2F416D4-DED7-2B49-84D3-2ABC3C5BD2DF}"/>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7525584" y="6875139"/>
            <a:ext cx="832575" cy="750068"/>
          </a:xfrm>
          <a:prstGeom prst="rect">
            <a:avLst/>
          </a:prstGeom>
        </p:spPr>
      </p:pic>
      <p:pic>
        <p:nvPicPr>
          <p:cNvPr id="112" name="Graphic 111">
            <a:extLst>
              <a:ext uri="{FF2B5EF4-FFF2-40B4-BE49-F238E27FC236}">
                <a16:creationId xmlns:a16="http://schemas.microsoft.com/office/drawing/2014/main" id="{051559F9-4BB7-F442-BDD0-699F722F9392}"/>
              </a:ext>
            </a:extLst>
          </p:cNvPr>
          <p:cNvPicPr>
            <a:picLocks noChangeAspect="1"/>
          </p:cNvPicPr>
          <p:nvPr/>
        </p:nvPicPr>
        <p:blipFill>
          <a:blip r:embed="rId56">
            <a:extLst>
              <a:ext uri="{96DAC541-7B7A-43D3-8B79-37D633B846F1}">
                <asvg:svgBlip xmlns:asvg="http://schemas.microsoft.com/office/drawing/2016/SVG/main" r:embed="rId57"/>
              </a:ext>
            </a:extLst>
          </a:blip>
          <a:stretch>
            <a:fillRect/>
          </a:stretch>
        </p:blipFill>
        <p:spPr>
          <a:xfrm>
            <a:off x="9524304" y="5841858"/>
            <a:ext cx="759932" cy="684623"/>
          </a:xfrm>
          <a:prstGeom prst="rect">
            <a:avLst/>
          </a:prstGeom>
        </p:spPr>
      </p:pic>
      <p:sp>
        <p:nvSpPr>
          <p:cNvPr id="113" name="Rectangle 112">
            <a:extLst>
              <a:ext uri="{FF2B5EF4-FFF2-40B4-BE49-F238E27FC236}">
                <a16:creationId xmlns:a16="http://schemas.microsoft.com/office/drawing/2014/main" id="{AF0FEB48-9E7C-D540-8CBC-45E596CD5508}"/>
              </a:ext>
            </a:extLst>
          </p:cNvPr>
          <p:cNvSpPr/>
          <p:nvPr/>
        </p:nvSpPr>
        <p:spPr>
          <a:xfrm>
            <a:off x="9442636" y="-1351198"/>
            <a:ext cx="1280160" cy="307777"/>
          </a:xfrm>
          <a:prstGeom prst="rect">
            <a:avLst/>
          </a:prstGeom>
          <a:scene3d>
            <a:camera prst="isometricBottomDown"/>
            <a:lightRig rig="threePt" dir="t"/>
          </a:scene3d>
          <a:sp3d/>
        </p:spPr>
        <p:txBody>
          <a:bodyPr wrap="none">
            <a:spAutoFit/>
          </a:bodyPr>
          <a:lstStyle/>
          <a:p>
            <a:pPr algn="ctr"/>
            <a:r>
              <a:rPr lang="en-US" sz="1400" dirty="0" err="1">
                <a:solidFill>
                  <a:schemeClr val="bg2"/>
                </a:solidFill>
                <a:latin typeface="IBM Plex Sans" panose="020B0503050203000203" pitchFamily="34" charset="77"/>
              </a:rPr>
              <a:t>Orquestación</a:t>
            </a:r>
            <a:endParaRPr lang="en-US" sz="1400" dirty="0">
              <a:solidFill>
                <a:schemeClr val="bg2"/>
              </a:solidFill>
              <a:latin typeface="IBM Plex Sans" panose="020B0503050203000203" pitchFamily="34" charset="77"/>
            </a:endParaRPr>
          </a:p>
        </p:txBody>
      </p:sp>
      <p:sp>
        <p:nvSpPr>
          <p:cNvPr id="114" name="Rectangle 113">
            <a:extLst>
              <a:ext uri="{FF2B5EF4-FFF2-40B4-BE49-F238E27FC236}">
                <a16:creationId xmlns:a16="http://schemas.microsoft.com/office/drawing/2014/main" id="{2A945A7F-0BD4-0349-8636-F8250F0196AF}"/>
              </a:ext>
            </a:extLst>
          </p:cNvPr>
          <p:cNvSpPr/>
          <p:nvPr/>
        </p:nvSpPr>
        <p:spPr>
          <a:xfrm>
            <a:off x="8993526" y="-1128633"/>
            <a:ext cx="982961" cy="523220"/>
          </a:xfrm>
          <a:prstGeom prst="rect">
            <a:avLst/>
          </a:prstGeom>
          <a:scene3d>
            <a:camera prst="isometricBottomDown"/>
            <a:lightRig rig="threePt" dir="t"/>
          </a:scene3d>
          <a:sp3d/>
        </p:spPr>
        <p:txBody>
          <a:bodyPr wrap="none">
            <a:spAutoFit/>
          </a:bodyPr>
          <a:lstStyle/>
          <a:p>
            <a:pPr algn="ctr"/>
            <a:r>
              <a:rPr lang="en-US" sz="1400" err="1">
                <a:solidFill>
                  <a:schemeClr val="bg2"/>
                </a:solidFill>
                <a:latin typeface="IBM Plex Sans" panose="020B0503050203000203" pitchFamily="34" charset="77"/>
              </a:rPr>
              <a:t>seguridad</a:t>
            </a:r>
            <a:br>
              <a:rPr lang="en-US" sz="1400">
                <a:solidFill>
                  <a:schemeClr val="bg2"/>
                </a:solidFill>
                <a:latin typeface="IBM Plex Sans" panose="020B0503050203000203" pitchFamily="34" charset="77"/>
              </a:rPr>
            </a:br>
            <a:r>
              <a:rPr lang="en-US" sz="1400">
                <a:solidFill>
                  <a:schemeClr val="bg2"/>
                </a:solidFill>
                <a:latin typeface="IBM Plex Sans" panose="020B0503050203000203" pitchFamily="34" charset="77"/>
              </a:rPr>
              <a:t>Analytics</a:t>
            </a:r>
          </a:p>
        </p:txBody>
      </p:sp>
      <p:sp>
        <p:nvSpPr>
          <p:cNvPr id="124" name="Rectangle 123">
            <a:extLst>
              <a:ext uri="{FF2B5EF4-FFF2-40B4-BE49-F238E27FC236}">
                <a16:creationId xmlns:a16="http://schemas.microsoft.com/office/drawing/2014/main" id="{8934E2A9-2492-924C-AAD9-8D96BD95C3B0}"/>
              </a:ext>
            </a:extLst>
          </p:cNvPr>
          <p:cNvSpPr/>
          <p:nvPr/>
        </p:nvSpPr>
        <p:spPr>
          <a:xfrm>
            <a:off x="10190091" y="-2161182"/>
            <a:ext cx="2032929" cy="307777"/>
          </a:xfrm>
          <a:prstGeom prst="rect">
            <a:avLst/>
          </a:prstGeom>
          <a:scene3d>
            <a:camera prst="isometricBottomDown"/>
            <a:lightRig rig="threePt" dir="t"/>
          </a:scene3d>
          <a:sp3d/>
        </p:spPr>
        <p:txBody>
          <a:bodyPr wrap="none">
            <a:spAutoFit/>
          </a:bodyPr>
          <a:lstStyle/>
          <a:p>
            <a:pPr algn="ctr"/>
            <a:r>
              <a:rPr lang="en-US" sz="1400" dirty="0" err="1">
                <a:solidFill>
                  <a:schemeClr val="bg2"/>
                </a:solidFill>
                <a:latin typeface="IBM Plex Sans" panose="020B0503050203000203" pitchFamily="34" charset="77"/>
              </a:rPr>
              <a:t>Protección</a:t>
            </a:r>
            <a:r>
              <a:rPr lang="en-US" sz="1400" dirty="0">
                <a:solidFill>
                  <a:schemeClr val="bg2"/>
                </a:solidFill>
                <a:latin typeface="IBM Plex Sans" panose="020B0503050203000203" pitchFamily="34" charset="77"/>
              </a:rPr>
              <a:t> a las </a:t>
            </a:r>
            <a:r>
              <a:rPr lang="en-US" sz="1400" dirty="0" err="1">
                <a:solidFill>
                  <a:schemeClr val="bg2"/>
                </a:solidFill>
                <a:latin typeface="IBM Plex Sans" panose="020B0503050203000203" pitchFamily="34" charset="77"/>
              </a:rPr>
              <a:t>cargas</a:t>
            </a:r>
            <a:endParaRPr lang="en-US" sz="1400" dirty="0">
              <a:solidFill>
                <a:schemeClr val="bg2"/>
              </a:solidFill>
              <a:latin typeface="IBM Plex Sans" panose="020B0503050203000203" pitchFamily="34" charset="77"/>
            </a:endParaRPr>
          </a:p>
        </p:txBody>
      </p:sp>
      <p:sp>
        <p:nvSpPr>
          <p:cNvPr id="125" name="Rectangle 124">
            <a:extLst>
              <a:ext uri="{FF2B5EF4-FFF2-40B4-BE49-F238E27FC236}">
                <a16:creationId xmlns:a16="http://schemas.microsoft.com/office/drawing/2014/main" id="{E472D014-DE36-0D46-A329-108D340382EF}"/>
              </a:ext>
            </a:extLst>
          </p:cNvPr>
          <p:cNvSpPr/>
          <p:nvPr/>
        </p:nvSpPr>
        <p:spPr>
          <a:xfrm>
            <a:off x="10025107" y="-1819648"/>
            <a:ext cx="1280160" cy="523220"/>
          </a:xfrm>
          <a:prstGeom prst="rect">
            <a:avLst/>
          </a:prstGeom>
          <a:scene3d>
            <a:camera prst="isometricBottomDown"/>
            <a:lightRig rig="threePt" dir="t"/>
          </a:scene3d>
          <a:sp3d/>
        </p:spPr>
        <p:txBody>
          <a:bodyPr wrap="none">
            <a:spAutoFit/>
          </a:bodyPr>
          <a:lstStyle/>
          <a:p>
            <a:pPr algn="ctr"/>
            <a:r>
              <a:rPr lang="en-US" sz="1400">
                <a:solidFill>
                  <a:schemeClr val="bg2"/>
                </a:solidFill>
                <a:latin typeface="IBM Plex Sans" panose="020B0503050203000203" pitchFamily="34" charset="77"/>
              </a:rPr>
              <a:t>Threat</a:t>
            </a:r>
            <a:br>
              <a:rPr lang="en-US" sz="1400">
                <a:solidFill>
                  <a:schemeClr val="bg2"/>
                </a:solidFill>
                <a:latin typeface="IBM Plex Sans" panose="020B0503050203000203" pitchFamily="34" charset="77"/>
              </a:rPr>
            </a:br>
            <a:r>
              <a:rPr lang="en-US" sz="1400">
                <a:solidFill>
                  <a:schemeClr val="bg2"/>
                </a:solidFill>
                <a:latin typeface="IBM Plex Sans" panose="020B0503050203000203" pitchFamily="34" charset="77"/>
              </a:rPr>
              <a:t>Intelligence </a:t>
            </a:r>
          </a:p>
        </p:txBody>
      </p:sp>
      <p:sp>
        <p:nvSpPr>
          <p:cNvPr id="126" name="Rectangle 125">
            <a:extLst>
              <a:ext uri="{FF2B5EF4-FFF2-40B4-BE49-F238E27FC236}">
                <a16:creationId xmlns:a16="http://schemas.microsoft.com/office/drawing/2014/main" id="{8396EDEB-B4E1-6E47-81BC-C707AF93B732}"/>
              </a:ext>
            </a:extLst>
          </p:cNvPr>
          <p:cNvSpPr/>
          <p:nvPr/>
        </p:nvSpPr>
        <p:spPr>
          <a:xfrm>
            <a:off x="11222962" y="-2518617"/>
            <a:ext cx="1132041" cy="523220"/>
          </a:xfrm>
          <a:prstGeom prst="rect">
            <a:avLst/>
          </a:prstGeom>
          <a:scene3d>
            <a:camera prst="isometricBottomDown"/>
            <a:lightRig rig="threePt" dir="t"/>
          </a:scene3d>
          <a:sp3d/>
        </p:spPr>
        <p:txBody>
          <a:bodyPr wrap="none">
            <a:spAutoFit/>
          </a:bodyPr>
          <a:lstStyle/>
          <a:p>
            <a:pPr algn="ctr"/>
            <a:r>
              <a:rPr lang="en-US" sz="1400" dirty="0" err="1">
                <a:solidFill>
                  <a:schemeClr val="bg2"/>
                </a:solidFill>
                <a:latin typeface="IBM Plex Sans" panose="020B0503050203000203" pitchFamily="34" charset="77"/>
              </a:rPr>
              <a:t>identidades</a:t>
            </a:r>
            <a:br>
              <a:rPr lang="en-US" sz="1400" dirty="0">
                <a:solidFill>
                  <a:schemeClr val="bg2"/>
                </a:solidFill>
                <a:latin typeface="IBM Plex Sans" panose="020B0503050203000203" pitchFamily="34" charset="77"/>
              </a:rPr>
            </a:br>
            <a:r>
              <a:rPr lang="en-US" sz="1400" dirty="0" err="1">
                <a:solidFill>
                  <a:schemeClr val="bg2"/>
                </a:solidFill>
                <a:latin typeface="IBM Plex Sans" panose="020B0503050203000203" pitchFamily="34" charset="77"/>
              </a:rPr>
              <a:t>Gestión</a:t>
            </a:r>
            <a:endParaRPr lang="en-US" sz="1400" dirty="0">
              <a:solidFill>
                <a:schemeClr val="bg2"/>
              </a:solidFill>
              <a:latin typeface="IBM Plex Sans" panose="020B0503050203000203" pitchFamily="34" charset="77"/>
            </a:endParaRPr>
          </a:p>
        </p:txBody>
      </p:sp>
      <p:sp>
        <p:nvSpPr>
          <p:cNvPr id="127" name="Rectangle 126">
            <a:extLst>
              <a:ext uri="{FF2B5EF4-FFF2-40B4-BE49-F238E27FC236}">
                <a16:creationId xmlns:a16="http://schemas.microsoft.com/office/drawing/2014/main" id="{F38439B9-2AC7-114A-A16B-0E505A04DDFF}"/>
              </a:ext>
            </a:extLst>
          </p:cNvPr>
          <p:cNvSpPr/>
          <p:nvPr/>
        </p:nvSpPr>
        <p:spPr>
          <a:xfrm>
            <a:off x="11839099" y="-2884004"/>
            <a:ext cx="982961" cy="523220"/>
          </a:xfrm>
          <a:prstGeom prst="rect">
            <a:avLst/>
          </a:prstGeom>
          <a:scene3d>
            <a:camera prst="isometricBottomDown"/>
            <a:lightRig rig="threePt" dir="t"/>
          </a:scene3d>
          <a:sp3d/>
        </p:spPr>
        <p:txBody>
          <a:bodyPr wrap="none">
            <a:spAutoFit/>
          </a:bodyPr>
          <a:lstStyle/>
          <a:p>
            <a:pPr algn="ctr"/>
            <a:r>
              <a:rPr lang="en-US" sz="1400">
                <a:solidFill>
                  <a:schemeClr val="bg2"/>
                </a:solidFill>
                <a:latin typeface="IBM Plex Sans" panose="020B0503050203000203" pitchFamily="34" charset="77"/>
              </a:rPr>
              <a:t>Data</a:t>
            </a:r>
            <a:br>
              <a:rPr lang="en-US" sz="1400">
                <a:solidFill>
                  <a:schemeClr val="bg2"/>
                </a:solidFill>
                <a:latin typeface="IBM Plex Sans" panose="020B0503050203000203" pitchFamily="34" charset="77"/>
              </a:rPr>
            </a:br>
            <a:r>
              <a:rPr lang="en-US" sz="1400" err="1">
                <a:solidFill>
                  <a:schemeClr val="bg2"/>
                </a:solidFill>
                <a:latin typeface="IBM Plex Sans" panose="020B0503050203000203" pitchFamily="34" charset="77"/>
              </a:rPr>
              <a:t>seguridad</a:t>
            </a:r>
            <a:endParaRPr lang="en-US" sz="1400">
              <a:solidFill>
                <a:schemeClr val="bg2"/>
              </a:solidFill>
              <a:latin typeface="IBM Plex Sans" panose="020B0503050203000203" pitchFamily="34" charset="77"/>
            </a:endParaRPr>
          </a:p>
        </p:txBody>
      </p:sp>
      <p:sp>
        <p:nvSpPr>
          <p:cNvPr id="128" name="Rectangle 127">
            <a:extLst>
              <a:ext uri="{FF2B5EF4-FFF2-40B4-BE49-F238E27FC236}">
                <a16:creationId xmlns:a16="http://schemas.microsoft.com/office/drawing/2014/main" id="{85EF35F8-C532-0840-9FFC-E7579695FB93}"/>
              </a:ext>
            </a:extLst>
          </p:cNvPr>
          <p:cNvSpPr/>
          <p:nvPr/>
        </p:nvSpPr>
        <p:spPr>
          <a:xfrm>
            <a:off x="12309782" y="-3201684"/>
            <a:ext cx="1280160" cy="523220"/>
          </a:xfrm>
          <a:prstGeom prst="rect">
            <a:avLst/>
          </a:prstGeom>
          <a:scene3d>
            <a:camera prst="isometricBottomDown"/>
            <a:lightRig rig="threePt" dir="t"/>
          </a:scene3d>
          <a:sp3d/>
        </p:spPr>
        <p:txBody>
          <a:bodyPr wrap="none">
            <a:spAutoFit/>
          </a:bodyPr>
          <a:lstStyle/>
          <a:p>
            <a:pPr algn="ctr"/>
            <a:r>
              <a:rPr lang="en-US" sz="1400">
                <a:solidFill>
                  <a:schemeClr val="bg2"/>
                </a:solidFill>
                <a:latin typeface="IBM Plex Sans" panose="020B0503050203000203" pitchFamily="34" charset="77"/>
              </a:rPr>
              <a:t>Endpoint</a:t>
            </a:r>
            <a:br>
              <a:rPr lang="en-US" sz="1400">
                <a:solidFill>
                  <a:schemeClr val="bg2"/>
                </a:solidFill>
                <a:latin typeface="IBM Plex Sans" panose="020B0503050203000203" pitchFamily="34" charset="77"/>
              </a:rPr>
            </a:br>
            <a:r>
              <a:rPr lang="en-US" sz="1400">
                <a:solidFill>
                  <a:schemeClr val="bg2"/>
                </a:solidFill>
                <a:latin typeface="IBM Plex Sans" panose="020B0503050203000203" pitchFamily="34" charset="77"/>
              </a:rPr>
              <a:t>Protection </a:t>
            </a:r>
          </a:p>
        </p:txBody>
      </p:sp>
      <p:pic>
        <p:nvPicPr>
          <p:cNvPr id="129" name="Graphic 128">
            <a:extLst>
              <a:ext uri="{FF2B5EF4-FFF2-40B4-BE49-F238E27FC236}">
                <a16:creationId xmlns:a16="http://schemas.microsoft.com/office/drawing/2014/main" id="{F6E2A1D8-1934-F948-A3C6-854B2CE0E858}"/>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6511897" y="3178730"/>
            <a:ext cx="599946" cy="848704"/>
          </a:xfrm>
          <a:prstGeom prst="rect">
            <a:avLst/>
          </a:prstGeom>
        </p:spPr>
      </p:pic>
      <p:pic>
        <p:nvPicPr>
          <p:cNvPr id="130" name="Graphic 129">
            <a:extLst>
              <a:ext uri="{FF2B5EF4-FFF2-40B4-BE49-F238E27FC236}">
                <a16:creationId xmlns:a16="http://schemas.microsoft.com/office/drawing/2014/main" id="{9BE65720-B17F-B84B-AF17-10CC3F32C90E}"/>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716347" y="1849710"/>
            <a:ext cx="832575" cy="750068"/>
          </a:xfrm>
          <a:prstGeom prst="rect">
            <a:avLst/>
          </a:prstGeom>
        </p:spPr>
      </p:pic>
      <p:pic>
        <p:nvPicPr>
          <p:cNvPr id="131" name="Graphic 130">
            <a:extLst>
              <a:ext uri="{FF2B5EF4-FFF2-40B4-BE49-F238E27FC236}">
                <a16:creationId xmlns:a16="http://schemas.microsoft.com/office/drawing/2014/main" id="{CCC2BFCE-876D-AC4A-BC6A-154C7BD5F49F}"/>
              </a:ext>
            </a:extLst>
          </p:cNvPr>
          <p:cNvPicPr>
            <a:picLocks noChangeAspect="1"/>
          </p:cNvPicPr>
          <p:nvPr/>
        </p:nvPicPr>
        <p:blipFill>
          <a:blip r:embed="rId56">
            <a:extLst>
              <a:ext uri="{96DAC541-7B7A-43D3-8B79-37D633B846F1}">
                <asvg:svgBlip xmlns:asvg="http://schemas.microsoft.com/office/drawing/2016/SVG/main" r:embed="rId57"/>
              </a:ext>
            </a:extLst>
          </a:blip>
          <a:stretch>
            <a:fillRect/>
          </a:stretch>
        </p:blipFill>
        <p:spPr>
          <a:xfrm>
            <a:off x="1066975" y="2748177"/>
            <a:ext cx="759932" cy="684623"/>
          </a:xfrm>
          <a:prstGeom prst="rect">
            <a:avLst/>
          </a:prstGeom>
        </p:spPr>
      </p:pic>
      <p:pic>
        <p:nvPicPr>
          <p:cNvPr id="26" name="Picture 25">
            <a:extLst>
              <a:ext uri="{FF2B5EF4-FFF2-40B4-BE49-F238E27FC236}">
                <a16:creationId xmlns:a16="http://schemas.microsoft.com/office/drawing/2014/main" id="{AF658ABF-C1EF-B34C-919E-8C65BD10E0B6}"/>
              </a:ext>
            </a:extLst>
          </p:cNvPr>
          <p:cNvPicPr>
            <a:picLocks noChangeAspect="1"/>
          </p:cNvPicPr>
          <p:nvPr/>
        </p:nvPicPr>
        <p:blipFill>
          <a:blip r:embed="rId58"/>
          <a:stretch>
            <a:fillRect/>
          </a:stretch>
        </p:blipFill>
        <p:spPr>
          <a:xfrm>
            <a:off x="2831269" y="2676820"/>
            <a:ext cx="1163282" cy="1001501"/>
          </a:xfrm>
          <a:prstGeom prst="rect">
            <a:avLst/>
          </a:prstGeom>
        </p:spPr>
      </p:pic>
    </p:spTree>
    <p:extLst>
      <p:ext uri="{BB962C8B-B14F-4D97-AF65-F5344CB8AC3E}">
        <p14:creationId xmlns:p14="http://schemas.microsoft.com/office/powerpoint/2010/main" val="871960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Picture Placeholder 8">
            <a:extLst>
              <a:ext uri="{FF2B5EF4-FFF2-40B4-BE49-F238E27FC236}">
                <a16:creationId xmlns:a16="http://schemas.microsoft.com/office/drawing/2014/main" id="{B377E1F2-2F35-8C45-AAB5-E7429DA72ACE}"/>
              </a:ext>
            </a:extLst>
          </p:cNvPr>
          <p:cNvPicPr>
            <a:picLocks noChangeAspect="1"/>
          </p:cNvPicPr>
          <p:nvPr/>
        </p:nvPicPr>
        <p:blipFill rotWithShape="1">
          <a:blip r:embed="rId3" cstate="hqprint">
            <a:alphaModFix amt="34000"/>
            <a:extLst>
              <a:ext uri="{28A0092B-C50C-407E-A947-70E740481C1C}">
                <a14:useLocalDpi xmlns:a14="http://schemas.microsoft.com/office/drawing/2010/main"/>
              </a:ext>
            </a:extLst>
          </a:blip>
          <a:srcRect l="-1"/>
          <a:stretch/>
        </p:blipFill>
        <p:spPr>
          <a:xfrm>
            <a:off x="0" y="0"/>
            <a:ext cx="9144000" cy="5143500"/>
          </a:xfrm>
          <a:prstGeom prst="rect">
            <a:avLst/>
          </a:prstGeom>
        </p:spPr>
      </p:pic>
      <p:sp>
        <p:nvSpPr>
          <p:cNvPr id="12" name="Title 11">
            <a:extLst>
              <a:ext uri="{FF2B5EF4-FFF2-40B4-BE49-F238E27FC236}">
                <a16:creationId xmlns:a16="http://schemas.microsoft.com/office/drawing/2014/main" id="{EF4F143E-ACFF-E04B-891A-184FE2FDA51F}"/>
              </a:ext>
            </a:extLst>
          </p:cNvPr>
          <p:cNvSpPr>
            <a:spLocks noGrp="1"/>
          </p:cNvSpPr>
          <p:nvPr>
            <p:ph type="title"/>
          </p:nvPr>
        </p:nvSpPr>
        <p:spPr>
          <a:xfrm>
            <a:off x="210312" y="201168"/>
            <a:ext cx="5934456" cy="804672"/>
          </a:xfrm>
        </p:spPr>
        <p:txBody>
          <a:bodyPr/>
          <a:lstStyle/>
          <a:p>
            <a:r>
              <a:rPr lang="es-ES_tradnl" dirty="0">
                <a:latin typeface="IBM Plex Sans Light" panose="020B0403050203000203" pitchFamily="34" charset="0"/>
              </a:rPr>
              <a:t>Nuestra visión para la </a:t>
            </a:r>
            <a:r>
              <a:rPr lang="es-ES_tradnl" dirty="0">
                <a:gradFill>
                  <a:gsLst>
                    <a:gs pos="70000">
                      <a:srgbClr val="8A3FFC"/>
                    </a:gs>
                    <a:gs pos="0">
                      <a:srgbClr val="0061FF"/>
                    </a:gs>
                  </a:gsLst>
                  <a:lin ang="18000000" scaled="0"/>
                </a:gradFill>
                <a:latin typeface="IBM Plex Sans ExtraLight" panose="020B0303050203000203" pitchFamily="34" charset="0"/>
                <a:ea typeface="+mn-ea"/>
                <a:cs typeface="+mn-cs"/>
              </a:rPr>
              <a:t>nueva</a:t>
            </a:r>
            <a:r>
              <a:rPr lang="es-ES_tradnl" dirty="0">
                <a:latin typeface="IBM Plex Sans Light" panose="020B0403050203000203" pitchFamily="34" charset="0"/>
              </a:rPr>
              <a:t> seguridad</a:t>
            </a:r>
          </a:p>
        </p:txBody>
      </p:sp>
      <p:sp>
        <p:nvSpPr>
          <p:cNvPr id="128" name="Text Placeholder 3">
            <a:extLst>
              <a:ext uri="{FF2B5EF4-FFF2-40B4-BE49-F238E27FC236}">
                <a16:creationId xmlns:a16="http://schemas.microsoft.com/office/drawing/2014/main" id="{9E7E6335-F4EA-BE42-9EE6-ECFABB116CAC}"/>
              </a:ext>
            </a:extLst>
          </p:cNvPr>
          <p:cNvSpPr txBox="1">
            <a:spLocks/>
          </p:cNvSpPr>
          <p:nvPr/>
        </p:nvSpPr>
        <p:spPr>
          <a:xfrm>
            <a:off x="227618" y="630738"/>
            <a:ext cx="4072991" cy="282931"/>
          </a:xfrm>
          <a:prstGeom prst="rect">
            <a:avLst/>
          </a:prstGeom>
        </p:spPr>
        <p:txBody>
          <a:bodyPr vert="horz" wrap="square" lIns="0" tIns="0" rIns="0" bIns="0" rtlCol="0" anchor="t">
            <a:noAutofit/>
          </a:bodyPr>
          <a:lstStyle>
            <a:lvl1pPr marL="0" marR="0" indent="0" algn="l" defTabSz="914400" rtl="0" eaLnBrk="1" latinLnBrk="0" hangingPunct="1">
              <a:lnSpc>
                <a:spcPct val="100000"/>
              </a:lnSpc>
              <a:spcBef>
                <a:spcPts val="300"/>
              </a:spcBef>
              <a:spcAft>
                <a:spcPts val="300"/>
              </a:spcAft>
              <a:buClrTx/>
              <a:buSzTx/>
              <a:buFontTx/>
              <a:buNone/>
              <a:tabLst/>
              <a:defRPr sz="1200" b="1" i="0" u="none" strike="noStrike" cap="none" spc="0" baseline="0">
                <a:ln>
                  <a:noFill/>
                </a:ln>
                <a:solidFill>
                  <a:schemeClr val="tx2"/>
                </a:solidFill>
                <a:uFillTx/>
                <a:latin typeface="Arial" charset="0"/>
                <a:ea typeface="Arial" charset="0"/>
                <a:cs typeface="Arial" charset="0"/>
                <a:sym typeface="Arial"/>
              </a:defRPr>
            </a:lvl1pPr>
            <a:lvl2pPr marL="177800" marR="0" indent="-169862"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2pPr>
            <a:lvl3pPr marL="367241" marR="0" indent="-148166"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3pPr>
            <a:lvl4pPr marL="706119" marR="0" indent="-248919"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4pPr>
            <a:lvl5pPr marL="934719" marR="0" indent="-248919"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5pPr>
            <a:lvl6pPr marL="24638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6pPr>
            <a:lvl7pPr marL="29210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7pPr>
            <a:lvl8pPr marL="33782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8pPr>
            <a:lvl9pPr marL="38354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9pPr>
          </a:lstStyle>
          <a:p>
            <a:pPr defTabSz="1463003">
              <a:spcBef>
                <a:spcPts val="480"/>
              </a:spcBef>
              <a:spcAft>
                <a:spcPts val="480"/>
              </a:spcAft>
              <a:defRPr/>
            </a:pPr>
            <a:r>
              <a:rPr lang="es-ES_tradnl" b="0" kern="0" dirty="0" err="1">
                <a:solidFill>
                  <a:schemeClr val="accent3">
                    <a:lumMod val="40000"/>
                    <a:lumOff val="60000"/>
                  </a:schemeClr>
                </a:solidFill>
                <a:latin typeface="IBM Plex Sans"/>
              </a:rPr>
              <a:t>Multicloud</a:t>
            </a:r>
            <a:r>
              <a:rPr lang="es-ES_tradnl" b="0" kern="0" dirty="0">
                <a:solidFill>
                  <a:schemeClr val="accent3">
                    <a:lumMod val="40000"/>
                    <a:lumOff val="60000"/>
                  </a:schemeClr>
                </a:solidFill>
                <a:latin typeface="IBM Plex Sans"/>
              </a:rPr>
              <a:t>  |  Abierta  |  Sencilla  |  Integrada</a:t>
            </a:r>
          </a:p>
        </p:txBody>
      </p:sp>
      <p:sp>
        <p:nvSpPr>
          <p:cNvPr id="6" name="Freeform 5">
            <a:extLst>
              <a:ext uri="{FF2B5EF4-FFF2-40B4-BE49-F238E27FC236}">
                <a16:creationId xmlns:a16="http://schemas.microsoft.com/office/drawing/2014/main" id="{C4BDD17C-E056-2849-AA1B-E8E4EAC01ECA}"/>
              </a:ext>
            </a:extLst>
          </p:cNvPr>
          <p:cNvSpPr/>
          <p:nvPr/>
        </p:nvSpPr>
        <p:spPr bwMode="auto">
          <a:xfrm>
            <a:off x="1256306" y="535076"/>
            <a:ext cx="6114554" cy="3567797"/>
          </a:xfrm>
          <a:custGeom>
            <a:avLst/>
            <a:gdLst>
              <a:gd name="connsiteX0" fmla="*/ 0 w 6114554"/>
              <a:gd name="connsiteY0" fmla="*/ 2719347 h 3729162"/>
              <a:gd name="connsiteX1" fmla="*/ 4293705 w 6114554"/>
              <a:gd name="connsiteY1" fmla="*/ 0 h 3729162"/>
              <a:gd name="connsiteX2" fmla="*/ 6114554 w 6114554"/>
              <a:gd name="connsiteY2" fmla="*/ 1152940 h 3729162"/>
              <a:gd name="connsiteX3" fmla="*/ 1789044 w 6114554"/>
              <a:gd name="connsiteY3" fmla="*/ 3729162 h 3729162"/>
              <a:gd name="connsiteX4" fmla="*/ 0 w 6114554"/>
              <a:gd name="connsiteY4" fmla="*/ 2719347 h 3729162"/>
              <a:gd name="connsiteX0" fmla="*/ 0 w 6114554"/>
              <a:gd name="connsiteY0" fmla="*/ 2597101 h 3606916"/>
              <a:gd name="connsiteX1" fmla="*/ 4479519 w 6114554"/>
              <a:gd name="connsiteY1" fmla="*/ 0 h 3606916"/>
              <a:gd name="connsiteX2" fmla="*/ 6114554 w 6114554"/>
              <a:gd name="connsiteY2" fmla="*/ 1030694 h 3606916"/>
              <a:gd name="connsiteX3" fmla="*/ 1789044 w 6114554"/>
              <a:gd name="connsiteY3" fmla="*/ 3606916 h 3606916"/>
              <a:gd name="connsiteX4" fmla="*/ 0 w 6114554"/>
              <a:gd name="connsiteY4" fmla="*/ 2597101 h 3606916"/>
              <a:gd name="connsiteX0" fmla="*/ 0 w 6114554"/>
              <a:gd name="connsiteY0" fmla="*/ 2557982 h 3567797"/>
              <a:gd name="connsiteX1" fmla="*/ 4494188 w 6114554"/>
              <a:gd name="connsiteY1" fmla="*/ 0 h 3567797"/>
              <a:gd name="connsiteX2" fmla="*/ 6114554 w 6114554"/>
              <a:gd name="connsiteY2" fmla="*/ 991575 h 3567797"/>
              <a:gd name="connsiteX3" fmla="*/ 1789044 w 6114554"/>
              <a:gd name="connsiteY3" fmla="*/ 3567797 h 3567797"/>
              <a:gd name="connsiteX4" fmla="*/ 0 w 6114554"/>
              <a:gd name="connsiteY4" fmla="*/ 2557982 h 3567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4554" h="3567797">
                <a:moveTo>
                  <a:pt x="0" y="2557982"/>
                </a:moveTo>
                <a:lnTo>
                  <a:pt x="4494188" y="0"/>
                </a:lnTo>
                <a:lnTo>
                  <a:pt x="6114554" y="991575"/>
                </a:lnTo>
                <a:lnTo>
                  <a:pt x="1789044" y="3567797"/>
                </a:lnTo>
                <a:lnTo>
                  <a:pt x="0" y="2557982"/>
                </a:lnTo>
                <a:close/>
              </a:path>
            </a:pathLst>
          </a:custGeom>
          <a:gradFill>
            <a:gsLst>
              <a:gs pos="0">
                <a:srgbClr val="5F05EA">
                  <a:alpha val="0"/>
                </a:srgbClr>
              </a:gs>
              <a:gs pos="100000">
                <a:srgbClr val="8A3FFC"/>
              </a:gs>
            </a:gsLst>
            <a:lin ang="5400000" scaled="1"/>
          </a:gradFill>
          <a:ln w="19050">
            <a:no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defTabSz="914400" fontAlgn="base">
              <a:spcBef>
                <a:spcPct val="0"/>
              </a:spcBef>
              <a:spcAft>
                <a:spcPct val="0"/>
              </a:spcAft>
            </a:pPr>
            <a:endParaRPr lang="es-ES_tradnl" sz="1400">
              <a:solidFill>
                <a:srgbClr val="191919"/>
              </a:solidFill>
              <a:latin typeface="IBM Plex Sans" panose="020B0503050203000203" pitchFamily="34" charset="77"/>
            </a:endParaRPr>
          </a:p>
        </p:txBody>
      </p:sp>
      <p:sp>
        <p:nvSpPr>
          <p:cNvPr id="14" name="Rectangle 13">
            <a:extLst>
              <a:ext uri="{FF2B5EF4-FFF2-40B4-BE49-F238E27FC236}">
                <a16:creationId xmlns:a16="http://schemas.microsoft.com/office/drawing/2014/main" id="{2CEB5257-E47B-A843-93D2-CEDD8F3144F6}"/>
              </a:ext>
            </a:extLst>
          </p:cNvPr>
          <p:cNvSpPr/>
          <p:nvPr/>
        </p:nvSpPr>
        <p:spPr>
          <a:xfrm>
            <a:off x="382061" y="1667824"/>
            <a:ext cx="6726406" cy="523220"/>
          </a:xfrm>
          <a:prstGeom prst="rect">
            <a:avLst/>
          </a:prstGeom>
        </p:spPr>
        <p:txBody>
          <a:bodyPr wrap="square">
            <a:spAutoFit/>
            <a:scene3d>
              <a:camera prst="isometricTopUp"/>
              <a:lightRig rig="threePt" dir="t"/>
            </a:scene3d>
          </a:bodyPr>
          <a:lstStyle/>
          <a:p>
            <a:pPr algn="ctr"/>
            <a:r>
              <a:rPr lang="es-ES_tradnl" sz="2800" b="1" kern="0" dirty="0">
                <a:solidFill>
                  <a:schemeClr val="accent3">
                    <a:lumMod val="40000"/>
                    <a:lumOff val="60000"/>
                  </a:schemeClr>
                </a:solidFill>
                <a:latin typeface="IBM Plex Sans"/>
              </a:rPr>
              <a:t>Plataforma de Seguridad </a:t>
            </a:r>
            <a:r>
              <a:rPr lang="es-ES_tradnl" sz="2800" b="1" kern="0" dirty="0" err="1">
                <a:solidFill>
                  <a:schemeClr val="accent3">
                    <a:lumMod val="40000"/>
                    <a:lumOff val="60000"/>
                  </a:schemeClr>
                </a:solidFill>
                <a:latin typeface="IBM Plex Sans"/>
              </a:rPr>
              <a:t>Multicloud</a:t>
            </a:r>
            <a:endParaRPr lang="es-ES_tradnl" sz="2800" b="1" kern="0" dirty="0">
              <a:solidFill>
                <a:schemeClr val="accent3">
                  <a:lumMod val="40000"/>
                  <a:lumOff val="60000"/>
                </a:schemeClr>
              </a:solidFill>
              <a:latin typeface="IBM Plex Sans"/>
            </a:endParaRPr>
          </a:p>
        </p:txBody>
      </p:sp>
      <p:sp>
        <p:nvSpPr>
          <p:cNvPr id="85" name="Rectangle 84">
            <a:extLst>
              <a:ext uri="{FF2B5EF4-FFF2-40B4-BE49-F238E27FC236}">
                <a16:creationId xmlns:a16="http://schemas.microsoft.com/office/drawing/2014/main" id="{AF0E1564-FDF2-A042-BB8A-1DC5D7DB4316}"/>
              </a:ext>
            </a:extLst>
          </p:cNvPr>
          <p:cNvSpPr/>
          <p:nvPr/>
        </p:nvSpPr>
        <p:spPr>
          <a:xfrm rot="10800000" flipH="1">
            <a:off x="4695492" y="2511624"/>
            <a:ext cx="81973" cy="83185"/>
          </a:xfrm>
          <a:prstGeom prst="rect">
            <a:avLst/>
          </a:prstGeom>
          <a:solidFill>
            <a:schemeClr val="accent2">
              <a:lumMod val="75000"/>
              <a:alpha val="0"/>
            </a:schemeClr>
          </a:solidFill>
          <a:ln>
            <a:noFill/>
          </a:ln>
          <a:scene3d>
            <a:camera prst="isometricRightUp"/>
            <a:lightRig rig="threePt" dir="t"/>
          </a:scene3d>
        </p:spPr>
        <p:style>
          <a:lnRef idx="1">
            <a:schemeClr val="accent1"/>
          </a:lnRef>
          <a:fillRef idx="2">
            <a:schemeClr val="accent1"/>
          </a:fillRef>
          <a:effectRef idx="1">
            <a:schemeClr val="accent1"/>
          </a:effectRef>
          <a:fontRef idx="minor">
            <a:schemeClr val="dk1"/>
          </a:fontRef>
        </p:style>
        <p:txBody>
          <a:bodyPr vert="vert" lIns="0" tIns="182880" rIns="0" bIns="0" rtlCol="0" anchor="ctr"/>
          <a:lstStyle/>
          <a:p>
            <a:r>
              <a:rPr lang="es-ES_tradnl" sz="700" dirty="0">
                <a:solidFill>
                  <a:schemeClr val="bg2">
                    <a:alpha val="0"/>
                  </a:schemeClr>
                </a:solidFill>
                <a:latin typeface="IBM Plex Sans" panose="020B0503050203000203" pitchFamily="34" charset="77"/>
              </a:rPr>
              <a:t>Orquestación</a:t>
            </a:r>
          </a:p>
        </p:txBody>
      </p:sp>
      <p:pic>
        <p:nvPicPr>
          <p:cNvPr id="50" name="Picture 49">
            <a:extLst>
              <a:ext uri="{FF2B5EF4-FFF2-40B4-BE49-F238E27FC236}">
                <a16:creationId xmlns:a16="http://schemas.microsoft.com/office/drawing/2014/main" id="{F3313919-D2EC-2A43-9F39-8FAEB07A38E3}"/>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582322" y="964900"/>
            <a:ext cx="1274058" cy="822960"/>
          </a:xfrm>
          <a:prstGeom prst="rect">
            <a:avLst/>
          </a:prstGeom>
        </p:spPr>
      </p:pic>
      <p:pic>
        <p:nvPicPr>
          <p:cNvPr id="102" name="Picture 101">
            <a:extLst>
              <a:ext uri="{FF2B5EF4-FFF2-40B4-BE49-F238E27FC236}">
                <a16:creationId xmlns:a16="http://schemas.microsoft.com/office/drawing/2014/main" id="{04EE599C-6712-554D-BAD6-7A976134C96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008291" y="1314588"/>
            <a:ext cx="1274058" cy="822960"/>
          </a:xfrm>
          <a:prstGeom prst="rect">
            <a:avLst/>
          </a:prstGeom>
        </p:spPr>
      </p:pic>
      <p:pic>
        <p:nvPicPr>
          <p:cNvPr id="103" name="Picture 102">
            <a:extLst>
              <a:ext uri="{FF2B5EF4-FFF2-40B4-BE49-F238E27FC236}">
                <a16:creationId xmlns:a16="http://schemas.microsoft.com/office/drawing/2014/main" id="{BE67658C-FF5C-9F4F-AD25-CCC60CF24781}"/>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4434789" y="1664620"/>
            <a:ext cx="1274058" cy="822960"/>
          </a:xfrm>
          <a:prstGeom prst="rect">
            <a:avLst/>
          </a:prstGeom>
        </p:spPr>
      </p:pic>
      <p:pic>
        <p:nvPicPr>
          <p:cNvPr id="104" name="Picture 103">
            <a:extLst>
              <a:ext uri="{FF2B5EF4-FFF2-40B4-BE49-F238E27FC236}">
                <a16:creationId xmlns:a16="http://schemas.microsoft.com/office/drawing/2014/main" id="{4A4F76D7-117C-EC46-B289-880F11053342}"/>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3860757" y="2014307"/>
            <a:ext cx="1274058" cy="822960"/>
          </a:xfrm>
          <a:prstGeom prst="rect">
            <a:avLst/>
          </a:prstGeom>
        </p:spPr>
      </p:pic>
      <p:pic>
        <p:nvPicPr>
          <p:cNvPr id="105" name="Picture 104">
            <a:extLst>
              <a:ext uri="{FF2B5EF4-FFF2-40B4-BE49-F238E27FC236}">
                <a16:creationId xmlns:a16="http://schemas.microsoft.com/office/drawing/2014/main" id="{07E2D372-096A-5F4C-80C1-607B164B2AAF}"/>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3287256" y="2364340"/>
            <a:ext cx="1274058" cy="822960"/>
          </a:xfrm>
          <a:prstGeom prst="rect">
            <a:avLst/>
          </a:prstGeom>
        </p:spPr>
      </p:pic>
      <p:pic>
        <p:nvPicPr>
          <p:cNvPr id="108" name="Picture 107">
            <a:extLst>
              <a:ext uri="{FF2B5EF4-FFF2-40B4-BE49-F238E27FC236}">
                <a16:creationId xmlns:a16="http://schemas.microsoft.com/office/drawing/2014/main" id="{A56F7E32-076F-8744-AD5F-F5D39544CF7B}"/>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2713754" y="2714200"/>
            <a:ext cx="1274058" cy="822960"/>
          </a:xfrm>
          <a:prstGeom prst="rect">
            <a:avLst/>
          </a:prstGeom>
        </p:spPr>
      </p:pic>
      <p:pic>
        <p:nvPicPr>
          <p:cNvPr id="112" name="Picture 111">
            <a:extLst>
              <a:ext uri="{FF2B5EF4-FFF2-40B4-BE49-F238E27FC236}">
                <a16:creationId xmlns:a16="http://schemas.microsoft.com/office/drawing/2014/main" id="{903C7BC9-E237-BE4B-973E-E5B361682D56}"/>
              </a:ext>
            </a:extLst>
          </p:cNvPr>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2139722" y="3063886"/>
            <a:ext cx="1274058" cy="822960"/>
          </a:xfrm>
          <a:prstGeom prst="rect">
            <a:avLst/>
          </a:prstGeom>
        </p:spPr>
      </p:pic>
      <p:sp>
        <p:nvSpPr>
          <p:cNvPr id="115" name="Text Placeholder 3">
            <a:extLst>
              <a:ext uri="{FF2B5EF4-FFF2-40B4-BE49-F238E27FC236}">
                <a16:creationId xmlns:a16="http://schemas.microsoft.com/office/drawing/2014/main" id="{8751B943-0D1F-4A4B-8B62-434C47E5C590}"/>
              </a:ext>
            </a:extLst>
          </p:cNvPr>
          <p:cNvSpPr txBox="1">
            <a:spLocks/>
          </p:cNvSpPr>
          <p:nvPr/>
        </p:nvSpPr>
        <p:spPr>
          <a:xfrm>
            <a:off x="5407080" y="3363133"/>
            <a:ext cx="1232258" cy="245203"/>
          </a:xfrm>
          <a:prstGeom prst="rect">
            <a:avLst/>
          </a:prstGeom>
          <a:scene3d>
            <a:camera prst="isometricTopUp"/>
            <a:lightRig rig="threePt" dir="t"/>
          </a:scene3d>
        </p:spPr>
        <p:txBody>
          <a:bodyPr vert="horz" wrap="square" lIns="0" tIns="0" rIns="0" bIns="0" rtlCol="0" anchor="t">
            <a:noAutofit/>
          </a:bodyPr>
          <a:lstStyle>
            <a:lvl1pPr marL="0" marR="0" indent="0" algn="l" defTabSz="914400" rtl="0" eaLnBrk="1" latinLnBrk="0" hangingPunct="1">
              <a:lnSpc>
                <a:spcPct val="100000"/>
              </a:lnSpc>
              <a:spcBef>
                <a:spcPts val="300"/>
              </a:spcBef>
              <a:spcAft>
                <a:spcPts val="300"/>
              </a:spcAft>
              <a:buClrTx/>
              <a:buSzTx/>
              <a:buFontTx/>
              <a:buNone/>
              <a:tabLst/>
              <a:defRPr sz="1200" b="1" i="0" u="none" strike="noStrike" cap="none" spc="0" baseline="0">
                <a:ln>
                  <a:noFill/>
                </a:ln>
                <a:solidFill>
                  <a:schemeClr val="tx2"/>
                </a:solidFill>
                <a:uFillTx/>
                <a:latin typeface="Arial" charset="0"/>
                <a:ea typeface="Arial" charset="0"/>
                <a:cs typeface="Arial" charset="0"/>
                <a:sym typeface="Arial"/>
              </a:defRPr>
            </a:lvl1pPr>
            <a:lvl2pPr marL="177800" marR="0" indent="-169862"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2pPr>
            <a:lvl3pPr marL="367241" marR="0" indent="-148166"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3pPr>
            <a:lvl4pPr marL="706119" marR="0" indent="-248919"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4pPr>
            <a:lvl5pPr marL="934719" marR="0" indent="-248919"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5pPr>
            <a:lvl6pPr marL="24638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6pPr>
            <a:lvl7pPr marL="29210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7pPr>
            <a:lvl8pPr marL="33782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8pPr>
            <a:lvl9pPr marL="38354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9pPr>
          </a:lstStyle>
          <a:p>
            <a:pPr algn="ctr" defTabSz="1463003">
              <a:spcBef>
                <a:spcPts val="480"/>
              </a:spcBef>
              <a:spcAft>
                <a:spcPts val="480"/>
              </a:spcAft>
              <a:defRPr/>
            </a:pPr>
            <a:r>
              <a:rPr lang="es-ES_tradnl" sz="1600" b="0" kern="0">
                <a:solidFill>
                  <a:schemeClr val="bg1">
                    <a:lumMod val="65000"/>
                  </a:schemeClr>
                </a:solidFill>
                <a:latin typeface="IBM Plex Sans" panose="020B0503050203000203" pitchFamily="34" charset="77"/>
              </a:rPr>
              <a:t>Nube Privada</a:t>
            </a:r>
          </a:p>
        </p:txBody>
      </p:sp>
      <p:sp>
        <p:nvSpPr>
          <p:cNvPr id="116" name="Text Placeholder 3">
            <a:extLst>
              <a:ext uri="{FF2B5EF4-FFF2-40B4-BE49-F238E27FC236}">
                <a16:creationId xmlns:a16="http://schemas.microsoft.com/office/drawing/2014/main" id="{B3134410-A04F-624D-9568-CECD12E0EE4C}"/>
              </a:ext>
            </a:extLst>
          </p:cNvPr>
          <p:cNvSpPr txBox="1">
            <a:spLocks/>
          </p:cNvSpPr>
          <p:nvPr/>
        </p:nvSpPr>
        <p:spPr>
          <a:xfrm>
            <a:off x="3746666" y="4263577"/>
            <a:ext cx="1540951" cy="245203"/>
          </a:xfrm>
          <a:prstGeom prst="rect">
            <a:avLst/>
          </a:prstGeom>
          <a:scene3d>
            <a:camera prst="isometricTopUp"/>
            <a:lightRig rig="threePt" dir="t"/>
          </a:scene3d>
        </p:spPr>
        <p:txBody>
          <a:bodyPr vert="horz" wrap="square" lIns="0" tIns="0" rIns="0" bIns="0" rtlCol="0" anchor="t">
            <a:noAutofit/>
          </a:bodyPr>
          <a:lstStyle>
            <a:lvl1pPr marL="0" marR="0" indent="0" algn="l" defTabSz="914400" rtl="0" eaLnBrk="1" latinLnBrk="0" hangingPunct="1">
              <a:lnSpc>
                <a:spcPct val="100000"/>
              </a:lnSpc>
              <a:spcBef>
                <a:spcPts val="300"/>
              </a:spcBef>
              <a:spcAft>
                <a:spcPts val="300"/>
              </a:spcAft>
              <a:buClrTx/>
              <a:buSzTx/>
              <a:buFontTx/>
              <a:buNone/>
              <a:tabLst/>
              <a:defRPr sz="1200" b="1" i="0" u="none" strike="noStrike" cap="none" spc="0" baseline="0">
                <a:ln>
                  <a:noFill/>
                </a:ln>
                <a:solidFill>
                  <a:schemeClr val="tx2"/>
                </a:solidFill>
                <a:uFillTx/>
                <a:latin typeface="Arial" charset="0"/>
                <a:ea typeface="Arial" charset="0"/>
                <a:cs typeface="Arial" charset="0"/>
                <a:sym typeface="Arial"/>
              </a:defRPr>
            </a:lvl1pPr>
            <a:lvl2pPr marL="177800" marR="0" indent="-169862"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2pPr>
            <a:lvl3pPr marL="367241" marR="0" indent="-148166"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3pPr>
            <a:lvl4pPr marL="706119" marR="0" indent="-248919"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4pPr>
            <a:lvl5pPr marL="934719" marR="0" indent="-248919"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5pPr>
            <a:lvl6pPr marL="24638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6pPr>
            <a:lvl7pPr marL="29210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7pPr>
            <a:lvl8pPr marL="33782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8pPr>
            <a:lvl9pPr marL="38354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9pPr>
          </a:lstStyle>
          <a:p>
            <a:pPr algn="ctr" defTabSz="1463003">
              <a:spcBef>
                <a:spcPts val="480"/>
              </a:spcBef>
              <a:spcAft>
                <a:spcPts val="480"/>
              </a:spcAft>
              <a:defRPr/>
            </a:pPr>
            <a:r>
              <a:rPr lang="es-ES_tradnl" sz="1600" b="0" kern="0" dirty="0">
                <a:solidFill>
                  <a:schemeClr val="bg1">
                    <a:lumMod val="65000"/>
                  </a:schemeClr>
                </a:solidFill>
                <a:latin typeface="IBM Plex Sans" panose="020B0503050203000203" pitchFamily="34" charset="77"/>
              </a:rPr>
              <a:t>Nube Publica</a:t>
            </a:r>
          </a:p>
        </p:txBody>
      </p:sp>
      <p:sp>
        <p:nvSpPr>
          <p:cNvPr id="117" name="Text Placeholder 3">
            <a:extLst>
              <a:ext uri="{FF2B5EF4-FFF2-40B4-BE49-F238E27FC236}">
                <a16:creationId xmlns:a16="http://schemas.microsoft.com/office/drawing/2014/main" id="{796D4E2B-45C0-AF4B-AEF0-86FC6588B32A}"/>
              </a:ext>
            </a:extLst>
          </p:cNvPr>
          <p:cNvSpPr txBox="1">
            <a:spLocks/>
          </p:cNvSpPr>
          <p:nvPr/>
        </p:nvSpPr>
        <p:spPr>
          <a:xfrm>
            <a:off x="6288569" y="2624787"/>
            <a:ext cx="1956934" cy="245203"/>
          </a:xfrm>
          <a:prstGeom prst="rect">
            <a:avLst/>
          </a:prstGeom>
          <a:scene3d>
            <a:camera prst="isometricTopUp"/>
            <a:lightRig rig="threePt" dir="t"/>
          </a:scene3d>
        </p:spPr>
        <p:txBody>
          <a:bodyPr vert="horz" wrap="square" lIns="0" tIns="0" rIns="0" bIns="0" rtlCol="0" anchor="t">
            <a:noAutofit/>
          </a:bodyPr>
          <a:lstStyle>
            <a:lvl1pPr marL="0" marR="0" indent="0" algn="l" defTabSz="914400" rtl="0" eaLnBrk="1" latinLnBrk="0" hangingPunct="1">
              <a:lnSpc>
                <a:spcPct val="100000"/>
              </a:lnSpc>
              <a:spcBef>
                <a:spcPts val="300"/>
              </a:spcBef>
              <a:spcAft>
                <a:spcPts val="300"/>
              </a:spcAft>
              <a:buClrTx/>
              <a:buSzTx/>
              <a:buFontTx/>
              <a:buNone/>
              <a:tabLst/>
              <a:defRPr sz="1200" b="1" i="0" u="none" strike="noStrike" cap="none" spc="0" baseline="0">
                <a:ln>
                  <a:noFill/>
                </a:ln>
                <a:solidFill>
                  <a:schemeClr val="tx2"/>
                </a:solidFill>
                <a:uFillTx/>
                <a:latin typeface="Arial" charset="0"/>
                <a:ea typeface="Arial" charset="0"/>
                <a:cs typeface="Arial" charset="0"/>
                <a:sym typeface="Arial"/>
              </a:defRPr>
            </a:lvl1pPr>
            <a:lvl2pPr marL="177800" marR="0" indent="-169862"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2pPr>
            <a:lvl3pPr marL="367241" marR="0" indent="-148166"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3pPr>
            <a:lvl4pPr marL="706119" marR="0" indent="-248919"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4pPr>
            <a:lvl5pPr marL="934719" marR="0" indent="-248919"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5pPr>
            <a:lvl6pPr marL="24638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6pPr>
            <a:lvl7pPr marL="29210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7pPr>
            <a:lvl8pPr marL="33782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8pPr>
            <a:lvl9pPr marL="38354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9pPr>
          </a:lstStyle>
          <a:p>
            <a:pPr algn="ctr" defTabSz="1463003">
              <a:spcBef>
                <a:spcPts val="480"/>
              </a:spcBef>
              <a:spcAft>
                <a:spcPts val="480"/>
              </a:spcAft>
              <a:defRPr/>
            </a:pPr>
            <a:r>
              <a:rPr lang="es-ES_tradnl" sz="1600" b="0" kern="0">
                <a:solidFill>
                  <a:schemeClr val="bg1">
                    <a:lumMod val="65000"/>
                  </a:schemeClr>
                </a:solidFill>
                <a:latin typeface="IBM Plex Sans" panose="020B0503050203000203" pitchFamily="34" charset="77"/>
              </a:rPr>
              <a:t>TI Tradicional </a:t>
            </a:r>
          </a:p>
        </p:txBody>
      </p:sp>
      <p:pic>
        <p:nvPicPr>
          <p:cNvPr id="118" name="Picture 117">
            <a:extLst>
              <a:ext uri="{FF2B5EF4-FFF2-40B4-BE49-F238E27FC236}">
                <a16:creationId xmlns:a16="http://schemas.microsoft.com/office/drawing/2014/main" id="{14725331-F1F5-3644-BC84-02F6A0B8F717}"/>
              </a:ext>
            </a:extLst>
          </p:cNvPr>
          <p:cNvPicPr>
            <a:picLocks noChangeAspect="1"/>
          </p:cNvPicPr>
          <p:nvPr/>
        </p:nvPicPr>
        <p:blipFill>
          <a:blip r:embed="rId18"/>
          <a:stretch>
            <a:fillRect/>
          </a:stretch>
        </p:blipFill>
        <p:spPr>
          <a:xfrm>
            <a:off x="3640042" y="3621843"/>
            <a:ext cx="944544" cy="549650"/>
          </a:xfrm>
          <a:prstGeom prst="rect">
            <a:avLst/>
          </a:prstGeom>
        </p:spPr>
      </p:pic>
      <p:pic>
        <p:nvPicPr>
          <p:cNvPr id="119" name="Picture 118">
            <a:extLst>
              <a:ext uri="{FF2B5EF4-FFF2-40B4-BE49-F238E27FC236}">
                <a16:creationId xmlns:a16="http://schemas.microsoft.com/office/drawing/2014/main" id="{E8B60219-C366-8743-AAAB-3B8D3906FA9D}"/>
              </a:ext>
            </a:extLst>
          </p:cNvPr>
          <p:cNvPicPr>
            <a:picLocks noChangeAspect="1"/>
          </p:cNvPicPr>
          <p:nvPr/>
        </p:nvPicPr>
        <p:blipFill>
          <a:blip r:embed="rId18"/>
          <a:stretch>
            <a:fillRect/>
          </a:stretch>
        </p:blipFill>
        <p:spPr>
          <a:xfrm>
            <a:off x="5131249" y="2722056"/>
            <a:ext cx="944544" cy="549650"/>
          </a:xfrm>
          <a:prstGeom prst="rect">
            <a:avLst/>
          </a:prstGeom>
        </p:spPr>
      </p:pic>
      <p:pic>
        <p:nvPicPr>
          <p:cNvPr id="120" name="Picture 119">
            <a:extLst>
              <a:ext uri="{FF2B5EF4-FFF2-40B4-BE49-F238E27FC236}">
                <a16:creationId xmlns:a16="http://schemas.microsoft.com/office/drawing/2014/main" id="{71282897-7948-9C49-8F13-E9F732F6CEAD}"/>
              </a:ext>
            </a:extLst>
          </p:cNvPr>
          <p:cNvPicPr>
            <a:picLocks noChangeAspect="1"/>
          </p:cNvPicPr>
          <p:nvPr/>
        </p:nvPicPr>
        <p:blipFill>
          <a:blip r:embed="rId18"/>
          <a:stretch>
            <a:fillRect/>
          </a:stretch>
        </p:blipFill>
        <p:spPr>
          <a:xfrm>
            <a:off x="6494671" y="1910377"/>
            <a:ext cx="944544" cy="549650"/>
          </a:xfrm>
          <a:prstGeom prst="rect">
            <a:avLst/>
          </a:prstGeom>
        </p:spPr>
      </p:pic>
      <p:pic>
        <p:nvPicPr>
          <p:cNvPr id="121" name="Graphic 120">
            <a:extLst>
              <a:ext uri="{FF2B5EF4-FFF2-40B4-BE49-F238E27FC236}">
                <a16:creationId xmlns:a16="http://schemas.microsoft.com/office/drawing/2014/main" id="{8815186E-23BB-4A48-A6B7-BCDEFA5D75B2}"/>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859038" y="1961878"/>
            <a:ext cx="599946" cy="848704"/>
          </a:xfrm>
          <a:prstGeom prst="rect">
            <a:avLst/>
          </a:prstGeom>
        </p:spPr>
      </p:pic>
      <p:pic>
        <p:nvPicPr>
          <p:cNvPr id="122" name="Graphic 121">
            <a:extLst>
              <a:ext uri="{FF2B5EF4-FFF2-40B4-BE49-F238E27FC236}">
                <a16:creationId xmlns:a16="http://schemas.microsoft.com/office/drawing/2014/main" id="{A168BC63-ABA5-9B4A-A4E7-803FDC54F9A2}"/>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940341" y="3735964"/>
            <a:ext cx="832575" cy="750068"/>
          </a:xfrm>
          <a:prstGeom prst="rect">
            <a:avLst/>
          </a:prstGeom>
        </p:spPr>
      </p:pic>
      <p:pic>
        <p:nvPicPr>
          <p:cNvPr id="123" name="Graphic 122">
            <a:extLst>
              <a:ext uri="{FF2B5EF4-FFF2-40B4-BE49-F238E27FC236}">
                <a16:creationId xmlns:a16="http://schemas.microsoft.com/office/drawing/2014/main" id="{BA76CB3C-D0CE-D54F-8646-8DA7CDB65881}"/>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5511553" y="2885563"/>
            <a:ext cx="759932" cy="684623"/>
          </a:xfrm>
          <a:prstGeom prst="rect">
            <a:avLst/>
          </a:prstGeom>
        </p:spPr>
      </p:pic>
      <p:sp>
        <p:nvSpPr>
          <p:cNvPr id="129" name="Rectangle 128">
            <a:extLst>
              <a:ext uri="{FF2B5EF4-FFF2-40B4-BE49-F238E27FC236}">
                <a16:creationId xmlns:a16="http://schemas.microsoft.com/office/drawing/2014/main" id="{6273EC91-2C96-AC45-ABB9-02F8513BE81A}"/>
              </a:ext>
            </a:extLst>
          </p:cNvPr>
          <p:cNvSpPr/>
          <p:nvPr/>
        </p:nvSpPr>
        <p:spPr>
          <a:xfrm>
            <a:off x="2737676" y="2928194"/>
            <a:ext cx="1266692" cy="307777"/>
          </a:xfrm>
          <a:prstGeom prst="rect">
            <a:avLst/>
          </a:prstGeom>
          <a:scene3d>
            <a:camera prst="isometricBottomDown"/>
            <a:lightRig rig="threePt" dir="t"/>
          </a:scene3d>
          <a:sp3d/>
        </p:spPr>
        <p:txBody>
          <a:bodyPr wrap="none">
            <a:spAutoFit/>
          </a:bodyPr>
          <a:lstStyle/>
          <a:p>
            <a:pPr algn="ctr"/>
            <a:r>
              <a:rPr lang="es-ES_tradnl" sz="1400">
                <a:solidFill>
                  <a:schemeClr val="bg2"/>
                </a:solidFill>
                <a:latin typeface="IBM Plex Sans" panose="020B0503050203000203" pitchFamily="34" charset="77"/>
              </a:rPr>
              <a:t>Orquestación</a:t>
            </a:r>
          </a:p>
        </p:txBody>
      </p:sp>
      <p:sp>
        <p:nvSpPr>
          <p:cNvPr id="15" name="Rectangle 14">
            <a:extLst>
              <a:ext uri="{FF2B5EF4-FFF2-40B4-BE49-F238E27FC236}">
                <a16:creationId xmlns:a16="http://schemas.microsoft.com/office/drawing/2014/main" id="{F726A668-EC71-A442-B98D-4B8E8B4289E4}"/>
              </a:ext>
            </a:extLst>
          </p:cNvPr>
          <p:cNvSpPr/>
          <p:nvPr/>
        </p:nvSpPr>
        <p:spPr>
          <a:xfrm>
            <a:off x="2053189" y="3150759"/>
            <a:ext cx="1534711" cy="523220"/>
          </a:xfrm>
          <a:prstGeom prst="rect">
            <a:avLst/>
          </a:prstGeom>
          <a:scene3d>
            <a:camera prst="isometricBottomDown"/>
            <a:lightRig rig="threePt" dir="t"/>
          </a:scene3d>
          <a:sp3d/>
        </p:spPr>
        <p:txBody>
          <a:bodyPr wrap="square">
            <a:spAutoFit/>
          </a:bodyPr>
          <a:lstStyle/>
          <a:p>
            <a:pPr algn="ctr"/>
            <a:r>
              <a:rPr lang="es-ES_tradnl" sz="1400" dirty="0">
                <a:solidFill>
                  <a:schemeClr val="bg2"/>
                </a:solidFill>
                <a:latin typeface="IBM Plex Sans" panose="020B0503050203000203" pitchFamily="34" charset="77"/>
              </a:rPr>
              <a:t>Analíticos de seguridad</a:t>
            </a:r>
          </a:p>
        </p:txBody>
      </p:sp>
      <p:sp>
        <p:nvSpPr>
          <p:cNvPr id="90" name="Rectangle 89">
            <a:extLst>
              <a:ext uri="{FF2B5EF4-FFF2-40B4-BE49-F238E27FC236}">
                <a16:creationId xmlns:a16="http://schemas.microsoft.com/office/drawing/2014/main" id="{5947B1BB-226B-B542-BBF0-BB35C8A960CE}"/>
              </a:ext>
            </a:extLst>
          </p:cNvPr>
          <p:cNvSpPr/>
          <p:nvPr/>
        </p:nvSpPr>
        <p:spPr>
          <a:xfrm>
            <a:off x="3732176" y="2118210"/>
            <a:ext cx="1523514" cy="523220"/>
          </a:xfrm>
          <a:prstGeom prst="rect">
            <a:avLst/>
          </a:prstGeom>
          <a:scene3d>
            <a:camera prst="isometricBottomDown"/>
            <a:lightRig rig="threePt" dir="t"/>
          </a:scene3d>
          <a:sp3d/>
        </p:spPr>
        <p:txBody>
          <a:bodyPr wrap="square">
            <a:spAutoFit/>
          </a:bodyPr>
          <a:lstStyle/>
          <a:p>
            <a:pPr algn="ctr"/>
            <a:r>
              <a:rPr lang="es-ES_tradnl" sz="1400">
                <a:solidFill>
                  <a:schemeClr val="bg2"/>
                </a:solidFill>
                <a:latin typeface="IBM Plex Sans" panose="020B0503050203000203" pitchFamily="34" charset="77"/>
              </a:rPr>
              <a:t>Protección a las cargas</a:t>
            </a:r>
          </a:p>
        </p:txBody>
      </p:sp>
      <p:sp>
        <p:nvSpPr>
          <p:cNvPr id="92" name="Rectangle 91">
            <a:extLst>
              <a:ext uri="{FF2B5EF4-FFF2-40B4-BE49-F238E27FC236}">
                <a16:creationId xmlns:a16="http://schemas.microsoft.com/office/drawing/2014/main" id="{384E6C9B-0E87-3448-8161-59C63516458D}"/>
              </a:ext>
            </a:extLst>
          </p:cNvPr>
          <p:cNvSpPr/>
          <p:nvPr/>
        </p:nvSpPr>
        <p:spPr>
          <a:xfrm>
            <a:off x="3361021" y="2459744"/>
            <a:ext cx="1184940" cy="523220"/>
          </a:xfrm>
          <a:prstGeom prst="rect">
            <a:avLst/>
          </a:prstGeom>
          <a:scene3d>
            <a:camera prst="isometricBottomDown"/>
            <a:lightRig rig="threePt" dir="t"/>
          </a:scene3d>
          <a:sp3d/>
        </p:spPr>
        <p:txBody>
          <a:bodyPr wrap="none">
            <a:spAutoFit/>
          </a:bodyPr>
          <a:lstStyle/>
          <a:p>
            <a:pPr algn="ctr"/>
            <a:r>
              <a:rPr lang="es-ES_tradnl" sz="1400">
                <a:solidFill>
                  <a:schemeClr val="bg2"/>
                </a:solidFill>
                <a:latin typeface="IBM Plex Sans" panose="020B0503050203000203" pitchFamily="34" charset="77"/>
              </a:rPr>
              <a:t>Threat</a:t>
            </a:r>
            <a:br>
              <a:rPr lang="es-ES_tradnl" sz="1400">
                <a:solidFill>
                  <a:schemeClr val="bg2"/>
                </a:solidFill>
                <a:latin typeface="IBM Plex Sans" panose="020B0503050203000203" pitchFamily="34" charset="77"/>
              </a:rPr>
            </a:br>
            <a:r>
              <a:rPr lang="es-ES_tradnl" sz="1400">
                <a:solidFill>
                  <a:schemeClr val="bg2"/>
                </a:solidFill>
                <a:latin typeface="IBM Plex Sans" panose="020B0503050203000203" pitchFamily="34" charset="77"/>
              </a:rPr>
              <a:t>Intelligence </a:t>
            </a:r>
          </a:p>
        </p:txBody>
      </p:sp>
      <p:sp>
        <p:nvSpPr>
          <p:cNvPr id="93" name="Rectangle 92">
            <a:extLst>
              <a:ext uri="{FF2B5EF4-FFF2-40B4-BE49-F238E27FC236}">
                <a16:creationId xmlns:a16="http://schemas.microsoft.com/office/drawing/2014/main" id="{301EDABC-D6DE-214B-9269-0A7661599148}"/>
              </a:ext>
            </a:extLst>
          </p:cNvPr>
          <p:cNvSpPr/>
          <p:nvPr/>
        </p:nvSpPr>
        <p:spPr>
          <a:xfrm>
            <a:off x="4332917" y="1760775"/>
            <a:ext cx="1504936" cy="523220"/>
          </a:xfrm>
          <a:prstGeom prst="rect">
            <a:avLst/>
          </a:prstGeom>
          <a:scene3d>
            <a:camera prst="isometricBottomDown"/>
            <a:lightRig rig="threePt" dir="t"/>
          </a:scene3d>
          <a:sp3d/>
        </p:spPr>
        <p:txBody>
          <a:bodyPr wrap="square">
            <a:spAutoFit/>
          </a:bodyPr>
          <a:lstStyle/>
          <a:p>
            <a:pPr algn="ctr"/>
            <a:r>
              <a:rPr lang="es-ES_tradnl" sz="1400" dirty="0">
                <a:solidFill>
                  <a:schemeClr val="bg2"/>
                </a:solidFill>
                <a:latin typeface="IBM Plex Sans" panose="020B0503050203000203" pitchFamily="34" charset="77"/>
              </a:rPr>
              <a:t>Gestión de identidades</a:t>
            </a:r>
          </a:p>
        </p:txBody>
      </p:sp>
      <p:sp>
        <p:nvSpPr>
          <p:cNvPr id="94" name="Rectangle 93">
            <a:extLst>
              <a:ext uri="{FF2B5EF4-FFF2-40B4-BE49-F238E27FC236}">
                <a16:creationId xmlns:a16="http://schemas.microsoft.com/office/drawing/2014/main" id="{22CA6934-14C9-704C-899B-2E96701856D5}"/>
              </a:ext>
            </a:extLst>
          </p:cNvPr>
          <p:cNvSpPr/>
          <p:nvPr/>
        </p:nvSpPr>
        <p:spPr>
          <a:xfrm>
            <a:off x="4930194" y="1395388"/>
            <a:ext cx="1419231" cy="523220"/>
          </a:xfrm>
          <a:prstGeom prst="rect">
            <a:avLst/>
          </a:prstGeom>
          <a:scene3d>
            <a:camera prst="isometricBottomDown"/>
            <a:lightRig rig="threePt" dir="t"/>
          </a:scene3d>
          <a:sp3d/>
        </p:spPr>
        <p:txBody>
          <a:bodyPr wrap="square">
            <a:spAutoFit/>
          </a:bodyPr>
          <a:lstStyle/>
          <a:p>
            <a:pPr algn="ctr"/>
            <a:r>
              <a:rPr lang="es-ES_tradnl" sz="1400">
                <a:solidFill>
                  <a:schemeClr val="bg2"/>
                </a:solidFill>
                <a:latin typeface="IBM Plex Sans" panose="020B0503050203000203" pitchFamily="34" charset="77"/>
              </a:rPr>
              <a:t>Seguridad de datos</a:t>
            </a:r>
          </a:p>
        </p:txBody>
      </p:sp>
      <p:sp>
        <p:nvSpPr>
          <p:cNvPr id="95" name="Rectangle 94">
            <a:extLst>
              <a:ext uri="{FF2B5EF4-FFF2-40B4-BE49-F238E27FC236}">
                <a16:creationId xmlns:a16="http://schemas.microsoft.com/office/drawing/2014/main" id="{7CEC8F8C-E514-6B4C-8E7B-75D3911DC065}"/>
              </a:ext>
            </a:extLst>
          </p:cNvPr>
          <p:cNvSpPr/>
          <p:nvPr/>
        </p:nvSpPr>
        <p:spPr>
          <a:xfrm>
            <a:off x="5395511" y="1077708"/>
            <a:ext cx="1706773" cy="523220"/>
          </a:xfrm>
          <a:prstGeom prst="rect">
            <a:avLst/>
          </a:prstGeom>
          <a:scene3d>
            <a:camera prst="isometricBottomDown"/>
            <a:lightRig rig="threePt" dir="t"/>
          </a:scene3d>
          <a:sp3d/>
        </p:spPr>
        <p:txBody>
          <a:bodyPr wrap="square">
            <a:spAutoFit/>
          </a:bodyPr>
          <a:lstStyle/>
          <a:p>
            <a:pPr algn="ctr"/>
            <a:r>
              <a:rPr lang="es-ES_tradnl" sz="1400" dirty="0">
                <a:solidFill>
                  <a:schemeClr val="bg2"/>
                </a:solidFill>
                <a:latin typeface="IBM Plex Sans" panose="020B0503050203000203" pitchFamily="34" charset="77"/>
              </a:rPr>
              <a:t>Protección de </a:t>
            </a:r>
            <a:r>
              <a:rPr lang="es-ES_tradnl" sz="1400" dirty="0" err="1">
                <a:solidFill>
                  <a:schemeClr val="bg2"/>
                </a:solidFill>
                <a:latin typeface="IBM Plex Sans" panose="020B0503050203000203" pitchFamily="34" charset="77"/>
              </a:rPr>
              <a:t>Endpoint</a:t>
            </a:r>
            <a:r>
              <a:rPr lang="es-ES_tradnl" sz="1400" dirty="0">
                <a:solidFill>
                  <a:schemeClr val="bg2"/>
                </a:solidFill>
                <a:latin typeface="IBM Plex Sans" panose="020B0503050203000203" pitchFamily="34" charset="77"/>
              </a:rPr>
              <a:t> </a:t>
            </a:r>
          </a:p>
        </p:txBody>
      </p:sp>
    </p:spTree>
    <p:extLst>
      <p:ext uri="{BB962C8B-B14F-4D97-AF65-F5344CB8AC3E}">
        <p14:creationId xmlns:p14="http://schemas.microsoft.com/office/powerpoint/2010/main" val="2980049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Picture Placeholder 8">
            <a:extLst>
              <a:ext uri="{FF2B5EF4-FFF2-40B4-BE49-F238E27FC236}">
                <a16:creationId xmlns:a16="http://schemas.microsoft.com/office/drawing/2014/main" id="{518F9AE3-61CF-DA4E-A841-0E6372B5ED79}"/>
              </a:ext>
            </a:extLst>
          </p:cNvPr>
          <p:cNvPicPr>
            <a:picLocks noChangeAspect="1"/>
          </p:cNvPicPr>
          <p:nvPr/>
        </p:nvPicPr>
        <p:blipFill rotWithShape="1">
          <a:blip r:embed="rId3" cstate="hqprint">
            <a:alphaModFix amt="34000"/>
            <a:extLst>
              <a:ext uri="{28A0092B-C50C-407E-A947-70E740481C1C}">
                <a14:useLocalDpi xmlns:a14="http://schemas.microsoft.com/office/drawing/2010/main"/>
              </a:ext>
            </a:extLst>
          </a:blip>
          <a:srcRect l="-1"/>
          <a:stretch/>
        </p:blipFill>
        <p:spPr>
          <a:xfrm>
            <a:off x="0" y="0"/>
            <a:ext cx="9144000" cy="5143500"/>
          </a:xfrm>
          <a:prstGeom prst="rect">
            <a:avLst/>
          </a:prstGeom>
        </p:spPr>
      </p:pic>
      <p:sp>
        <p:nvSpPr>
          <p:cNvPr id="12" name="Title 11">
            <a:extLst>
              <a:ext uri="{FF2B5EF4-FFF2-40B4-BE49-F238E27FC236}">
                <a16:creationId xmlns:a16="http://schemas.microsoft.com/office/drawing/2014/main" id="{EF4F143E-ACFF-E04B-891A-184FE2FDA51F}"/>
              </a:ext>
            </a:extLst>
          </p:cNvPr>
          <p:cNvSpPr>
            <a:spLocks noGrp="1"/>
          </p:cNvSpPr>
          <p:nvPr>
            <p:ph type="title"/>
          </p:nvPr>
        </p:nvSpPr>
        <p:spPr/>
        <p:txBody>
          <a:bodyPr/>
          <a:lstStyle/>
          <a:p>
            <a:r>
              <a:rPr lang="es-ES_tradnl" dirty="0">
                <a:latin typeface="IBM Plex Sans Light" panose="020B0403050203000203" pitchFamily="34" charset="0"/>
              </a:rPr>
              <a:t>Nuestra visión para la </a:t>
            </a:r>
            <a:r>
              <a:rPr lang="es-ES_tradnl" dirty="0">
                <a:gradFill>
                  <a:gsLst>
                    <a:gs pos="70000">
                      <a:srgbClr val="8A3FFC"/>
                    </a:gs>
                    <a:gs pos="0">
                      <a:srgbClr val="0061FF"/>
                    </a:gs>
                  </a:gsLst>
                  <a:lin ang="18000000" scaled="0"/>
                </a:gradFill>
                <a:latin typeface="IBM Plex Sans ExtraLight" panose="020B0303050203000203" pitchFamily="34" charset="0"/>
              </a:rPr>
              <a:t>nueva</a:t>
            </a:r>
            <a:r>
              <a:rPr lang="es-ES_tradnl" dirty="0">
                <a:latin typeface="IBM Plex Sans Light" panose="020B0403050203000203" pitchFamily="34" charset="0"/>
              </a:rPr>
              <a:t> seguridad</a:t>
            </a:r>
            <a:endParaRPr lang="es-ES_tradnl" dirty="0"/>
          </a:p>
        </p:txBody>
      </p:sp>
      <p:sp>
        <p:nvSpPr>
          <p:cNvPr id="33" name="Text Placeholder 3">
            <a:extLst>
              <a:ext uri="{FF2B5EF4-FFF2-40B4-BE49-F238E27FC236}">
                <a16:creationId xmlns:a16="http://schemas.microsoft.com/office/drawing/2014/main" id="{50679672-E7C2-4949-B1A0-14D92CCDB866}"/>
              </a:ext>
            </a:extLst>
          </p:cNvPr>
          <p:cNvSpPr txBox="1">
            <a:spLocks/>
          </p:cNvSpPr>
          <p:nvPr/>
        </p:nvSpPr>
        <p:spPr>
          <a:xfrm>
            <a:off x="227618" y="838497"/>
            <a:ext cx="4072991" cy="282931"/>
          </a:xfrm>
          <a:prstGeom prst="rect">
            <a:avLst/>
          </a:prstGeom>
        </p:spPr>
        <p:txBody>
          <a:bodyPr vert="horz" wrap="square" lIns="0" tIns="0" rIns="0" bIns="0" rtlCol="0" anchor="t">
            <a:noAutofit/>
          </a:bodyPr>
          <a:lstStyle>
            <a:lvl1pPr marL="0" marR="0" indent="0" algn="l" defTabSz="914400" rtl="0" eaLnBrk="1" latinLnBrk="0" hangingPunct="1">
              <a:lnSpc>
                <a:spcPct val="100000"/>
              </a:lnSpc>
              <a:spcBef>
                <a:spcPts val="300"/>
              </a:spcBef>
              <a:spcAft>
                <a:spcPts val="300"/>
              </a:spcAft>
              <a:buClrTx/>
              <a:buSzTx/>
              <a:buFontTx/>
              <a:buNone/>
              <a:tabLst/>
              <a:defRPr sz="1200" b="1" i="0" u="none" strike="noStrike" cap="none" spc="0" baseline="0">
                <a:ln>
                  <a:noFill/>
                </a:ln>
                <a:solidFill>
                  <a:schemeClr val="tx2"/>
                </a:solidFill>
                <a:uFillTx/>
                <a:latin typeface="Arial" charset="0"/>
                <a:ea typeface="Arial" charset="0"/>
                <a:cs typeface="Arial" charset="0"/>
                <a:sym typeface="Arial"/>
              </a:defRPr>
            </a:lvl1pPr>
            <a:lvl2pPr marL="177800" marR="0" indent="-169862"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2pPr>
            <a:lvl3pPr marL="367241" marR="0" indent="-148166"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3pPr>
            <a:lvl4pPr marL="706119" marR="0" indent="-248919"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4pPr>
            <a:lvl5pPr marL="934719" marR="0" indent="-248919"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5pPr>
            <a:lvl6pPr marL="24638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6pPr>
            <a:lvl7pPr marL="29210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7pPr>
            <a:lvl8pPr marL="33782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8pPr>
            <a:lvl9pPr marL="38354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9pPr>
          </a:lstStyle>
          <a:p>
            <a:pPr defTabSz="1463003">
              <a:spcBef>
                <a:spcPts val="480"/>
              </a:spcBef>
              <a:spcAft>
                <a:spcPts val="480"/>
              </a:spcAft>
              <a:defRPr/>
            </a:pPr>
            <a:r>
              <a:rPr lang="es-ES_tradnl" sz="2400" b="0" kern="0">
                <a:solidFill>
                  <a:schemeClr val="accent3">
                    <a:lumMod val="40000"/>
                    <a:lumOff val="60000"/>
                  </a:schemeClr>
                </a:solidFill>
                <a:latin typeface="IBM Plex Sans"/>
              </a:rPr>
              <a:t>Multicloud</a:t>
            </a:r>
          </a:p>
        </p:txBody>
      </p:sp>
      <p:sp>
        <p:nvSpPr>
          <p:cNvPr id="34" name="Text Placeholder 3">
            <a:extLst>
              <a:ext uri="{FF2B5EF4-FFF2-40B4-BE49-F238E27FC236}">
                <a16:creationId xmlns:a16="http://schemas.microsoft.com/office/drawing/2014/main" id="{4BC85034-BDEE-844A-8164-879A22008846}"/>
              </a:ext>
            </a:extLst>
          </p:cNvPr>
          <p:cNvSpPr txBox="1">
            <a:spLocks/>
          </p:cNvSpPr>
          <p:nvPr/>
        </p:nvSpPr>
        <p:spPr>
          <a:xfrm>
            <a:off x="227618" y="1754777"/>
            <a:ext cx="4072991" cy="282931"/>
          </a:xfrm>
          <a:prstGeom prst="rect">
            <a:avLst/>
          </a:prstGeom>
        </p:spPr>
        <p:txBody>
          <a:bodyPr vert="horz" wrap="square" lIns="0" tIns="0" rIns="0" bIns="0" rtlCol="0" anchor="t">
            <a:noAutofit/>
          </a:bodyPr>
          <a:lstStyle>
            <a:lvl1pPr marL="0" marR="0" indent="0" algn="l" defTabSz="914400" rtl="0" eaLnBrk="1" latinLnBrk="0" hangingPunct="1">
              <a:lnSpc>
                <a:spcPct val="100000"/>
              </a:lnSpc>
              <a:spcBef>
                <a:spcPts val="300"/>
              </a:spcBef>
              <a:spcAft>
                <a:spcPts val="300"/>
              </a:spcAft>
              <a:buClrTx/>
              <a:buSzTx/>
              <a:buFontTx/>
              <a:buNone/>
              <a:tabLst/>
              <a:defRPr sz="1200" b="1" i="0" u="none" strike="noStrike" cap="none" spc="0" baseline="0">
                <a:ln>
                  <a:noFill/>
                </a:ln>
                <a:solidFill>
                  <a:schemeClr val="tx2"/>
                </a:solidFill>
                <a:uFillTx/>
                <a:latin typeface="Arial" charset="0"/>
                <a:ea typeface="Arial" charset="0"/>
                <a:cs typeface="Arial" charset="0"/>
                <a:sym typeface="Arial"/>
              </a:defRPr>
            </a:lvl1pPr>
            <a:lvl2pPr marL="177800" marR="0" indent="-169862"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2pPr>
            <a:lvl3pPr marL="367241" marR="0" indent="-148166"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3pPr>
            <a:lvl4pPr marL="706119" marR="0" indent="-248919"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4pPr>
            <a:lvl5pPr marL="934719" marR="0" indent="-248919"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5pPr>
            <a:lvl6pPr marL="24638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6pPr>
            <a:lvl7pPr marL="29210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7pPr>
            <a:lvl8pPr marL="33782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8pPr>
            <a:lvl9pPr marL="38354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9pPr>
          </a:lstStyle>
          <a:p>
            <a:pPr defTabSz="1463003">
              <a:spcBef>
                <a:spcPts val="480"/>
              </a:spcBef>
              <a:spcAft>
                <a:spcPts val="480"/>
              </a:spcAft>
              <a:defRPr/>
            </a:pPr>
            <a:r>
              <a:rPr lang="es-ES_tradnl" sz="2400" b="0" kern="0">
                <a:solidFill>
                  <a:schemeClr val="accent3">
                    <a:lumMod val="40000"/>
                    <a:lumOff val="60000"/>
                  </a:schemeClr>
                </a:solidFill>
                <a:latin typeface="IBM Plex Sans"/>
              </a:rPr>
              <a:t>Abierta</a:t>
            </a:r>
          </a:p>
        </p:txBody>
      </p:sp>
      <p:sp>
        <p:nvSpPr>
          <p:cNvPr id="35" name="Text Placeholder 3">
            <a:extLst>
              <a:ext uri="{FF2B5EF4-FFF2-40B4-BE49-F238E27FC236}">
                <a16:creationId xmlns:a16="http://schemas.microsoft.com/office/drawing/2014/main" id="{EC80B23B-E929-B443-BA78-9369F4C565D0}"/>
              </a:ext>
            </a:extLst>
          </p:cNvPr>
          <p:cNvSpPr txBox="1">
            <a:spLocks/>
          </p:cNvSpPr>
          <p:nvPr/>
        </p:nvSpPr>
        <p:spPr>
          <a:xfrm>
            <a:off x="227618" y="2800843"/>
            <a:ext cx="4072991" cy="282931"/>
          </a:xfrm>
          <a:prstGeom prst="rect">
            <a:avLst/>
          </a:prstGeom>
        </p:spPr>
        <p:txBody>
          <a:bodyPr vert="horz" wrap="square" lIns="0" tIns="0" rIns="0" bIns="0" rtlCol="0" anchor="t">
            <a:noAutofit/>
          </a:bodyPr>
          <a:lstStyle>
            <a:lvl1pPr marL="0" marR="0" indent="0" algn="l" defTabSz="914400" rtl="0" eaLnBrk="1" latinLnBrk="0" hangingPunct="1">
              <a:lnSpc>
                <a:spcPct val="100000"/>
              </a:lnSpc>
              <a:spcBef>
                <a:spcPts val="300"/>
              </a:spcBef>
              <a:spcAft>
                <a:spcPts val="300"/>
              </a:spcAft>
              <a:buClrTx/>
              <a:buSzTx/>
              <a:buFontTx/>
              <a:buNone/>
              <a:tabLst/>
              <a:defRPr sz="1200" b="1" i="0" u="none" strike="noStrike" cap="none" spc="0" baseline="0">
                <a:ln>
                  <a:noFill/>
                </a:ln>
                <a:solidFill>
                  <a:schemeClr val="tx2"/>
                </a:solidFill>
                <a:uFillTx/>
                <a:latin typeface="Arial" charset="0"/>
                <a:ea typeface="Arial" charset="0"/>
                <a:cs typeface="Arial" charset="0"/>
                <a:sym typeface="Arial"/>
              </a:defRPr>
            </a:lvl1pPr>
            <a:lvl2pPr marL="177800" marR="0" indent="-169862"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2pPr>
            <a:lvl3pPr marL="367241" marR="0" indent="-148166"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3pPr>
            <a:lvl4pPr marL="706119" marR="0" indent="-248919"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4pPr>
            <a:lvl5pPr marL="934719" marR="0" indent="-248919"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5pPr>
            <a:lvl6pPr marL="24638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6pPr>
            <a:lvl7pPr marL="29210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7pPr>
            <a:lvl8pPr marL="33782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8pPr>
            <a:lvl9pPr marL="38354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9pPr>
          </a:lstStyle>
          <a:p>
            <a:pPr defTabSz="1463003">
              <a:spcBef>
                <a:spcPts val="480"/>
              </a:spcBef>
              <a:spcAft>
                <a:spcPts val="480"/>
              </a:spcAft>
              <a:defRPr/>
            </a:pPr>
            <a:r>
              <a:rPr lang="es-ES_tradnl" sz="2400" b="0" kern="0">
                <a:solidFill>
                  <a:schemeClr val="accent3">
                    <a:lumMod val="40000"/>
                    <a:lumOff val="60000"/>
                  </a:schemeClr>
                </a:solidFill>
                <a:latin typeface="IBM Plex Sans"/>
              </a:rPr>
              <a:t>Sencilla</a:t>
            </a:r>
          </a:p>
        </p:txBody>
      </p:sp>
      <p:sp>
        <p:nvSpPr>
          <p:cNvPr id="36" name="Text Placeholder 3">
            <a:extLst>
              <a:ext uri="{FF2B5EF4-FFF2-40B4-BE49-F238E27FC236}">
                <a16:creationId xmlns:a16="http://schemas.microsoft.com/office/drawing/2014/main" id="{51E5B4C2-92CC-8E4A-A8FF-4EBE1CCA657E}"/>
              </a:ext>
            </a:extLst>
          </p:cNvPr>
          <p:cNvSpPr txBox="1">
            <a:spLocks/>
          </p:cNvSpPr>
          <p:nvPr/>
        </p:nvSpPr>
        <p:spPr>
          <a:xfrm>
            <a:off x="227618" y="3955062"/>
            <a:ext cx="4072991" cy="282931"/>
          </a:xfrm>
          <a:prstGeom prst="rect">
            <a:avLst/>
          </a:prstGeom>
        </p:spPr>
        <p:txBody>
          <a:bodyPr vert="horz" wrap="square" lIns="0" tIns="0" rIns="0" bIns="0" rtlCol="0" anchor="t">
            <a:noAutofit/>
          </a:bodyPr>
          <a:lstStyle>
            <a:lvl1pPr marL="0" marR="0" indent="0" algn="l" defTabSz="914400" rtl="0" eaLnBrk="1" latinLnBrk="0" hangingPunct="1">
              <a:lnSpc>
                <a:spcPct val="100000"/>
              </a:lnSpc>
              <a:spcBef>
                <a:spcPts val="300"/>
              </a:spcBef>
              <a:spcAft>
                <a:spcPts val="300"/>
              </a:spcAft>
              <a:buClrTx/>
              <a:buSzTx/>
              <a:buFontTx/>
              <a:buNone/>
              <a:tabLst/>
              <a:defRPr sz="1200" b="1" i="0" u="none" strike="noStrike" cap="none" spc="0" baseline="0">
                <a:ln>
                  <a:noFill/>
                </a:ln>
                <a:solidFill>
                  <a:schemeClr val="tx2"/>
                </a:solidFill>
                <a:uFillTx/>
                <a:latin typeface="Arial" charset="0"/>
                <a:ea typeface="Arial" charset="0"/>
                <a:cs typeface="Arial" charset="0"/>
                <a:sym typeface="Arial"/>
              </a:defRPr>
            </a:lvl1pPr>
            <a:lvl2pPr marL="177800" marR="0" indent="-169862"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2pPr>
            <a:lvl3pPr marL="367241" marR="0" indent="-148166"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3pPr>
            <a:lvl4pPr marL="706119" marR="0" indent="-248919"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4pPr>
            <a:lvl5pPr marL="934719" marR="0" indent="-248919"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5pPr>
            <a:lvl6pPr marL="24638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6pPr>
            <a:lvl7pPr marL="29210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7pPr>
            <a:lvl8pPr marL="33782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8pPr>
            <a:lvl9pPr marL="38354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9pPr>
          </a:lstStyle>
          <a:p>
            <a:pPr defTabSz="1463003">
              <a:spcBef>
                <a:spcPts val="480"/>
              </a:spcBef>
              <a:spcAft>
                <a:spcPts val="480"/>
              </a:spcAft>
              <a:defRPr/>
            </a:pPr>
            <a:r>
              <a:rPr lang="es-ES_tradnl" sz="2400" b="0" kern="0" dirty="0">
                <a:solidFill>
                  <a:schemeClr val="accent3">
                    <a:lumMod val="40000"/>
                    <a:lumOff val="60000"/>
                  </a:schemeClr>
                </a:solidFill>
                <a:latin typeface="IBM Plex Sans"/>
              </a:rPr>
              <a:t>Integrada</a:t>
            </a:r>
          </a:p>
        </p:txBody>
      </p:sp>
      <p:sp>
        <p:nvSpPr>
          <p:cNvPr id="39" name="Text Placeholder 3">
            <a:extLst>
              <a:ext uri="{FF2B5EF4-FFF2-40B4-BE49-F238E27FC236}">
                <a16:creationId xmlns:a16="http://schemas.microsoft.com/office/drawing/2014/main" id="{DF0CE1B8-F019-AB4C-9404-2BB597EE09E6}"/>
              </a:ext>
            </a:extLst>
          </p:cNvPr>
          <p:cNvSpPr txBox="1">
            <a:spLocks/>
          </p:cNvSpPr>
          <p:nvPr/>
        </p:nvSpPr>
        <p:spPr>
          <a:xfrm>
            <a:off x="237065" y="1223273"/>
            <a:ext cx="3434081" cy="494939"/>
          </a:xfrm>
          <a:prstGeom prst="rect">
            <a:avLst/>
          </a:prstGeom>
        </p:spPr>
        <p:txBody>
          <a:bodyPr vert="horz" wrap="square" lIns="0" tIns="0" rIns="0" bIns="0" rtlCol="0" anchor="t">
            <a:noAutofit/>
          </a:bodyPr>
          <a:lstStyle>
            <a:lvl1pPr marL="0" marR="0" indent="0" algn="l" defTabSz="914400" rtl="0" eaLnBrk="1" latinLnBrk="0" hangingPunct="1">
              <a:lnSpc>
                <a:spcPct val="100000"/>
              </a:lnSpc>
              <a:spcBef>
                <a:spcPts val="300"/>
              </a:spcBef>
              <a:spcAft>
                <a:spcPts val="300"/>
              </a:spcAft>
              <a:buClrTx/>
              <a:buSzTx/>
              <a:buFontTx/>
              <a:buNone/>
              <a:tabLst/>
              <a:defRPr sz="1200" b="1" i="0" u="none" strike="noStrike" cap="none" spc="0" baseline="0">
                <a:ln>
                  <a:noFill/>
                </a:ln>
                <a:solidFill>
                  <a:schemeClr val="tx2"/>
                </a:solidFill>
                <a:uFillTx/>
                <a:latin typeface="Arial" charset="0"/>
                <a:ea typeface="Arial" charset="0"/>
                <a:cs typeface="Arial" charset="0"/>
                <a:sym typeface="Arial"/>
              </a:defRPr>
            </a:lvl1pPr>
            <a:lvl2pPr marL="177800" marR="0" indent="-169862"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2pPr>
            <a:lvl3pPr marL="367241" marR="0" indent="-148166"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3pPr>
            <a:lvl4pPr marL="706119" marR="0" indent="-248919"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4pPr>
            <a:lvl5pPr marL="934719" marR="0" indent="-248919"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5pPr>
            <a:lvl6pPr marL="24638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6pPr>
            <a:lvl7pPr marL="29210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7pPr>
            <a:lvl8pPr marL="33782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8pPr>
            <a:lvl9pPr marL="38354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9pPr>
          </a:lstStyle>
          <a:p>
            <a:pPr marL="7938" lvl="1" indent="0">
              <a:buNone/>
            </a:pPr>
            <a:r>
              <a:rPr lang="es-ES_tradnl" sz="1400" dirty="0">
                <a:solidFill>
                  <a:schemeClr val="bg1"/>
                </a:solidFill>
                <a:latin typeface="IBM Plex Sans Light" panose="020B0403050203000203" pitchFamily="34" charset="77"/>
              </a:rPr>
              <a:t>Mantener los datos donde reside</a:t>
            </a:r>
            <a:endParaRPr lang="es-ES_tradnl" sz="1400" b="0" dirty="0">
              <a:solidFill>
                <a:schemeClr val="bg1"/>
              </a:solidFill>
              <a:latin typeface="IBM Plex Sans Light" panose="020B0403050203000203" pitchFamily="34" charset="77"/>
            </a:endParaRPr>
          </a:p>
        </p:txBody>
      </p:sp>
      <p:sp>
        <p:nvSpPr>
          <p:cNvPr id="40" name="Text Placeholder 3">
            <a:extLst>
              <a:ext uri="{FF2B5EF4-FFF2-40B4-BE49-F238E27FC236}">
                <a16:creationId xmlns:a16="http://schemas.microsoft.com/office/drawing/2014/main" id="{A5AFB8B9-A9A9-8F41-9BFD-A73CB5AE1121}"/>
              </a:ext>
            </a:extLst>
          </p:cNvPr>
          <p:cNvSpPr txBox="1">
            <a:spLocks/>
          </p:cNvSpPr>
          <p:nvPr/>
        </p:nvSpPr>
        <p:spPr>
          <a:xfrm>
            <a:off x="237065" y="2163734"/>
            <a:ext cx="3434081" cy="494939"/>
          </a:xfrm>
          <a:prstGeom prst="rect">
            <a:avLst/>
          </a:prstGeom>
        </p:spPr>
        <p:txBody>
          <a:bodyPr vert="horz" wrap="square" lIns="0" tIns="0" rIns="0" bIns="0" rtlCol="0" anchor="t">
            <a:noAutofit/>
          </a:bodyPr>
          <a:lstStyle>
            <a:defPPr>
              <a:defRPr lang="en-US"/>
            </a:defPPr>
            <a:lvl1pPr marR="0" indent="0" defTabSz="914400">
              <a:lnSpc>
                <a:spcPct val="100000"/>
              </a:lnSpc>
              <a:spcBef>
                <a:spcPts val="300"/>
              </a:spcBef>
              <a:spcAft>
                <a:spcPts val="300"/>
              </a:spcAft>
              <a:buClrTx/>
              <a:buSzTx/>
              <a:buFontTx/>
              <a:buNone/>
              <a:tabLst/>
              <a:defRPr sz="1400" b="0" i="0" u="none" strike="noStrike" cap="none" spc="0" baseline="0">
                <a:ln>
                  <a:noFill/>
                </a:ln>
                <a:solidFill>
                  <a:schemeClr val="bg1"/>
                </a:solidFill>
                <a:uFillTx/>
                <a:latin typeface="IBM Plex Sans Light" panose="020B0403050203000203" pitchFamily="34" charset="77"/>
                <a:ea typeface="Arial" charset="0"/>
                <a:cs typeface="Arial" charset="0"/>
              </a:defRPr>
            </a:lvl1pPr>
            <a:lvl2pPr marL="177800" marR="0" indent="-169862" defTabSz="914400">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defRPr>
            </a:lvl2pPr>
            <a:lvl3pPr marL="367241" marR="0" indent="-148166" defTabSz="914400">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defRPr>
            </a:lvl3pPr>
            <a:lvl4pPr marL="706119" marR="0" indent="-248919" defTabSz="914400">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defRPr>
            </a:lvl4pPr>
            <a:lvl5pPr marL="934719" marR="0" indent="-248919" defTabSz="914400">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defRPr>
            </a:lvl5pPr>
            <a:lvl6pPr marL="2463800" marR="0" indent="-177800" defTabSz="914400">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defRPr>
            </a:lvl6pPr>
            <a:lvl7pPr marL="2921000" marR="0" indent="-177800" defTabSz="914400">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defRPr>
            </a:lvl7pPr>
            <a:lvl8pPr marL="3378200" marR="0" indent="-177800" defTabSz="914400">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defRPr>
            </a:lvl8pPr>
            <a:lvl9pPr marL="3835400" marR="0" indent="-177800" defTabSz="914400">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defRPr>
            </a:lvl9pPr>
          </a:lstStyle>
          <a:p>
            <a:r>
              <a:rPr lang="es-ES_tradnl" dirty="0"/>
              <a:t>Construido sobre tecnologías abiertas federadas</a:t>
            </a:r>
          </a:p>
        </p:txBody>
      </p:sp>
      <p:sp>
        <p:nvSpPr>
          <p:cNvPr id="41" name="Text Placeholder 3">
            <a:extLst>
              <a:ext uri="{FF2B5EF4-FFF2-40B4-BE49-F238E27FC236}">
                <a16:creationId xmlns:a16="http://schemas.microsoft.com/office/drawing/2014/main" id="{408B2365-36C4-1E49-BB13-853BB66BF597}"/>
              </a:ext>
            </a:extLst>
          </p:cNvPr>
          <p:cNvSpPr txBox="1">
            <a:spLocks/>
          </p:cNvSpPr>
          <p:nvPr/>
        </p:nvSpPr>
        <p:spPr>
          <a:xfrm>
            <a:off x="237065" y="3187373"/>
            <a:ext cx="3434081" cy="494939"/>
          </a:xfrm>
          <a:prstGeom prst="rect">
            <a:avLst/>
          </a:prstGeom>
        </p:spPr>
        <p:txBody>
          <a:bodyPr vert="horz" wrap="square" lIns="0" tIns="0" rIns="0" bIns="0" rtlCol="0" anchor="t">
            <a:noAutofit/>
          </a:bodyPr>
          <a:lstStyle>
            <a:lvl1pPr marL="0" marR="0" indent="0" algn="l" defTabSz="914400" rtl="0" eaLnBrk="1" latinLnBrk="0" hangingPunct="1">
              <a:lnSpc>
                <a:spcPct val="100000"/>
              </a:lnSpc>
              <a:spcBef>
                <a:spcPts val="300"/>
              </a:spcBef>
              <a:spcAft>
                <a:spcPts val="300"/>
              </a:spcAft>
              <a:buClrTx/>
              <a:buSzTx/>
              <a:buFontTx/>
              <a:buNone/>
              <a:tabLst/>
              <a:defRPr sz="1200" b="1" i="0" u="none" strike="noStrike" cap="none" spc="0" baseline="0">
                <a:ln>
                  <a:noFill/>
                </a:ln>
                <a:solidFill>
                  <a:schemeClr val="tx2"/>
                </a:solidFill>
                <a:uFillTx/>
                <a:latin typeface="Arial" charset="0"/>
                <a:ea typeface="Arial" charset="0"/>
                <a:cs typeface="Arial" charset="0"/>
                <a:sym typeface="Arial"/>
              </a:defRPr>
            </a:lvl1pPr>
            <a:lvl2pPr marL="177800" marR="0" indent="-169862"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2pPr>
            <a:lvl3pPr marL="367241" marR="0" indent="-148166"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3pPr>
            <a:lvl4pPr marL="706119" marR="0" indent="-248919"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4pPr>
            <a:lvl5pPr marL="934719" marR="0" indent="-248919"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5pPr>
            <a:lvl6pPr marL="24638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6pPr>
            <a:lvl7pPr marL="29210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7pPr>
            <a:lvl8pPr marL="33782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8pPr>
            <a:lvl9pPr marL="38354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9pPr>
          </a:lstStyle>
          <a:p>
            <a:r>
              <a:rPr lang="es-ES_tradnl" sz="1400" b="0" dirty="0">
                <a:solidFill>
                  <a:schemeClr val="bg1"/>
                </a:solidFill>
                <a:latin typeface="IBM Plex Sans Light" panose="020B0403050203000203" pitchFamily="34" charset="77"/>
              </a:rPr>
              <a:t>Reducir la complejidad y acelerar la producción utilizando un conjunto común de mejores prácticas</a:t>
            </a:r>
          </a:p>
        </p:txBody>
      </p:sp>
      <p:sp>
        <p:nvSpPr>
          <p:cNvPr id="53" name="Text Placeholder 3">
            <a:extLst>
              <a:ext uri="{FF2B5EF4-FFF2-40B4-BE49-F238E27FC236}">
                <a16:creationId xmlns:a16="http://schemas.microsoft.com/office/drawing/2014/main" id="{B8611718-4F61-BE4E-A8BD-790B1987D2C8}"/>
              </a:ext>
            </a:extLst>
          </p:cNvPr>
          <p:cNvSpPr txBox="1">
            <a:spLocks/>
          </p:cNvSpPr>
          <p:nvPr/>
        </p:nvSpPr>
        <p:spPr>
          <a:xfrm>
            <a:off x="237065" y="4332160"/>
            <a:ext cx="3998672" cy="494939"/>
          </a:xfrm>
          <a:prstGeom prst="rect">
            <a:avLst/>
          </a:prstGeom>
        </p:spPr>
        <p:txBody>
          <a:bodyPr vert="horz" wrap="square" lIns="0" tIns="0" rIns="0" bIns="0" rtlCol="0" anchor="t">
            <a:noAutofit/>
          </a:bodyPr>
          <a:lstStyle>
            <a:lvl1pPr marL="0" marR="0" indent="0" algn="l" defTabSz="914400" rtl="0" eaLnBrk="1" latinLnBrk="0" hangingPunct="1">
              <a:lnSpc>
                <a:spcPct val="100000"/>
              </a:lnSpc>
              <a:spcBef>
                <a:spcPts val="300"/>
              </a:spcBef>
              <a:spcAft>
                <a:spcPts val="300"/>
              </a:spcAft>
              <a:buClrTx/>
              <a:buSzTx/>
              <a:buFontTx/>
              <a:buNone/>
              <a:tabLst/>
              <a:defRPr sz="1200" b="1" i="0" u="none" strike="noStrike" cap="none" spc="0" baseline="0">
                <a:ln>
                  <a:noFill/>
                </a:ln>
                <a:solidFill>
                  <a:schemeClr val="tx2"/>
                </a:solidFill>
                <a:uFillTx/>
                <a:latin typeface="Arial" charset="0"/>
                <a:ea typeface="Arial" charset="0"/>
                <a:cs typeface="Arial" charset="0"/>
                <a:sym typeface="Arial"/>
              </a:defRPr>
            </a:lvl1pPr>
            <a:lvl2pPr marL="177800" marR="0" indent="-169862"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2pPr>
            <a:lvl3pPr marL="367241" marR="0" indent="-148166"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3pPr>
            <a:lvl4pPr marL="706119" marR="0" indent="-248919"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4pPr>
            <a:lvl5pPr marL="934719" marR="0" indent="-248919"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5pPr>
            <a:lvl6pPr marL="24638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6pPr>
            <a:lvl7pPr marL="29210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7pPr>
            <a:lvl8pPr marL="33782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8pPr>
            <a:lvl9pPr marL="38354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9pPr>
          </a:lstStyle>
          <a:p>
            <a:r>
              <a:rPr lang="es-ES_tradnl" sz="1400" b="0" dirty="0">
                <a:solidFill>
                  <a:schemeClr val="bg1"/>
                </a:solidFill>
                <a:latin typeface="IBM Plex Sans Light" panose="020B0403050203000203" pitchFamily="34" charset="77"/>
              </a:rPr>
              <a:t>Abordar casos de uso transversales</a:t>
            </a:r>
          </a:p>
        </p:txBody>
      </p:sp>
      <p:sp>
        <p:nvSpPr>
          <p:cNvPr id="54" name="Freeform 53">
            <a:extLst>
              <a:ext uri="{FF2B5EF4-FFF2-40B4-BE49-F238E27FC236}">
                <a16:creationId xmlns:a16="http://schemas.microsoft.com/office/drawing/2014/main" id="{3534E943-2099-D349-A788-3D34517204AA}"/>
              </a:ext>
            </a:extLst>
          </p:cNvPr>
          <p:cNvSpPr/>
          <p:nvPr/>
        </p:nvSpPr>
        <p:spPr bwMode="auto">
          <a:xfrm>
            <a:off x="3463909" y="608349"/>
            <a:ext cx="5263187" cy="3071031"/>
          </a:xfrm>
          <a:custGeom>
            <a:avLst/>
            <a:gdLst>
              <a:gd name="connsiteX0" fmla="*/ 0 w 6114554"/>
              <a:gd name="connsiteY0" fmla="*/ 2719347 h 3729162"/>
              <a:gd name="connsiteX1" fmla="*/ 4293705 w 6114554"/>
              <a:gd name="connsiteY1" fmla="*/ 0 h 3729162"/>
              <a:gd name="connsiteX2" fmla="*/ 6114554 w 6114554"/>
              <a:gd name="connsiteY2" fmla="*/ 1152940 h 3729162"/>
              <a:gd name="connsiteX3" fmla="*/ 1789044 w 6114554"/>
              <a:gd name="connsiteY3" fmla="*/ 3729162 h 3729162"/>
              <a:gd name="connsiteX4" fmla="*/ 0 w 6114554"/>
              <a:gd name="connsiteY4" fmla="*/ 2719347 h 3729162"/>
              <a:gd name="connsiteX0" fmla="*/ 0 w 6114554"/>
              <a:gd name="connsiteY0" fmla="*/ 2597101 h 3606916"/>
              <a:gd name="connsiteX1" fmla="*/ 4479519 w 6114554"/>
              <a:gd name="connsiteY1" fmla="*/ 0 h 3606916"/>
              <a:gd name="connsiteX2" fmla="*/ 6114554 w 6114554"/>
              <a:gd name="connsiteY2" fmla="*/ 1030694 h 3606916"/>
              <a:gd name="connsiteX3" fmla="*/ 1789044 w 6114554"/>
              <a:gd name="connsiteY3" fmla="*/ 3606916 h 3606916"/>
              <a:gd name="connsiteX4" fmla="*/ 0 w 6114554"/>
              <a:gd name="connsiteY4" fmla="*/ 2597101 h 3606916"/>
              <a:gd name="connsiteX0" fmla="*/ 0 w 6114554"/>
              <a:gd name="connsiteY0" fmla="*/ 2557982 h 3567797"/>
              <a:gd name="connsiteX1" fmla="*/ 4494188 w 6114554"/>
              <a:gd name="connsiteY1" fmla="*/ 0 h 3567797"/>
              <a:gd name="connsiteX2" fmla="*/ 6114554 w 6114554"/>
              <a:gd name="connsiteY2" fmla="*/ 991575 h 3567797"/>
              <a:gd name="connsiteX3" fmla="*/ 1789044 w 6114554"/>
              <a:gd name="connsiteY3" fmla="*/ 3567797 h 3567797"/>
              <a:gd name="connsiteX4" fmla="*/ 0 w 6114554"/>
              <a:gd name="connsiteY4" fmla="*/ 2557982 h 3567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4554" h="3567797">
                <a:moveTo>
                  <a:pt x="0" y="2557982"/>
                </a:moveTo>
                <a:lnTo>
                  <a:pt x="4494188" y="0"/>
                </a:lnTo>
                <a:lnTo>
                  <a:pt x="6114554" y="991575"/>
                </a:lnTo>
                <a:lnTo>
                  <a:pt x="1789044" y="3567797"/>
                </a:lnTo>
                <a:lnTo>
                  <a:pt x="0" y="2557982"/>
                </a:lnTo>
                <a:close/>
              </a:path>
            </a:pathLst>
          </a:custGeom>
          <a:gradFill>
            <a:gsLst>
              <a:gs pos="0">
                <a:srgbClr val="5F05EA">
                  <a:alpha val="0"/>
                </a:srgbClr>
              </a:gs>
              <a:gs pos="100000">
                <a:srgbClr val="8A3FFC"/>
              </a:gs>
            </a:gsLst>
            <a:lin ang="5400000" scaled="1"/>
          </a:gradFill>
          <a:ln w="19050">
            <a:no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defTabSz="914400" fontAlgn="base">
              <a:spcBef>
                <a:spcPct val="0"/>
              </a:spcBef>
              <a:spcAft>
                <a:spcPct val="0"/>
              </a:spcAft>
            </a:pPr>
            <a:endParaRPr lang="es-ES_tradnl" sz="900">
              <a:solidFill>
                <a:srgbClr val="191919"/>
              </a:solidFill>
              <a:latin typeface="IBM Plex Sans" panose="020B0503050203000203" pitchFamily="34" charset="77"/>
            </a:endParaRPr>
          </a:p>
        </p:txBody>
      </p:sp>
      <p:sp>
        <p:nvSpPr>
          <p:cNvPr id="55" name="Rectangle 54">
            <a:extLst>
              <a:ext uri="{FF2B5EF4-FFF2-40B4-BE49-F238E27FC236}">
                <a16:creationId xmlns:a16="http://schemas.microsoft.com/office/drawing/2014/main" id="{74A7DF1B-3E7C-EC42-B86C-87AF1F7FA2AD}"/>
              </a:ext>
            </a:extLst>
          </p:cNvPr>
          <p:cNvSpPr/>
          <p:nvPr/>
        </p:nvSpPr>
        <p:spPr>
          <a:xfrm>
            <a:off x="2711390" y="1583377"/>
            <a:ext cx="5789847" cy="461665"/>
          </a:xfrm>
          <a:prstGeom prst="rect">
            <a:avLst/>
          </a:prstGeom>
        </p:spPr>
        <p:txBody>
          <a:bodyPr wrap="square">
            <a:spAutoFit/>
            <a:scene3d>
              <a:camera prst="isometricTopUp"/>
              <a:lightRig rig="threePt" dir="t"/>
            </a:scene3d>
          </a:bodyPr>
          <a:lstStyle/>
          <a:p>
            <a:pPr algn="ctr"/>
            <a:r>
              <a:rPr lang="es-ES_tradnl" sz="2400" b="1" kern="0">
                <a:solidFill>
                  <a:schemeClr val="accent3">
                    <a:lumMod val="40000"/>
                    <a:lumOff val="60000"/>
                  </a:schemeClr>
                </a:solidFill>
                <a:latin typeface="IBM Plex Sans"/>
              </a:rPr>
              <a:t>Plataforma de Seguridad Multicloud</a:t>
            </a:r>
          </a:p>
        </p:txBody>
      </p:sp>
      <p:sp>
        <p:nvSpPr>
          <p:cNvPr id="63" name="Rectangle 62">
            <a:extLst>
              <a:ext uri="{FF2B5EF4-FFF2-40B4-BE49-F238E27FC236}">
                <a16:creationId xmlns:a16="http://schemas.microsoft.com/office/drawing/2014/main" id="{5CCB3642-E88F-744E-917D-B6D95092ADFD}"/>
              </a:ext>
            </a:extLst>
          </p:cNvPr>
          <p:cNvSpPr/>
          <p:nvPr/>
        </p:nvSpPr>
        <p:spPr>
          <a:xfrm rot="10800000" flipH="1">
            <a:off x="6424236" y="2309691"/>
            <a:ext cx="70560" cy="71603"/>
          </a:xfrm>
          <a:prstGeom prst="rect">
            <a:avLst/>
          </a:prstGeom>
          <a:solidFill>
            <a:schemeClr val="accent2">
              <a:lumMod val="75000"/>
              <a:alpha val="0"/>
            </a:schemeClr>
          </a:solidFill>
          <a:ln>
            <a:noFill/>
          </a:ln>
          <a:scene3d>
            <a:camera prst="isometricRightUp"/>
            <a:lightRig rig="threePt" dir="t"/>
          </a:scene3d>
        </p:spPr>
        <p:style>
          <a:lnRef idx="1">
            <a:schemeClr val="accent1"/>
          </a:lnRef>
          <a:fillRef idx="2">
            <a:schemeClr val="accent1"/>
          </a:fillRef>
          <a:effectRef idx="1">
            <a:schemeClr val="accent1"/>
          </a:effectRef>
          <a:fontRef idx="minor">
            <a:schemeClr val="dk1"/>
          </a:fontRef>
        </p:style>
        <p:txBody>
          <a:bodyPr vert="vert" lIns="0" tIns="182880" rIns="0" bIns="0" rtlCol="0" anchor="ctr"/>
          <a:lstStyle/>
          <a:p>
            <a:r>
              <a:rPr lang="es-ES_tradnl" sz="400" dirty="0">
                <a:solidFill>
                  <a:schemeClr val="bg2">
                    <a:alpha val="0"/>
                  </a:schemeClr>
                </a:solidFill>
                <a:latin typeface="IBM Plex Sans" panose="020B0503050203000203" pitchFamily="34" charset="77"/>
              </a:rPr>
              <a:t>Orquestación</a:t>
            </a:r>
          </a:p>
        </p:txBody>
      </p:sp>
      <p:pic>
        <p:nvPicPr>
          <p:cNvPr id="64" name="Picture 49">
            <a:extLst>
              <a:ext uri="{FF2B5EF4-FFF2-40B4-BE49-F238E27FC236}">
                <a16:creationId xmlns:a16="http://schemas.microsoft.com/office/drawing/2014/main" id="{4B24EEDE-61AA-E94B-ACC9-65867C03964B}"/>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187586" y="978327"/>
            <a:ext cx="1096663" cy="708374"/>
          </a:xfrm>
          <a:prstGeom prst="rect">
            <a:avLst/>
          </a:prstGeom>
        </p:spPr>
      </p:pic>
      <p:pic>
        <p:nvPicPr>
          <p:cNvPr id="65" name="Picture 101">
            <a:extLst>
              <a:ext uri="{FF2B5EF4-FFF2-40B4-BE49-F238E27FC236}">
                <a16:creationId xmlns:a16="http://schemas.microsoft.com/office/drawing/2014/main" id="{4BD172D1-86FB-334D-9A94-2C3769FB27F0}"/>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6693482" y="1279324"/>
            <a:ext cx="1096663" cy="708374"/>
          </a:xfrm>
          <a:prstGeom prst="rect">
            <a:avLst/>
          </a:prstGeom>
        </p:spPr>
      </p:pic>
      <p:pic>
        <p:nvPicPr>
          <p:cNvPr id="66" name="Picture 102">
            <a:extLst>
              <a:ext uri="{FF2B5EF4-FFF2-40B4-BE49-F238E27FC236}">
                <a16:creationId xmlns:a16="http://schemas.microsoft.com/office/drawing/2014/main" id="{1D95F937-D4A7-BD46-8FF5-44D27DDCC6ED}"/>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6199832" y="1580620"/>
            <a:ext cx="1096663" cy="708374"/>
          </a:xfrm>
          <a:prstGeom prst="rect">
            <a:avLst/>
          </a:prstGeom>
        </p:spPr>
      </p:pic>
      <p:pic>
        <p:nvPicPr>
          <p:cNvPr id="67" name="Picture 103">
            <a:extLst>
              <a:ext uri="{FF2B5EF4-FFF2-40B4-BE49-F238E27FC236}">
                <a16:creationId xmlns:a16="http://schemas.microsoft.com/office/drawing/2014/main" id="{4781D0D7-6E3E-734D-85F2-A5D9C50BF7DD}"/>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5705726" y="1881618"/>
            <a:ext cx="1096663" cy="708374"/>
          </a:xfrm>
          <a:prstGeom prst="rect">
            <a:avLst/>
          </a:prstGeom>
        </p:spPr>
      </p:pic>
      <p:pic>
        <p:nvPicPr>
          <p:cNvPr id="68" name="Picture 104">
            <a:extLst>
              <a:ext uri="{FF2B5EF4-FFF2-40B4-BE49-F238E27FC236}">
                <a16:creationId xmlns:a16="http://schemas.microsoft.com/office/drawing/2014/main" id="{93C9D76A-C5E2-964E-B237-E554C6393023}"/>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5212077" y="2182914"/>
            <a:ext cx="1096663" cy="708374"/>
          </a:xfrm>
          <a:prstGeom prst="rect">
            <a:avLst/>
          </a:prstGeom>
        </p:spPr>
      </p:pic>
      <p:pic>
        <p:nvPicPr>
          <p:cNvPr id="69" name="Picture 107">
            <a:extLst>
              <a:ext uri="{FF2B5EF4-FFF2-40B4-BE49-F238E27FC236}">
                <a16:creationId xmlns:a16="http://schemas.microsoft.com/office/drawing/2014/main" id="{670D0F91-1C19-5141-9434-AC9CDB2E96C1}"/>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4718427" y="2484060"/>
            <a:ext cx="1096663" cy="708374"/>
          </a:xfrm>
          <a:prstGeom prst="rect">
            <a:avLst/>
          </a:prstGeom>
        </p:spPr>
      </p:pic>
      <p:pic>
        <p:nvPicPr>
          <p:cNvPr id="70" name="Picture 111">
            <a:extLst>
              <a:ext uri="{FF2B5EF4-FFF2-40B4-BE49-F238E27FC236}">
                <a16:creationId xmlns:a16="http://schemas.microsoft.com/office/drawing/2014/main" id="{8B960106-C7EA-7443-A91F-287826951847}"/>
              </a:ext>
            </a:extLst>
          </p:cNvPr>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4224322" y="2785058"/>
            <a:ext cx="1096663" cy="708374"/>
          </a:xfrm>
          <a:prstGeom prst="rect">
            <a:avLst/>
          </a:prstGeom>
        </p:spPr>
      </p:pic>
      <p:sp>
        <p:nvSpPr>
          <p:cNvPr id="79" name="Text Placeholder 3">
            <a:extLst>
              <a:ext uri="{FF2B5EF4-FFF2-40B4-BE49-F238E27FC236}">
                <a16:creationId xmlns:a16="http://schemas.microsoft.com/office/drawing/2014/main" id="{48A2C031-7B40-8042-92F3-B766E282B437}"/>
              </a:ext>
            </a:extLst>
          </p:cNvPr>
          <p:cNvSpPr txBox="1">
            <a:spLocks/>
          </p:cNvSpPr>
          <p:nvPr/>
        </p:nvSpPr>
        <p:spPr>
          <a:xfrm>
            <a:off x="7064780" y="3061328"/>
            <a:ext cx="1060683" cy="211062"/>
          </a:xfrm>
          <a:prstGeom prst="rect">
            <a:avLst/>
          </a:prstGeom>
          <a:scene3d>
            <a:camera prst="isometricTopUp"/>
            <a:lightRig rig="threePt" dir="t"/>
          </a:scene3d>
        </p:spPr>
        <p:txBody>
          <a:bodyPr vert="horz" wrap="square" lIns="0" tIns="0" rIns="0" bIns="0" rtlCol="0" anchor="t">
            <a:noAutofit/>
          </a:bodyPr>
          <a:lstStyle>
            <a:lvl1pPr marL="0" marR="0" indent="0" algn="l" defTabSz="914400" rtl="0" eaLnBrk="1" latinLnBrk="0" hangingPunct="1">
              <a:lnSpc>
                <a:spcPct val="100000"/>
              </a:lnSpc>
              <a:spcBef>
                <a:spcPts val="300"/>
              </a:spcBef>
              <a:spcAft>
                <a:spcPts val="300"/>
              </a:spcAft>
              <a:buClrTx/>
              <a:buSzTx/>
              <a:buFontTx/>
              <a:buNone/>
              <a:tabLst/>
              <a:defRPr sz="1200" b="1" i="0" u="none" strike="noStrike" cap="none" spc="0" baseline="0">
                <a:ln>
                  <a:noFill/>
                </a:ln>
                <a:solidFill>
                  <a:schemeClr val="tx2"/>
                </a:solidFill>
                <a:uFillTx/>
                <a:latin typeface="Arial" charset="0"/>
                <a:ea typeface="Arial" charset="0"/>
                <a:cs typeface="Arial" charset="0"/>
                <a:sym typeface="Arial"/>
              </a:defRPr>
            </a:lvl1pPr>
            <a:lvl2pPr marL="177800" marR="0" indent="-169862"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2pPr>
            <a:lvl3pPr marL="367241" marR="0" indent="-148166"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3pPr>
            <a:lvl4pPr marL="706119" marR="0" indent="-248919"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4pPr>
            <a:lvl5pPr marL="934719" marR="0" indent="-248919"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5pPr>
            <a:lvl6pPr marL="24638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6pPr>
            <a:lvl7pPr marL="29210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7pPr>
            <a:lvl8pPr marL="33782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8pPr>
            <a:lvl9pPr marL="38354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9pPr>
          </a:lstStyle>
          <a:p>
            <a:pPr algn="ctr" defTabSz="1463003">
              <a:spcBef>
                <a:spcPts val="480"/>
              </a:spcBef>
              <a:spcAft>
                <a:spcPts val="480"/>
              </a:spcAft>
              <a:defRPr/>
            </a:pPr>
            <a:r>
              <a:rPr lang="es-ES_tradnl" sz="1100" b="0" kern="0" dirty="0">
                <a:solidFill>
                  <a:schemeClr val="bg1">
                    <a:lumMod val="65000"/>
                  </a:schemeClr>
                </a:solidFill>
                <a:latin typeface="IBM Plex Sans" panose="020B0503050203000203" pitchFamily="34" charset="77"/>
              </a:rPr>
              <a:t>Nube Privada</a:t>
            </a:r>
          </a:p>
        </p:txBody>
      </p:sp>
      <p:sp>
        <p:nvSpPr>
          <p:cNvPr id="80" name="Text Placeholder 3">
            <a:extLst>
              <a:ext uri="{FF2B5EF4-FFF2-40B4-BE49-F238E27FC236}">
                <a16:creationId xmlns:a16="http://schemas.microsoft.com/office/drawing/2014/main" id="{474C49EF-1B50-A749-8EC6-6B8F44C62131}"/>
              </a:ext>
            </a:extLst>
          </p:cNvPr>
          <p:cNvSpPr txBox="1">
            <a:spLocks/>
          </p:cNvSpPr>
          <p:nvPr/>
        </p:nvSpPr>
        <p:spPr>
          <a:xfrm>
            <a:off x="5635556" y="3836398"/>
            <a:ext cx="1326395" cy="211062"/>
          </a:xfrm>
          <a:prstGeom prst="rect">
            <a:avLst/>
          </a:prstGeom>
          <a:scene3d>
            <a:camera prst="isometricTopUp"/>
            <a:lightRig rig="threePt" dir="t"/>
          </a:scene3d>
        </p:spPr>
        <p:txBody>
          <a:bodyPr vert="horz" wrap="square" lIns="0" tIns="0" rIns="0" bIns="0" rtlCol="0" anchor="t">
            <a:noAutofit/>
          </a:bodyPr>
          <a:lstStyle>
            <a:lvl1pPr marL="0" marR="0" indent="0" algn="l" defTabSz="914400" rtl="0" eaLnBrk="1" latinLnBrk="0" hangingPunct="1">
              <a:lnSpc>
                <a:spcPct val="100000"/>
              </a:lnSpc>
              <a:spcBef>
                <a:spcPts val="300"/>
              </a:spcBef>
              <a:spcAft>
                <a:spcPts val="300"/>
              </a:spcAft>
              <a:buClrTx/>
              <a:buSzTx/>
              <a:buFontTx/>
              <a:buNone/>
              <a:tabLst/>
              <a:defRPr sz="1200" b="1" i="0" u="none" strike="noStrike" cap="none" spc="0" baseline="0">
                <a:ln>
                  <a:noFill/>
                </a:ln>
                <a:solidFill>
                  <a:schemeClr val="tx2"/>
                </a:solidFill>
                <a:uFillTx/>
                <a:latin typeface="Arial" charset="0"/>
                <a:ea typeface="Arial" charset="0"/>
                <a:cs typeface="Arial" charset="0"/>
                <a:sym typeface="Arial"/>
              </a:defRPr>
            </a:lvl1pPr>
            <a:lvl2pPr marL="177800" marR="0" indent="-169862"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2pPr>
            <a:lvl3pPr marL="367241" marR="0" indent="-148166"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3pPr>
            <a:lvl4pPr marL="706119" marR="0" indent="-248919"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4pPr>
            <a:lvl5pPr marL="934719" marR="0" indent="-248919"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5pPr>
            <a:lvl6pPr marL="24638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6pPr>
            <a:lvl7pPr marL="29210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7pPr>
            <a:lvl8pPr marL="33782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8pPr>
            <a:lvl9pPr marL="38354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9pPr>
          </a:lstStyle>
          <a:p>
            <a:pPr algn="ctr" defTabSz="1463003">
              <a:spcBef>
                <a:spcPts val="480"/>
              </a:spcBef>
              <a:spcAft>
                <a:spcPts val="480"/>
              </a:spcAft>
              <a:defRPr/>
            </a:pPr>
            <a:r>
              <a:rPr lang="es-ES_tradnl" sz="1100" b="0" kern="0" dirty="0">
                <a:solidFill>
                  <a:schemeClr val="bg1">
                    <a:lumMod val="65000"/>
                  </a:schemeClr>
                </a:solidFill>
                <a:latin typeface="IBM Plex Sans" panose="020B0503050203000203" pitchFamily="34" charset="77"/>
              </a:rPr>
              <a:t>Nube Publica</a:t>
            </a:r>
          </a:p>
        </p:txBody>
      </p:sp>
      <p:sp>
        <p:nvSpPr>
          <p:cNvPr id="81" name="Text Placeholder 3">
            <a:extLst>
              <a:ext uri="{FF2B5EF4-FFF2-40B4-BE49-F238E27FC236}">
                <a16:creationId xmlns:a16="http://schemas.microsoft.com/office/drawing/2014/main" id="{E8F6ECD8-557D-0D44-82F1-1D9064145792}"/>
              </a:ext>
            </a:extLst>
          </p:cNvPr>
          <p:cNvSpPr txBox="1">
            <a:spLocks/>
          </p:cNvSpPr>
          <p:nvPr/>
        </p:nvSpPr>
        <p:spPr>
          <a:xfrm>
            <a:off x="7823534" y="2425787"/>
            <a:ext cx="1684458" cy="211062"/>
          </a:xfrm>
          <a:prstGeom prst="rect">
            <a:avLst/>
          </a:prstGeom>
          <a:scene3d>
            <a:camera prst="isometricTopUp"/>
            <a:lightRig rig="threePt" dir="t"/>
          </a:scene3d>
        </p:spPr>
        <p:txBody>
          <a:bodyPr vert="horz" wrap="square" lIns="0" tIns="0" rIns="0" bIns="0" rtlCol="0" anchor="t">
            <a:noAutofit/>
          </a:bodyPr>
          <a:lstStyle>
            <a:lvl1pPr marL="0" marR="0" indent="0" algn="l" defTabSz="914400" rtl="0" eaLnBrk="1" latinLnBrk="0" hangingPunct="1">
              <a:lnSpc>
                <a:spcPct val="100000"/>
              </a:lnSpc>
              <a:spcBef>
                <a:spcPts val="300"/>
              </a:spcBef>
              <a:spcAft>
                <a:spcPts val="300"/>
              </a:spcAft>
              <a:buClrTx/>
              <a:buSzTx/>
              <a:buFontTx/>
              <a:buNone/>
              <a:tabLst/>
              <a:defRPr sz="1200" b="1" i="0" u="none" strike="noStrike" cap="none" spc="0" baseline="0">
                <a:ln>
                  <a:noFill/>
                </a:ln>
                <a:solidFill>
                  <a:schemeClr val="tx2"/>
                </a:solidFill>
                <a:uFillTx/>
                <a:latin typeface="Arial" charset="0"/>
                <a:ea typeface="Arial" charset="0"/>
                <a:cs typeface="Arial" charset="0"/>
                <a:sym typeface="Arial"/>
              </a:defRPr>
            </a:lvl1pPr>
            <a:lvl2pPr marL="177800" marR="0" indent="-169862"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2pPr>
            <a:lvl3pPr marL="367241" marR="0" indent="-148166"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3pPr>
            <a:lvl4pPr marL="706119" marR="0" indent="-248919"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4pPr>
            <a:lvl5pPr marL="934719" marR="0" indent="-248919"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5pPr>
            <a:lvl6pPr marL="24638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6pPr>
            <a:lvl7pPr marL="29210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7pPr>
            <a:lvl8pPr marL="33782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8pPr>
            <a:lvl9pPr marL="38354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9pPr>
          </a:lstStyle>
          <a:p>
            <a:pPr algn="ctr" defTabSz="1463003">
              <a:spcBef>
                <a:spcPts val="480"/>
              </a:spcBef>
              <a:spcAft>
                <a:spcPts val="480"/>
              </a:spcAft>
              <a:defRPr/>
            </a:pPr>
            <a:r>
              <a:rPr lang="es-ES_tradnl" sz="1100" b="0" kern="0" dirty="0">
                <a:solidFill>
                  <a:schemeClr val="bg1">
                    <a:lumMod val="65000"/>
                  </a:schemeClr>
                </a:solidFill>
                <a:latin typeface="IBM Plex Sans" panose="020B0503050203000203" pitchFamily="34" charset="77"/>
              </a:rPr>
              <a:t>TI Tradicional</a:t>
            </a:r>
          </a:p>
        </p:txBody>
      </p:sp>
      <p:pic>
        <p:nvPicPr>
          <p:cNvPr id="82" name="Picture 81">
            <a:extLst>
              <a:ext uri="{FF2B5EF4-FFF2-40B4-BE49-F238E27FC236}">
                <a16:creationId xmlns:a16="http://schemas.microsoft.com/office/drawing/2014/main" id="{74A0039E-DEC7-804A-8008-8DA997C56DDF}"/>
              </a:ext>
            </a:extLst>
          </p:cNvPr>
          <p:cNvPicPr>
            <a:picLocks noChangeAspect="1"/>
          </p:cNvPicPr>
          <p:nvPr/>
        </p:nvPicPr>
        <p:blipFill>
          <a:blip r:embed="rId18"/>
          <a:stretch>
            <a:fillRect/>
          </a:stretch>
        </p:blipFill>
        <p:spPr>
          <a:xfrm>
            <a:off x="5515742" y="3265326"/>
            <a:ext cx="813029" cy="473118"/>
          </a:xfrm>
          <a:prstGeom prst="rect">
            <a:avLst/>
          </a:prstGeom>
        </p:spPr>
      </p:pic>
      <p:pic>
        <p:nvPicPr>
          <p:cNvPr id="83" name="Picture 82">
            <a:extLst>
              <a:ext uri="{FF2B5EF4-FFF2-40B4-BE49-F238E27FC236}">
                <a16:creationId xmlns:a16="http://schemas.microsoft.com/office/drawing/2014/main" id="{308D0756-83FE-5C44-BF33-D3B8E168EF7D}"/>
              </a:ext>
            </a:extLst>
          </p:cNvPr>
          <p:cNvPicPr>
            <a:picLocks noChangeAspect="1"/>
          </p:cNvPicPr>
          <p:nvPr/>
        </p:nvPicPr>
        <p:blipFill>
          <a:blip r:embed="rId18"/>
          <a:stretch>
            <a:fillRect/>
          </a:stretch>
        </p:blipFill>
        <p:spPr>
          <a:xfrm>
            <a:off x="6799320" y="2490822"/>
            <a:ext cx="813029" cy="473118"/>
          </a:xfrm>
          <a:prstGeom prst="rect">
            <a:avLst/>
          </a:prstGeom>
        </p:spPr>
      </p:pic>
      <p:pic>
        <p:nvPicPr>
          <p:cNvPr id="84" name="Picture 83">
            <a:extLst>
              <a:ext uri="{FF2B5EF4-FFF2-40B4-BE49-F238E27FC236}">
                <a16:creationId xmlns:a16="http://schemas.microsoft.com/office/drawing/2014/main" id="{8F00FB21-F4D6-3F47-BC5A-802A8035DEB8}"/>
              </a:ext>
            </a:extLst>
          </p:cNvPr>
          <p:cNvPicPr>
            <a:picLocks noChangeAspect="1"/>
          </p:cNvPicPr>
          <p:nvPr/>
        </p:nvPicPr>
        <p:blipFill>
          <a:blip r:embed="rId18"/>
          <a:stretch>
            <a:fillRect/>
          </a:stretch>
        </p:blipFill>
        <p:spPr>
          <a:xfrm>
            <a:off x="7972905" y="1792158"/>
            <a:ext cx="813029" cy="473118"/>
          </a:xfrm>
          <a:prstGeom prst="rect">
            <a:avLst/>
          </a:prstGeom>
        </p:spPr>
      </p:pic>
      <p:pic>
        <p:nvPicPr>
          <p:cNvPr id="85" name="Graphic 84">
            <a:extLst>
              <a:ext uri="{FF2B5EF4-FFF2-40B4-BE49-F238E27FC236}">
                <a16:creationId xmlns:a16="http://schemas.microsoft.com/office/drawing/2014/main" id="{80B3E4DA-B464-7941-81D1-5CA7505E032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286538" y="1836488"/>
            <a:ext cx="516412" cy="730534"/>
          </a:xfrm>
          <a:prstGeom prst="rect">
            <a:avLst/>
          </a:prstGeom>
        </p:spPr>
      </p:pic>
      <p:pic>
        <p:nvPicPr>
          <p:cNvPr id="86" name="Graphic 85">
            <a:extLst>
              <a:ext uri="{FF2B5EF4-FFF2-40B4-BE49-F238E27FC236}">
                <a16:creationId xmlns:a16="http://schemas.microsoft.com/office/drawing/2014/main" id="{0F4E7C2C-B734-4145-AB7C-B435E53F7069}"/>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774229" y="3363558"/>
            <a:ext cx="716650" cy="645631"/>
          </a:xfrm>
          <a:prstGeom prst="rect">
            <a:avLst/>
          </a:prstGeom>
        </p:spPr>
      </p:pic>
      <p:pic>
        <p:nvPicPr>
          <p:cNvPr id="87" name="Graphic 86">
            <a:extLst>
              <a:ext uri="{FF2B5EF4-FFF2-40B4-BE49-F238E27FC236}">
                <a16:creationId xmlns:a16="http://schemas.microsoft.com/office/drawing/2014/main" id="{B77554C6-1220-D74D-AB1E-A02A5BC7D989}"/>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7126671" y="2631564"/>
            <a:ext cx="654122" cy="589299"/>
          </a:xfrm>
          <a:prstGeom prst="rect">
            <a:avLst/>
          </a:prstGeom>
        </p:spPr>
      </p:pic>
      <p:sp>
        <p:nvSpPr>
          <p:cNvPr id="88" name="Rectangle 87">
            <a:extLst>
              <a:ext uri="{FF2B5EF4-FFF2-40B4-BE49-F238E27FC236}">
                <a16:creationId xmlns:a16="http://schemas.microsoft.com/office/drawing/2014/main" id="{9797936E-537C-D54B-8B72-56081719218E}"/>
              </a:ext>
            </a:extLst>
          </p:cNvPr>
          <p:cNvSpPr/>
          <p:nvPr/>
        </p:nvSpPr>
        <p:spPr>
          <a:xfrm>
            <a:off x="4786282" y="2668259"/>
            <a:ext cx="995785" cy="253916"/>
          </a:xfrm>
          <a:prstGeom prst="rect">
            <a:avLst/>
          </a:prstGeom>
          <a:scene3d>
            <a:camera prst="isometricBottomDown"/>
            <a:lightRig rig="threePt" dir="t"/>
          </a:scene3d>
          <a:sp3d/>
        </p:spPr>
        <p:txBody>
          <a:bodyPr wrap="none">
            <a:spAutoFit/>
          </a:bodyPr>
          <a:lstStyle/>
          <a:p>
            <a:pPr algn="ctr"/>
            <a:r>
              <a:rPr lang="es-ES_tradnl" sz="1050">
                <a:solidFill>
                  <a:schemeClr val="bg2"/>
                </a:solidFill>
                <a:latin typeface="IBM Plex Sans" panose="020B0503050203000203" pitchFamily="34" charset="77"/>
              </a:rPr>
              <a:t>Orquestación</a:t>
            </a:r>
          </a:p>
        </p:txBody>
      </p:sp>
      <p:sp>
        <p:nvSpPr>
          <p:cNvPr id="89" name="Rectangle 88">
            <a:extLst>
              <a:ext uri="{FF2B5EF4-FFF2-40B4-BE49-F238E27FC236}">
                <a16:creationId xmlns:a16="http://schemas.microsoft.com/office/drawing/2014/main" id="{EAE9E1B4-1EFE-114D-BD19-BC92222AF6BB}"/>
              </a:ext>
            </a:extLst>
          </p:cNvPr>
          <p:cNvSpPr/>
          <p:nvPr/>
        </p:nvSpPr>
        <p:spPr>
          <a:xfrm>
            <a:off x="4178514" y="2859836"/>
            <a:ext cx="1181202" cy="415498"/>
          </a:xfrm>
          <a:prstGeom prst="rect">
            <a:avLst/>
          </a:prstGeom>
          <a:scene3d>
            <a:camera prst="isometricBottomDown"/>
            <a:lightRig rig="threePt" dir="t"/>
          </a:scene3d>
          <a:sp3d/>
        </p:spPr>
        <p:txBody>
          <a:bodyPr wrap="square">
            <a:spAutoFit/>
          </a:bodyPr>
          <a:lstStyle/>
          <a:p>
            <a:pPr algn="ctr"/>
            <a:r>
              <a:rPr lang="es-ES_tradnl" sz="1050">
                <a:solidFill>
                  <a:schemeClr val="bg2"/>
                </a:solidFill>
                <a:latin typeface="IBM Plex Sans" panose="020B0503050203000203" pitchFamily="34" charset="77"/>
              </a:rPr>
              <a:t>Analíticos de seguridad</a:t>
            </a:r>
          </a:p>
        </p:txBody>
      </p:sp>
      <p:sp>
        <p:nvSpPr>
          <p:cNvPr id="90" name="Rectangle 89">
            <a:extLst>
              <a:ext uri="{FF2B5EF4-FFF2-40B4-BE49-F238E27FC236}">
                <a16:creationId xmlns:a16="http://schemas.microsoft.com/office/drawing/2014/main" id="{29E1E532-2421-3847-8AC1-DF2C3D6FA685}"/>
              </a:ext>
            </a:extLst>
          </p:cNvPr>
          <p:cNvSpPr/>
          <p:nvPr/>
        </p:nvSpPr>
        <p:spPr>
          <a:xfrm>
            <a:off x="5661752" y="1971054"/>
            <a:ext cx="1171421" cy="415498"/>
          </a:xfrm>
          <a:prstGeom prst="rect">
            <a:avLst/>
          </a:prstGeom>
          <a:scene3d>
            <a:camera prst="isometricBottomDown"/>
            <a:lightRig rig="threePt" dir="t"/>
          </a:scene3d>
          <a:sp3d/>
        </p:spPr>
        <p:txBody>
          <a:bodyPr wrap="square">
            <a:spAutoFit/>
          </a:bodyPr>
          <a:lstStyle/>
          <a:p>
            <a:pPr algn="ctr"/>
            <a:r>
              <a:rPr lang="es-ES_tradnl" sz="1050" dirty="0">
                <a:solidFill>
                  <a:schemeClr val="bg2"/>
                </a:solidFill>
                <a:latin typeface="IBM Plex Sans" panose="020B0503050203000203" pitchFamily="34" charset="77"/>
              </a:rPr>
              <a:t>Protección a las cargas</a:t>
            </a:r>
          </a:p>
        </p:txBody>
      </p:sp>
      <p:sp>
        <p:nvSpPr>
          <p:cNvPr id="91" name="Rectangle 90">
            <a:extLst>
              <a:ext uri="{FF2B5EF4-FFF2-40B4-BE49-F238E27FC236}">
                <a16:creationId xmlns:a16="http://schemas.microsoft.com/office/drawing/2014/main" id="{C735381B-9627-7C43-9362-FE03DA80EE5D}"/>
              </a:ext>
            </a:extLst>
          </p:cNvPr>
          <p:cNvSpPr/>
          <p:nvPr/>
        </p:nvSpPr>
        <p:spPr>
          <a:xfrm>
            <a:off x="5316506" y="2265034"/>
            <a:ext cx="938078" cy="415498"/>
          </a:xfrm>
          <a:prstGeom prst="rect">
            <a:avLst/>
          </a:prstGeom>
          <a:scene3d>
            <a:camera prst="isometricBottomDown"/>
            <a:lightRig rig="threePt" dir="t"/>
          </a:scene3d>
          <a:sp3d/>
        </p:spPr>
        <p:txBody>
          <a:bodyPr wrap="none">
            <a:spAutoFit/>
          </a:bodyPr>
          <a:lstStyle/>
          <a:p>
            <a:pPr algn="ctr"/>
            <a:r>
              <a:rPr lang="es-ES_tradnl" sz="1050">
                <a:solidFill>
                  <a:schemeClr val="bg2"/>
                </a:solidFill>
                <a:latin typeface="IBM Plex Sans" panose="020B0503050203000203" pitchFamily="34" charset="77"/>
              </a:rPr>
              <a:t>Threat</a:t>
            </a:r>
            <a:br>
              <a:rPr lang="es-ES_tradnl" sz="1050">
                <a:solidFill>
                  <a:schemeClr val="bg2"/>
                </a:solidFill>
                <a:latin typeface="IBM Plex Sans" panose="020B0503050203000203" pitchFamily="34" charset="77"/>
              </a:rPr>
            </a:br>
            <a:r>
              <a:rPr lang="es-ES_tradnl" sz="1050">
                <a:solidFill>
                  <a:schemeClr val="bg2"/>
                </a:solidFill>
                <a:latin typeface="IBM Plex Sans" panose="020B0503050203000203" pitchFamily="34" charset="77"/>
              </a:rPr>
              <a:t>Intelligence </a:t>
            </a:r>
          </a:p>
        </p:txBody>
      </p:sp>
      <p:sp>
        <p:nvSpPr>
          <p:cNvPr id="92" name="Rectangle 91">
            <a:extLst>
              <a:ext uri="{FF2B5EF4-FFF2-40B4-BE49-F238E27FC236}">
                <a16:creationId xmlns:a16="http://schemas.microsoft.com/office/drawing/2014/main" id="{5135A9B3-0783-6E44-BD26-77E33F92C743}"/>
              </a:ext>
            </a:extLst>
          </p:cNvPr>
          <p:cNvSpPr/>
          <p:nvPr/>
        </p:nvSpPr>
        <p:spPr>
          <a:xfrm>
            <a:off x="6120721" y="1663388"/>
            <a:ext cx="1342331" cy="415498"/>
          </a:xfrm>
          <a:prstGeom prst="rect">
            <a:avLst/>
          </a:prstGeom>
          <a:scene3d>
            <a:camera prst="isometricBottomDown"/>
            <a:lightRig rig="threePt" dir="t"/>
          </a:scene3d>
          <a:sp3d/>
        </p:spPr>
        <p:txBody>
          <a:bodyPr wrap="square">
            <a:spAutoFit/>
          </a:bodyPr>
          <a:lstStyle/>
          <a:p>
            <a:pPr algn="ctr"/>
            <a:r>
              <a:rPr lang="es-ES_tradnl" sz="1050" dirty="0">
                <a:solidFill>
                  <a:schemeClr val="bg2"/>
                </a:solidFill>
                <a:latin typeface="IBM Plex Sans" panose="020B0503050203000203" pitchFamily="34" charset="77"/>
              </a:rPr>
              <a:t>Gestión de identidades</a:t>
            </a:r>
          </a:p>
        </p:txBody>
      </p:sp>
      <p:sp>
        <p:nvSpPr>
          <p:cNvPr id="93" name="Rectangle 92">
            <a:extLst>
              <a:ext uri="{FF2B5EF4-FFF2-40B4-BE49-F238E27FC236}">
                <a16:creationId xmlns:a16="http://schemas.microsoft.com/office/drawing/2014/main" id="{A6D2CBDB-F6CD-DA4F-BE2C-C5DE81BA4B38}"/>
              </a:ext>
            </a:extLst>
          </p:cNvPr>
          <p:cNvSpPr/>
          <p:nvPr/>
        </p:nvSpPr>
        <p:spPr>
          <a:xfrm>
            <a:off x="6621886" y="1348874"/>
            <a:ext cx="1237563" cy="415498"/>
          </a:xfrm>
          <a:prstGeom prst="rect">
            <a:avLst/>
          </a:prstGeom>
          <a:scene3d>
            <a:camera prst="isometricBottomDown"/>
            <a:lightRig rig="threePt" dir="t"/>
          </a:scene3d>
          <a:sp3d/>
        </p:spPr>
        <p:txBody>
          <a:bodyPr wrap="square">
            <a:spAutoFit/>
          </a:bodyPr>
          <a:lstStyle/>
          <a:p>
            <a:pPr algn="ctr"/>
            <a:r>
              <a:rPr lang="es-ES_tradnl" sz="1050">
                <a:solidFill>
                  <a:schemeClr val="bg2"/>
                </a:solidFill>
                <a:latin typeface="IBM Plex Sans" panose="020B0503050203000203" pitchFamily="34" charset="77"/>
              </a:rPr>
              <a:t>Seguridad de datos</a:t>
            </a:r>
          </a:p>
        </p:txBody>
      </p:sp>
      <p:sp>
        <p:nvSpPr>
          <p:cNvPr id="94" name="Rectangle 93">
            <a:extLst>
              <a:ext uri="{FF2B5EF4-FFF2-40B4-BE49-F238E27FC236}">
                <a16:creationId xmlns:a16="http://schemas.microsoft.com/office/drawing/2014/main" id="{AFC8C5BB-C484-F944-9A97-F67B11D9D28C}"/>
              </a:ext>
            </a:extLst>
          </p:cNvPr>
          <p:cNvSpPr/>
          <p:nvPr/>
        </p:nvSpPr>
        <p:spPr>
          <a:xfrm>
            <a:off x="7093424" y="1085258"/>
            <a:ext cx="1383086" cy="415498"/>
          </a:xfrm>
          <a:prstGeom prst="rect">
            <a:avLst/>
          </a:prstGeom>
          <a:scene3d>
            <a:camera prst="isometricBottomDown"/>
            <a:lightRig rig="threePt" dir="t"/>
          </a:scene3d>
          <a:sp3d/>
        </p:spPr>
        <p:txBody>
          <a:bodyPr wrap="square">
            <a:spAutoFit/>
          </a:bodyPr>
          <a:lstStyle/>
          <a:p>
            <a:pPr algn="ctr"/>
            <a:r>
              <a:rPr lang="es-ES_tradnl" sz="1050" dirty="0">
                <a:solidFill>
                  <a:schemeClr val="bg2"/>
                </a:solidFill>
                <a:latin typeface="IBM Plex Sans" panose="020B0503050203000203" pitchFamily="34" charset="77"/>
              </a:rPr>
              <a:t>Protección de </a:t>
            </a:r>
            <a:r>
              <a:rPr lang="es-ES_tradnl" sz="1050" dirty="0" err="1">
                <a:solidFill>
                  <a:schemeClr val="bg2"/>
                </a:solidFill>
                <a:latin typeface="IBM Plex Sans" panose="020B0503050203000203" pitchFamily="34" charset="77"/>
              </a:rPr>
              <a:t>Endpoint</a:t>
            </a:r>
            <a:r>
              <a:rPr lang="es-ES_tradnl" sz="1050" dirty="0">
                <a:solidFill>
                  <a:schemeClr val="bg2"/>
                </a:solidFill>
                <a:latin typeface="IBM Plex Sans" panose="020B0503050203000203" pitchFamily="34" charset="77"/>
              </a:rPr>
              <a:t> </a:t>
            </a:r>
          </a:p>
        </p:txBody>
      </p:sp>
      <p:grpSp>
        <p:nvGrpSpPr>
          <p:cNvPr id="6" name="Group 5">
            <a:extLst>
              <a:ext uri="{FF2B5EF4-FFF2-40B4-BE49-F238E27FC236}">
                <a16:creationId xmlns:a16="http://schemas.microsoft.com/office/drawing/2014/main" id="{ECB9441F-8D54-FF48-8940-544DEA9BDD1A}"/>
              </a:ext>
            </a:extLst>
          </p:cNvPr>
          <p:cNvGrpSpPr/>
          <p:nvPr/>
        </p:nvGrpSpPr>
        <p:grpSpPr>
          <a:xfrm>
            <a:off x="4231934" y="5204197"/>
            <a:ext cx="5037482" cy="2512511"/>
            <a:chOff x="4231934" y="7853099"/>
            <a:chExt cx="5037482" cy="2512511"/>
          </a:xfrm>
        </p:grpSpPr>
        <p:sp>
          <p:nvSpPr>
            <p:cNvPr id="126" name="Freeform 125">
              <a:extLst>
                <a:ext uri="{FF2B5EF4-FFF2-40B4-BE49-F238E27FC236}">
                  <a16:creationId xmlns:a16="http://schemas.microsoft.com/office/drawing/2014/main" id="{7C556734-FC05-4C4D-BCBA-E971F9053C5E}"/>
                </a:ext>
              </a:extLst>
            </p:cNvPr>
            <p:cNvSpPr/>
            <p:nvPr/>
          </p:nvSpPr>
          <p:spPr bwMode="auto">
            <a:xfrm>
              <a:off x="4789684" y="7853099"/>
              <a:ext cx="3900951" cy="2243603"/>
            </a:xfrm>
            <a:custGeom>
              <a:avLst/>
              <a:gdLst>
                <a:gd name="connsiteX0" fmla="*/ 0 w 6114554"/>
                <a:gd name="connsiteY0" fmla="*/ 2719347 h 3729162"/>
                <a:gd name="connsiteX1" fmla="*/ 4293705 w 6114554"/>
                <a:gd name="connsiteY1" fmla="*/ 0 h 3729162"/>
                <a:gd name="connsiteX2" fmla="*/ 6114554 w 6114554"/>
                <a:gd name="connsiteY2" fmla="*/ 1152940 h 3729162"/>
                <a:gd name="connsiteX3" fmla="*/ 1789044 w 6114554"/>
                <a:gd name="connsiteY3" fmla="*/ 3729162 h 3729162"/>
                <a:gd name="connsiteX4" fmla="*/ 0 w 6114554"/>
                <a:gd name="connsiteY4" fmla="*/ 2719347 h 3729162"/>
                <a:gd name="connsiteX0" fmla="*/ 0 w 6114554"/>
                <a:gd name="connsiteY0" fmla="*/ 2597101 h 3606916"/>
                <a:gd name="connsiteX1" fmla="*/ 4479519 w 6114554"/>
                <a:gd name="connsiteY1" fmla="*/ 0 h 3606916"/>
                <a:gd name="connsiteX2" fmla="*/ 6114554 w 6114554"/>
                <a:gd name="connsiteY2" fmla="*/ 1030694 h 3606916"/>
                <a:gd name="connsiteX3" fmla="*/ 1789044 w 6114554"/>
                <a:gd name="connsiteY3" fmla="*/ 3606916 h 3606916"/>
                <a:gd name="connsiteX4" fmla="*/ 0 w 6114554"/>
                <a:gd name="connsiteY4" fmla="*/ 2597101 h 3606916"/>
                <a:gd name="connsiteX0" fmla="*/ 0 w 6114554"/>
                <a:gd name="connsiteY0" fmla="*/ 2557982 h 3567797"/>
                <a:gd name="connsiteX1" fmla="*/ 4494188 w 6114554"/>
                <a:gd name="connsiteY1" fmla="*/ 0 h 3567797"/>
                <a:gd name="connsiteX2" fmla="*/ 6114554 w 6114554"/>
                <a:gd name="connsiteY2" fmla="*/ 991575 h 3567797"/>
                <a:gd name="connsiteX3" fmla="*/ 1789044 w 6114554"/>
                <a:gd name="connsiteY3" fmla="*/ 3567797 h 3567797"/>
                <a:gd name="connsiteX4" fmla="*/ 0 w 6114554"/>
                <a:gd name="connsiteY4" fmla="*/ 2557982 h 3567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4554" h="3567797">
                  <a:moveTo>
                    <a:pt x="0" y="2557982"/>
                  </a:moveTo>
                  <a:lnTo>
                    <a:pt x="4494188" y="0"/>
                  </a:lnTo>
                  <a:lnTo>
                    <a:pt x="6114554" y="991575"/>
                  </a:lnTo>
                  <a:lnTo>
                    <a:pt x="1789044" y="3567797"/>
                  </a:lnTo>
                  <a:lnTo>
                    <a:pt x="0" y="2557982"/>
                  </a:lnTo>
                  <a:close/>
                </a:path>
              </a:pathLst>
            </a:custGeom>
            <a:gradFill>
              <a:gsLst>
                <a:gs pos="0">
                  <a:srgbClr val="5F05EA">
                    <a:alpha val="0"/>
                  </a:srgbClr>
                </a:gs>
                <a:gs pos="100000">
                  <a:srgbClr val="8A3FFC"/>
                </a:gs>
              </a:gsLst>
              <a:lin ang="5400000" scaled="1"/>
            </a:gradFill>
            <a:ln w="19050">
              <a:no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defTabSz="914400" fontAlgn="base">
                <a:spcBef>
                  <a:spcPct val="0"/>
                </a:spcBef>
                <a:spcAft>
                  <a:spcPct val="0"/>
                </a:spcAft>
              </a:pPr>
              <a:endParaRPr lang="es-ES_tradnl" sz="600">
                <a:solidFill>
                  <a:srgbClr val="191919"/>
                </a:solidFill>
                <a:latin typeface="IBM Plex Sans" panose="020B0503050203000203" pitchFamily="34" charset="77"/>
              </a:endParaRPr>
            </a:p>
          </p:txBody>
        </p:sp>
        <p:sp>
          <p:nvSpPr>
            <p:cNvPr id="127" name="Rectangle 126">
              <a:extLst>
                <a:ext uri="{FF2B5EF4-FFF2-40B4-BE49-F238E27FC236}">
                  <a16:creationId xmlns:a16="http://schemas.microsoft.com/office/drawing/2014/main" id="{5D77002D-CF7B-254A-B630-8F81C01ADADE}"/>
                </a:ext>
              </a:extLst>
            </p:cNvPr>
            <p:cNvSpPr/>
            <p:nvPr/>
          </p:nvSpPr>
          <p:spPr>
            <a:xfrm>
              <a:off x="4231934" y="8565425"/>
              <a:ext cx="4291299" cy="372284"/>
            </a:xfrm>
            <a:prstGeom prst="rect">
              <a:avLst/>
            </a:prstGeom>
          </p:spPr>
          <p:txBody>
            <a:bodyPr wrap="square">
              <a:spAutoFit/>
              <a:scene3d>
                <a:camera prst="isometricTopUp"/>
                <a:lightRig rig="threePt" dir="t"/>
              </a:scene3d>
            </a:bodyPr>
            <a:lstStyle/>
            <a:p>
              <a:pPr algn="ctr"/>
              <a:r>
                <a:rPr lang="es-ES_tradnl" sz="1800" b="1" kern="0" dirty="0">
                  <a:solidFill>
                    <a:schemeClr val="accent3">
                      <a:lumMod val="40000"/>
                      <a:lumOff val="60000"/>
                    </a:schemeClr>
                  </a:solidFill>
                  <a:latin typeface="IBM Plex Sans"/>
                </a:rPr>
                <a:t>Plataforma de Seguridad </a:t>
              </a:r>
              <a:r>
                <a:rPr lang="es-ES_tradnl" sz="1800" b="1" kern="0" dirty="0" err="1">
                  <a:solidFill>
                    <a:schemeClr val="accent3">
                      <a:lumMod val="40000"/>
                      <a:lumOff val="60000"/>
                    </a:schemeClr>
                  </a:solidFill>
                  <a:latin typeface="IBM Plex Sans"/>
                </a:rPr>
                <a:t>Multicloud</a:t>
              </a:r>
              <a:endParaRPr lang="es-ES_tradnl" sz="1800" b="1" kern="0" dirty="0">
                <a:solidFill>
                  <a:schemeClr val="accent3">
                    <a:lumMod val="40000"/>
                    <a:lumOff val="60000"/>
                  </a:schemeClr>
                </a:solidFill>
                <a:latin typeface="IBM Plex Sans"/>
              </a:endParaRPr>
            </a:p>
          </p:txBody>
        </p:sp>
        <p:sp>
          <p:nvSpPr>
            <p:cNvPr id="128" name="Rectangle 127">
              <a:extLst>
                <a:ext uri="{FF2B5EF4-FFF2-40B4-BE49-F238E27FC236}">
                  <a16:creationId xmlns:a16="http://schemas.microsoft.com/office/drawing/2014/main" id="{1FFE14F3-9BB7-1540-9938-78B4A8FAD2C5}"/>
                </a:ext>
              </a:extLst>
            </p:cNvPr>
            <p:cNvSpPr/>
            <p:nvPr/>
          </p:nvSpPr>
          <p:spPr>
            <a:xfrm rot="10800000" flipH="1">
              <a:off x="6983809" y="9096048"/>
              <a:ext cx="52297" cy="52311"/>
            </a:xfrm>
            <a:prstGeom prst="rect">
              <a:avLst/>
            </a:prstGeom>
            <a:solidFill>
              <a:schemeClr val="accent2">
                <a:lumMod val="75000"/>
                <a:alpha val="0"/>
              </a:schemeClr>
            </a:solidFill>
            <a:ln>
              <a:noFill/>
            </a:ln>
            <a:scene3d>
              <a:camera prst="isometricRightUp"/>
              <a:lightRig rig="threePt" dir="t"/>
            </a:scene3d>
          </p:spPr>
          <p:style>
            <a:lnRef idx="1">
              <a:schemeClr val="accent1"/>
            </a:lnRef>
            <a:fillRef idx="2">
              <a:schemeClr val="accent1"/>
            </a:fillRef>
            <a:effectRef idx="1">
              <a:schemeClr val="accent1"/>
            </a:effectRef>
            <a:fontRef idx="minor">
              <a:schemeClr val="dk1"/>
            </a:fontRef>
          </p:style>
          <p:txBody>
            <a:bodyPr vert="vert" lIns="0" tIns="182880" rIns="0" bIns="0" rtlCol="0" anchor="ctr"/>
            <a:lstStyle/>
            <a:p>
              <a:r>
                <a:rPr lang="es-ES_tradnl" sz="100" dirty="0">
                  <a:solidFill>
                    <a:schemeClr val="bg2">
                      <a:alpha val="0"/>
                    </a:schemeClr>
                  </a:solidFill>
                  <a:latin typeface="IBM Plex Sans" panose="020B0503050203000203" pitchFamily="34" charset="77"/>
                </a:rPr>
                <a:t>Orquestación</a:t>
              </a:r>
            </a:p>
          </p:txBody>
        </p:sp>
        <p:pic>
          <p:nvPicPr>
            <p:cNvPr id="129" name="Picture 49">
              <a:extLst>
                <a:ext uri="{FF2B5EF4-FFF2-40B4-BE49-F238E27FC236}">
                  <a16:creationId xmlns:a16="http://schemas.microsoft.com/office/drawing/2014/main" id="{B0438DE6-B83A-954B-8B70-5421C4648020}"/>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549586" y="8123393"/>
              <a:ext cx="812821" cy="517517"/>
            </a:xfrm>
            <a:prstGeom prst="rect">
              <a:avLst/>
            </a:prstGeom>
          </p:spPr>
        </p:pic>
        <p:pic>
          <p:nvPicPr>
            <p:cNvPr id="130" name="Picture 101">
              <a:extLst>
                <a:ext uri="{FF2B5EF4-FFF2-40B4-BE49-F238E27FC236}">
                  <a16:creationId xmlns:a16="http://schemas.microsoft.com/office/drawing/2014/main" id="{2F52FF47-1B6B-6443-B25D-0B561AEA47A6}"/>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183367" y="8343293"/>
              <a:ext cx="812821" cy="517517"/>
            </a:xfrm>
            <a:prstGeom prst="rect">
              <a:avLst/>
            </a:prstGeom>
          </p:spPr>
        </p:pic>
        <p:pic>
          <p:nvPicPr>
            <p:cNvPr id="131" name="Picture 102">
              <a:extLst>
                <a:ext uri="{FF2B5EF4-FFF2-40B4-BE49-F238E27FC236}">
                  <a16:creationId xmlns:a16="http://schemas.microsoft.com/office/drawing/2014/main" id="{1C94DEAC-4D5F-6D40-B414-087BA07DF98A}"/>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6817485" y="8563411"/>
              <a:ext cx="812821" cy="517517"/>
            </a:xfrm>
            <a:prstGeom prst="rect">
              <a:avLst/>
            </a:prstGeom>
          </p:spPr>
        </p:pic>
        <p:pic>
          <p:nvPicPr>
            <p:cNvPr id="132" name="Picture 103">
              <a:extLst>
                <a:ext uri="{FF2B5EF4-FFF2-40B4-BE49-F238E27FC236}">
                  <a16:creationId xmlns:a16="http://schemas.microsoft.com/office/drawing/2014/main" id="{16D35368-2204-CA47-B982-963D9F5B0C74}"/>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6451266" y="8783311"/>
              <a:ext cx="812821" cy="517517"/>
            </a:xfrm>
            <a:prstGeom prst="rect">
              <a:avLst/>
            </a:prstGeom>
          </p:spPr>
        </p:pic>
        <p:pic>
          <p:nvPicPr>
            <p:cNvPr id="133" name="Picture 104">
              <a:extLst>
                <a:ext uri="{FF2B5EF4-FFF2-40B4-BE49-F238E27FC236}">
                  <a16:creationId xmlns:a16="http://schemas.microsoft.com/office/drawing/2014/main" id="{16D856E5-B2F3-0B4B-A6CB-3F559809EB95}"/>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6085385" y="9003428"/>
              <a:ext cx="812821" cy="517517"/>
            </a:xfrm>
            <a:prstGeom prst="rect">
              <a:avLst/>
            </a:prstGeom>
          </p:spPr>
        </p:pic>
        <p:pic>
          <p:nvPicPr>
            <p:cNvPr id="134" name="Picture 107">
              <a:extLst>
                <a:ext uri="{FF2B5EF4-FFF2-40B4-BE49-F238E27FC236}">
                  <a16:creationId xmlns:a16="http://schemas.microsoft.com/office/drawing/2014/main" id="{5B9FE60B-507B-4240-9E15-C6FC29B60CC4}"/>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5719503" y="9223437"/>
              <a:ext cx="812821" cy="517517"/>
            </a:xfrm>
            <a:prstGeom prst="rect">
              <a:avLst/>
            </a:prstGeom>
          </p:spPr>
        </p:pic>
        <p:pic>
          <p:nvPicPr>
            <p:cNvPr id="135" name="Picture 111">
              <a:extLst>
                <a:ext uri="{FF2B5EF4-FFF2-40B4-BE49-F238E27FC236}">
                  <a16:creationId xmlns:a16="http://schemas.microsoft.com/office/drawing/2014/main" id="{02DFF333-4C80-F549-9C40-4DDAE282BB02}"/>
                </a:ext>
              </a:extLst>
            </p:cNvPr>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5353283" y="9443337"/>
              <a:ext cx="812821" cy="517517"/>
            </a:xfrm>
            <a:prstGeom prst="rect">
              <a:avLst/>
            </a:prstGeom>
          </p:spPr>
        </p:pic>
        <p:sp>
          <p:nvSpPr>
            <p:cNvPr id="136" name="Text Placeholder 3">
              <a:extLst>
                <a:ext uri="{FF2B5EF4-FFF2-40B4-BE49-F238E27FC236}">
                  <a16:creationId xmlns:a16="http://schemas.microsoft.com/office/drawing/2014/main" id="{94C40B0B-5B49-F14F-8379-DB6D45C32F4A}"/>
                </a:ext>
              </a:extLst>
            </p:cNvPr>
            <p:cNvSpPr txBox="1">
              <a:spLocks/>
            </p:cNvSpPr>
            <p:nvPr/>
          </p:nvSpPr>
          <p:spPr>
            <a:xfrm>
              <a:off x="7458565" y="9645172"/>
              <a:ext cx="786153" cy="154196"/>
            </a:xfrm>
            <a:prstGeom prst="rect">
              <a:avLst/>
            </a:prstGeom>
            <a:scene3d>
              <a:camera prst="isometricTopUp"/>
              <a:lightRig rig="threePt" dir="t"/>
            </a:scene3d>
          </p:spPr>
          <p:txBody>
            <a:bodyPr vert="horz" wrap="square" lIns="0" tIns="0" rIns="0" bIns="0" rtlCol="0" anchor="t">
              <a:noAutofit/>
            </a:bodyPr>
            <a:lstStyle>
              <a:lvl1pPr marL="0" marR="0" indent="0" algn="l" defTabSz="914400" rtl="0" eaLnBrk="1" latinLnBrk="0" hangingPunct="1">
                <a:lnSpc>
                  <a:spcPct val="100000"/>
                </a:lnSpc>
                <a:spcBef>
                  <a:spcPts val="300"/>
                </a:spcBef>
                <a:spcAft>
                  <a:spcPts val="300"/>
                </a:spcAft>
                <a:buClrTx/>
                <a:buSzTx/>
                <a:buFontTx/>
                <a:buNone/>
                <a:tabLst/>
                <a:defRPr sz="1200" b="1" i="0" u="none" strike="noStrike" cap="none" spc="0" baseline="0">
                  <a:ln>
                    <a:noFill/>
                  </a:ln>
                  <a:solidFill>
                    <a:schemeClr val="tx2"/>
                  </a:solidFill>
                  <a:uFillTx/>
                  <a:latin typeface="Arial" charset="0"/>
                  <a:ea typeface="Arial" charset="0"/>
                  <a:cs typeface="Arial" charset="0"/>
                  <a:sym typeface="Arial"/>
                </a:defRPr>
              </a:lvl1pPr>
              <a:lvl2pPr marL="177800" marR="0" indent="-169862"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2pPr>
              <a:lvl3pPr marL="367241" marR="0" indent="-148166"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3pPr>
              <a:lvl4pPr marL="706119" marR="0" indent="-248919"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4pPr>
              <a:lvl5pPr marL="934719" marR="0" indent="-248919"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5pPr>
              <a:lvl6pPr marL="24638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6pPr>
              <a:lvl7pPr marL="29210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7pPr>
              <a:lvl8pPr marL="33782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8pPr>
              <a:lvl9pPr marL="38354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9pPr>
            </a:lstStyle>
            <a:p>
              <a:pPr algn="ctr" defTabSz="1463003">
                <a:spcBef>
                  <a:spcPts val="480"/>
                </a:spcBef>
                <a:spcAft>
                  <a:spcPts val="480"/>
                </a:spcAft>
                <a:defRPr/>
              </a:pPr>
              <a:r>
                <a:rPr lang="es-ES_tradnl" sz="900" b="0" kern="0" dirty="0">
                  <a:solidFill>
                    <a:schemeClr val="bg1">
                      <a:lumMod val="65000"/>
                    </a:schemeClr>
                  </a:solidFill>
                  <a:latin typeface="IBM Plex Sans" panose="020B0503050203000203" pitchFamily="34" charset="77"/>
                </a:rPr>
                <a:t>Nube Privada</a:t>
              </a:r>
            </a:p>
          </p:txBody>
        </p:sp>
        <p:sp>
          <p:nvSpPr>
            <p:cNvPr id="138" name="Text Placeholder 3">
              <a:extLst>
                <a:ext uri="{FF2B5EF4-FFF2-40B4-BE49-F238E27FC236}">
                  <a16:creationId xmlns:a16="http://schemas.microsoft.com/office/drawing/2014/main" id="{03E5F756-D514-EF49-BF4A-C041DB2205A1}"/>
                </a:ext>
              </a:extLst>
            </p:cNvPr>
            <p:cNvSpPr txBox="1">
              <a:spLocks/>
            </p:cNvSpPr>
            <p:nvPr/>
          </p:nvSpPr>
          <p:spPr>
            <a:xfrm>
              <a:off x="6399257" y="10211414"/>
              <a:ext cx="983093" cy="154196"/>
            </a:xfrm>
            <a:prstGeom prst="rect">
              <a:avLst/>
            </a:prstGeom>
            <a:scene3d>
              <a:camera prst="isometricTopUp"/>
              <a:lightRig rig="threePt" dir="t"/>
            </a:scene3d>
          </p:spPr>
          <p:txBody>
            <a:bodyPr vert="horz" wrap="square" lIns="0" tIns="0" rIns="0" bIns="0" rtlCol="0" anchor="t">
              <a:noAutofit/>
            </a:bodyPr>
            <a:lstStyle>
              <a:lvl1pPr marL="0" marR="0" indent="0" algn="l" defTabSz="914400" rtl="0" eaLnBrk="1" latinLnBrk="0" hangingPunct="1">
                <a:lnSpc>
                  <a:spcPct val="100000"/>
                </a:lnSpc>
                <a:spcBef>
                  <a:spcPts val="300"/>
                </a:spcBef>
                <a:spcAft>
                  <a:spcPts val="300"/>
                </a:spcAft>
                <a:buClrTx/>
                <a:buSzTx/>
                <a:buFontTx/>
                <a:buNone/>
                <a:tabLst/>
                <a:defRPr sz="1200" b="1" i="0" u="none" strike="noStrike" cap="none" spc="0" baseline="0">
                  <a:ln>
                    <a:noFill/>
                  </a:ln>
                  <a:solidFill>
                    <a:schemeClr val="tx2"/>
                  </a:solidFill>
                  <a:uFillTx/>
                  <a:latin typeface="Arial" charset="0"/>
                  <a:ea typeface="Arial" charset="0"/>
                  <a:cs typeface="Arial" charset="0"/>
                  <a:sym typeface="Arial"/>
                </a:defRPr>
              </a:lvl1pPr>
              <a:lvl2pPr marL="177800" marR="0" indent="-169862"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2pPr>
              <a:lvl3pPr marL="367241" marR="0" indent="-148166"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3pPr>
              <a:lvl4pPr marL="706119" marR="0" indent="-248919"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4pPr>
              <a:lvl5pPr marL="934719" marR="0" indent="-248919"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5pPr>
              <a:lvl6pPr marL="24638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6pPr>
              <a:lvl7pPr marL="29210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7pPr>
              <a:lvl8pPr marL="33782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8pPr>
              <a:lvl9pPr marL="38354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9pPr>
            </a:lstStyle>
            <a:p>
              <a:pPr algn="ctr" defTabSz="1463003">
                <a:spcBef>
                  <a:spcPts val="480"/>
                </a:spcBef>
                <a:spcAft>
                  <a:spcPts val="480"/>
                </a:spcAft>
                <a:defRPr/>
              </a:pPr>
              <a:r>
                <a:rPr lang="es-ES_tradnl" sz="900" b="0" kern="0" dirty="0">
                  <a:solidFill>
                    <a:schemeClr val="bg1">
                      <a:lumMod val="65000"/>
                    </a:schemeClr>
                  </a:solidFill>
                  <a:latin typeface="IBM Plex Sans" panose="020B0503050203000203" pitchFamily="34" charset="77"/>
                </a:rPr>
                <a:t>Nube Publica</a:t>
              </a:r>
            </a:p>
          </p:txBody>
        </p:sp>
        <p:sp>
          <p:nvSpPr>
            <p:cNvPr id="139" name="Text Placeholder 3">
              <a:extLst>
                <a:ext uri="{FF2B5EF4-FFF2-40B4-BE49-F238E27FC236}">
                  <a16:creationId xmlns:a16="http://schemas.microsoft.com/office/drawing/2014/main" id="{334EF8AE-2B10-2D4C-8D1C-FAD25DAB92D7}"/>
                </a:ext>
              </a:extLst>
            </p:cNvPr>
            <p:cNvSpPr txBox="1">
              <a:spLocks/>
            </p:cNvSpPr>
            <p:nvPr/>
          </p:nvSpPr>
          <p:spPr>
            <a:xfrm>
              <a:off x="8020935" y="9180864"/>
              <a:ext cx="1248481" cy="154196"/>
            </a:xfrm>
            <a:prstGeom prst="rect">
              <a:avLst/>
            </a:prstGeom>
            <a:scene3d>
              <a:camera prst="isometricTopUp"/>
              <a:lightRig rig="threePt" dir="t"/>
            </a:scene3d>
          </p:spPr>
          <p:txBody>
            <a:bodyPr vert="horz" wrap="square" lIns="0" tIns="0" rIns="0" bIns="0" rtlCol="0" anchor="t">
              <a:noAutofit/>
            </a:bodyPr>
            <a:lstStyle>
              <a:lvl1pPr marL="0" marR="0" indent="0" algn="l" defTabSz="914400" rtl="0" eaLnBrk="1" latinLnBrk="0" hangingPunct="1">
                <a:lnSpc>
                  <a:spcPct val="100000"/>
                </a:lnSpc>
                <a:spcBef>
                  <a:spcPts val="300"/>
                </a:spcBef>
                <a:spcAft>
                  <a:spcPts val="300"/>
                </a:spcAft>
                <a:buClrTx/>
                <a:buSzTx/>
                <a:buFontTx/>
                <a:buNone/>
                <a:tabLst/>
                <a:defRPr sz="1200" b="1" i="0" u="none" strike="noStrike" cap="none" spc="0" baseline="0">
                  <a:ln>
                    <a:noFill/>
                  </a:ln>
                  <a:solidFill>
                    <a:schemeClr val="tx2"/>
                  </a:solidFill>
                  <a:uFillTx/>
                  <a:latin typeface="Arial" charset="0"/>
                  <a:ea typeface="Arial" charset="0"/>
                  <a:cs typeface="Arial" charset="0"/>
                  <a:sym typeface="Arial"/>
                </a:defRPr>
              </a:lvl1pPr>
              <a:lvl2pPr marL="177800" marR="0" indent="-169862"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2pPr>
              <a:lvl3pPr marL="367241" marR="0" indent="-148166"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3pPr>
              <a:lvl4pPr marL="706119" marR="0" indent="-248919"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4pPr>
              <a:lvl5pPr marL="934719" marR="0" indent="-248919"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5pPr>
              <a:lvl6pPr marL="24638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6pPr>
              <a:lvl7pPr marL="29210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7pPr>
              <a:lvl8pPr marL="33782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8pPr>
              <a:lvl9pPr marL="38354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9pPr>
            </a:lstStyle>
            <a:p>
              <a:pPr algn="ctr" defTabSz="1463003">
                <a:spcBef>
                  <a:spcPts val="480"/>
                </a:spcBef>
                <a:spcAft>
                  <a:spcPts val="480"/>
                </a:spcAft>
                <a:defRPr/>
              </a:pPr>
              <a:r>
                <a:rPr lang="es-ES_tradnl" sz="900" b="0" kern="0" dirty="0">
                  <a:solidFill>
                    <a:schemeClr val="bg1">
                      <a:lumMod val="65000"/>
                    </a:schemeClr>
                  </a:solidFill>
                  <a:latin typeface="IBM Plex Sans" panose="020B0503050203000203" pitchFamily="34" charset="77"/>
                </a:rPr>
                <a:t>TI Tradicional</a:t>
              </a:r>
            </a:p>
          </p:txBody>
        </p:sp>
        <p:pic>
          <p:nvPicPr>
            <p:cNvPr id="140" name="Picture 139">
              <a:extLst>
                <a:ext uri="{FF2B5EF4-FFF2-40B4-BE49-F238E27FC236}">
                  <a16:creationId xmlns:a16="http://schemas.microsoft.com/office/drawing/2014/main" id="{77130E85-C81C-EC44-9A52-C8915B0DC7AC}"/>
                </a:ext>
              </a:extLst>
            </p:cNvPr>
            <p:cNvPicPr>
              <a:picLocks noChangeAspect="1"/>
            </p:cNvPicPr>
            <p:nvPr/>
          </p:nvPicPr>
          <p:blipFill>
            <a:blip r:embed="rId18"/>
            <a:stretch>
              <a:fillRect/>
            </a:stretch>
          </p:blipFill>
          <p:spPr>
            <a:xfrm>
              <a:off x="6310454" y="9794206"/>
              <a:ext cx="602598" cy="345646"/>
            </a:xfrm>
            <a:prstGeom prst="rect">
              <a:avLst/>
            </a:prstGeom>
          </p:spPr>
        </p:pic>
        <p:pic>
          <p:nvPicPr>
            <p:cNvPr id="141" name="Picture 140">
              <a:extLst>
                <a:ext uri="{FF2B5EF4-FFF2-40B4-BE49-F238E27FC236}">
                  <a16:creationId xmlns:a16="http://schemas.microsoft.com/office/drawing/2014/main" id="{80FE9408-EA56-5043-B8D7-C09CEA986A8E}"/>
                </a:ext>
              </a:extLst>
            </p:cNvPr>
            <p:cNvPicPr>
              <a:picLocks noChangeAspect="1"/>
            </p:cNvPicPr>
            <p:nvPr/>
          </p:nvPicPr>
          <p:blipFill>
            <a:blip r:embed="rId18"/>
            <a:stretch>
              <a:fillRect/>
            </a:stretch>
          </p:blipFill>
          <p:spPr>
            <a:xfrm>
              <a:off x="7261812" y="9228377"/>
              <a:ext cx="602598" cy="345646"/>
            </a:xfrm>
            <a:prstGeom prst="rect">
              <a:avLst/>
            </a:prstGeom>
          </p:spPr>
        </p:pic>
        <p:pic>
          <p:nvPicPr>
            <p:cNvPr id="142" name="Picture 141">
              <a:extLst>
                <a:ext uri="{FF2B5EF4-FFF2-40B4-BE49-F238E27FC236}">
                  <a16:creationId xmlns:a16="http://schemas.microsoft.com/office/drawing/2014/main" id="{6F57EAEF-008E-BD4D-ABB1-AE1422E1B13E}"/>
                </a:ext>
              </a:extLst>
            </p:cNvPr>
            <p:cNvPicPr>
              <a:picLocks noChangeAspect="1"/>
            </p:cNvPicPr>
            <p:nvPr/>
          </p:nvPicPr>
          <p:blipFill>
            <a:blip r:embed="rId18"/>
            <a:stretch>
              <a:fillRect/>
            </a:stretch>
          </p:blipFill>
          <p:spPr>
            <a:xfrm>
              <a:off x="8131645" y="8717954"/>
              <a:ext cx="602598" cy="345646"/>
            </a:xfrm>
            <a:prstGeom prst="rect">
              <a:avLst/>
            </a:prstGeom>
          </p:spPr>
        </p:pic>
        <p:pic>
          <p:nvPicPr>
            <p:cNvPr id="143" name="Graphic 142">
              <a:extLst>
                <a:ext uri="{FF2B5EF4-FFF2-40B4-BE49-F238E27FC236}">
                  <a16:creationId xmlns:a16="http://schemas.microsoft.com/office/drawing/2014/main" id="{9C670083-A436-CB43-9961-C8BA51447EC8}"/>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364103" y="8750340"/>
              <a:ext cx="382752" cy="533707"/>
            </a:xfrm>
            <a:prstGeom prst="rect">
              <a:avLst/>
            </a:prstGeom>
          </p:spPr>
        </p:pic>
        <p:pic>
          <p:nvPicPr>
            <p:cNvPr id="144" name="Graphic 143">
              <a:extLst>
                <a:ext uri="{FF2B5EF4-FFF2-40B4-BE49-F238E27FC236}">
                  <a16:creationId xmlns:a16="http://schemas.microsoft.com/office/drawing/2014/main" id="{0BB0C1FA-67F3-6946-91A5-51B4C3316118}"/>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6502038" y="9865972"/>
              <a:ext cx="531164" cy="471679"/>
            </a:xfrm>
            <a:prstGeom prst="rect">
              <a:avLst/>
            </a:prstGeom>
          </p:spPr>
        </p:pic>
        <p:pic>
          <p:nvPicPr>
            <p:cNvPr id="145" name="Graphic 144">
              <a:extLst>
                <a:ext uri="{FF2B5EF4-FFF2-40B4-BE49-F238E27FC236}">
                  <a16:creationId xmlns:a16="http://schemas.microsoft.com/office/drawing/2014/main" id="{8950D01C-56B3-4141-979C-5C3EC9C02EC1}"/>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7504437" y="9331199"/>
              <a:ext cx="484820" cy="430524"/>
            </a:xfrm>
            <a:prstGeom prst="rect">
              <a:avLst/>
            </a:prstGeom>
          </p:spPr>
        </p:pic>
        <p:sp>
          <p:nvSpPr>
            <p:cNvPr id="146" name="Rectangle 145">
              <a:extLst>
                <a:ext uri="{FF2B5EF4-FFF2-40B4-BE49-F238E27FC236}">
                  <a16:creationId xmlns:a16="http://schemas.microsoft.com/office/drawing/2014/main" id="{3EE17CDA-9FE4-9E48-B7E3-DF06A2C4A439}"/>
                </a:ext>
              </a:extLst>
            </p:cNvPr>
            <p:cNvSpPr/>
            <p:nvPr/>
          </p:nvSpPr>
          <p:spPr>
            <a:xfrm>
              <a:off x="5723922" y="9358007"/>
              <a:ext cx="829802" cy="217166"/>
            </a:xfrm>
            <a:prstGeom prst="rect">
              <a:avLst/>
            </a:prstGeom>
            <a:scene3d>
              <a:camera prst="isometricBottomDown"/>
              <a:lightRig rig="threePt" dir="t"/>
            </a:scene3d>
            <a:sp3d/>
          </p:spPr>
          <p:txBody>
            <a:bodyPr wrap="none">
              <a:spAutoFit/>
            </a:bodyPr>
            <a:lstStyle/>
            <a:p>
              <a:pPr algn="ctr"/>
              <a:r>
                <a:rPr lang="es-ES_tradnl" sz="800" dirty="0">
                  <a:solidFill>
                    <a:schemeClr val="bg2"/>
                  </a:solidFill>
                  <a:latin typeface="IBM Plex Sans" panose="020B0503050203000203" pitchFamily="34" charset="77"/>
                </a:rPr>
                <a:t>Orquestación</a:t>
              </a:r>
            </a:p>
          </p:txBody>
        </p:sp>
        <p:sp>
          <p:nvSpPr>
            <p:cNvPr id="147" name="Rectangle 146">
              <a:extLst>
                <a:ext uri="{FF2B5EF4-FFF2-40B4-BE49-F238E27FC236}">
                  <a16:creationId xmlns:a16="http://schemas.microsoft.com/office/drawing/2014/main" id="{49218272-4851-B44C-A329-5D584D035C60}"/>
                </a:ext>
              </a:extLst>
            </p:cNvPr>
            <p:cNvSpPr/>
            <p:nvPr/>
          </p:nvSpPr>
          <p:spPr>
            <a:xfrm>
              <a:off x="5438339" y="9497967"/>
              <a:ext cx="638316" cy="338554"/>
            </a:xfrm>
            <a:prstGeom prst="rect">
              <a:avLst/>
            </a:prstGeom>
            <a:scene3d>
              <a:camera prst="isometricBottomDown"/>
              <a:lightRig rig="threePt" dir="t"/>
            </a:scene3d>
            <a:sp3d/>
          </p:spPr>
          <p:txBody>
            <a:bodyPr wrap="none">
              <a:spAutoFit/>
            </a:bodyPr>
            <a:lstStyle/>
            <a:p>
              <a:pPr algn="ctr"/>
              <a:r>
                <a:rPr lang="es-ES_tradnl" sz="800">
                  <a:solidFill>
                    <a:schemeClr val="bg2"/>
                  </a:solidFill>
                  <a:latin typeface="IBM Plex Sans" panose="020B0503050203000203" pitchFamily="34" charset="77"/>
                </a:rPr>
                <a:t>seguridad</a:t>
              </a:r>
              <a:br>
                <a:rPr lang="es-ES_tradnl" sz="800">
                  <a:solidFill>
                    <a:schemeClr val="bg2"/>
                  </a:solidFill>
                  <a:latin typeface="IBM Plex Sans" panose="020B0503050203000203" pitchFamily="34" charset="77"/>
                </a:rPr>
              </a:br>
              <a:r>
                <a:rPr lang="es-ES_tradnl" sz="800">
                  <a:solidFill>
                    <a:schemeClr val="bg2"/>
                  </a:solidFill>
                  <a:latin typeface="IBM Plex Sans" panose="020B0503050203000203" pitchFamily="34" charset="77"/>
                </a:rPr>
                <a:t>Analytics</a:t>
              </a:r>
            </a:p>
          </p:txBody>
        </p:sp>
        <p:sp>
          <p:nvSpPr>
            <p:cNvPr id="148" name="Rectangle 147">
              <a:extLst>
                <a:ext uri="{FF2B5EF4-FFF2-40B4-BE49-F238E27FC236}">
                  <a16:creationId xmlns:a16="http://schemas.microsoft.com/office/drawing/2014/main" id="{6AFE5BC9-EF4D-8640-B2AF-DA2725D7D409}"/>
                </a:ext>
              </a:extLst>
            </p:cNvPr>
            <p:cNvSpPr/>
            <p:nvPr/>
          </p:nvSpPr>
          <p:spPr>
            <a:xfrm>
              <a:off x="6237690" y="8848650"/>
              <a:ext cx="1236237" cy="215444"/>
            </a:xfrm>
            <a:prstGeom prst="rect">
              <a:avLst/>
            </a:prstGeom>
            <a:scene3d>
              <a:camera prst="isometricBottomDown"/>
              <a:lightRig rig="threePt" dir="t"/>
            </a:scene3d>
            <a:sp3d/>
          </p:spPr>
          <p:txBody>
            <a:bodyPr wrap="none">
              <a:spAutoFit/>
            </a:bodyPr>
            <a:lstStyle/>
            <a:p>
              <a:pPr algn="ctr"/>
              <a:r>
                <a:rPr lang="es-ES_tradnl" sz="800" dirty="0">
                  <a:solidFill>
                    <a:schemeClr val="bg2"/>
                  </a:solidFill>
                  <a:latin typeface="IBM Plex Sans" panose="020B0503050203000203" pitchFamily="34" charset="77"/>
                </a:rPr>
                <a:t>Protección a las cargas</a:t>
              </a:r>
            </a:p>
          </p:txBody>
        </p:sp>
        <p:sp>
          <p:nvSpPr>
            <p:cNvPr id="149" name="Rectangle 148">
              <a:extLst>
                <a:ext uri="{FF2B5EF4-FFF2-40B4-BE49-F238E27FC236}">
                  <a16:creationId xmlns:a16="http://schemas.microsoft.com/office/drawing/2014/main" id="{0C793BF6-7290-0C4F-BF1B-0F62127FBB83}"/>
                </a:ext>
              </a:extLst>
            </p:cNvPr>
            <p:cNvSpPr/>
            <p:nvPr/>
          </p:nvSpPr>
          <p:spPr>
            <a:xfrm>
              <a:off x="6124211" y="9063423"/>
              <a:ext cx="772428" cy="341260"/>
            </a:xfrm>
            <a:prstGeom prst="rect">
              <a:avLst/>
            </a:prstGeom>
            <a:scene3d>
              <a:camera prst="isometricBottomDown"/>
              <a:lightRig rig="threePt" dir="t"/>
            </a:scene3d>
            <a:sp3d/>
          </p:spPr>
          <p:txBody>
            <a:bodyPr wrap="none">
              <a:spAutoFit/>
            </a:bodyPr>
            <a:lstStyle/>
            <a:p>
              <a:pPr algn="ctr"/>
              <a:r>
                <a:rPr lang="es-ES_tradnl" sz="800">
                  <a:solidFill>
                    <a:schemeClr val="bg2"/>
                  </a:solidFill>
                  <a:latin typeface="IBM Plex Sans" panose="020B0503050203000203" pitchFamily="34" charset="77"/>
                </a:rPr>
                <a:t>Threat</a:t>
              </a:r>
              <a:br>
                <a:rPr lang="es-ES_tradnl" sz="800">
                  <a:solidFill>
                    <a:schemeClr val="bg2"/>
                  </a:solidFill>
                  <a:latin typeface="IBM Plex Sans" panose="020B0503050203000203" pitchFamily="34" charset="77"/>
                </a:rPr>
              </a:br>
              <a:r>
                <a:rPr lang="es-ES_tradnl" sz="800">
                  <a:solidFill>
                    <a:schemeClr val="bg2"/>
                  </a:solidFill>
                  <a:latin typeface="IBM Plex Sans" panose="020B0503050203000203" pitchFamily="34" charset="77"/>
                </a:rPr>
                <a:t>Intelligence </a:t>
              </a:r>
            </a:p>
          </p:txBody>
        </p:sp>
        <p:sp>
          <p:nvSpPr>
            <p:cNvPr id="150" name="Rectangle 149">
              <a:extLst>
                <a:ext uri="{FF2B5EF4-FFF2-40B4-BE49-F238E27FC236}">
                  <a16:creationId xmlns:a16="http://schemas.microsoft.com/office/drawing/2014/main" id="{3D9E4701-7C35-8C4F-B47A-CE4191E19C78}"/>
                </a:ext>
              </a:extLst>
            </p:cNvPr>
            <p:cNvSpPr/>
            <p:nvPr/>
          </p:nvSpPr>
          <p:spPr>
            <a:xfrm>
              <a:off x="6865747" y="8623878"/>
              <a:ext cx="723275" cy="338554"/>
            </a:xfrm>
            <a:prstGeom prst="rect">
              <a:avLst/>
            </a:prstGeom>
            <a:scene3d>
              <a:camera prst="isometricBottomDown"/>
              <a:lightRig rig="threePt" dir="t"/>
            </a:scene3d>
            <a:sp3d/>
          </p:spPr>
          <p:txBody>
            <a:bodyPr wrap="none">
              <a:spAutoFit/>
            </a:bodyPr>
            <a:lstStyle/>
            <a:p>
              <a:pPr algn="ctr"/>
              <a:r>
                <a:rPr lang="es-ES_tradnl" sz="800" dirty="0">
                  <a:solidFill>
                    <a:schemeClr val="bg2"/>
                  </a:solidFill>
                  <a:latin typeface="IBM Plex Sans" panose="020B0503050203000203" pitchFamily="34" charset="77"/>
                </a:rPr>
                <a:t>identidades</a:t>
              </a:r>
              <a:br>
                <a:rPr lang="es-ES_tradnl" sz="800" dirty="0">
                  <a:solidFill>
                    <a:schemeClr val="bg2"/>
                  </a:solidFill>
                  <a:latin typeface="IBM Plex Sans" panose="020B0503050203000203" pitchFamily="34" charset="77"/>
                </a:rPr>
              </a:br>
              <a:r>
                <a:rPr lang="es-ES_tradnl" sz="800" dirty="0">
                  <a:solidFill>
                    <a:schemeClr val="bg2"/>
                  </a:solidFill>
                  <a:latin typeface="IBM Plex Sans" panose="020B0503050203000203" pitchFamily="34" charset="77"/>
                </a:rPr>
                <a:t>Gestión</a:t>
              </a:r>
            </a:p>
          </p:txBody>
        </p:sp>
        <p:sp>
          <p:nvSpPr>
            <p:cNvPr id="151" name="Rectangle 150">
              <a:extLst>
                <a:ext uri="{FF2B5EF4-FFF2-40B4-BE49-F238E27FC236}">
                  <a16:creationId xmlns:a16="http://schemas.microsoft.com/office/drawing/2014/main" id="{AE0D2367-38FB-9B49-9588-479286983872}"/>
                </a:ext>
              </a:extLst>
            </p:cNvPr>
            <p:cNvSpPr/>
            <p:nvPr/>
          </p:nvSpPr>
          <p:spPr>
            <a:xfrm>
              <a:off x="7253751" y="8394104"/>
              <a:ext cx="638316" cy="338554"/>
            </a:xfrm>
            <a:prstGeom prst="rect">
              <a:avLst/>
            </a:prstGeom>
            <a:scene3d>
              <a:camera prst="isometricBottomDown"/>
              <a:lightRig rig="threePt" dir="t"/>
            </a:scene3d>
            <a:sp3d/>
          </p:spPr>
          <p:txBody>
            <a:bodyPr wrap="none">
              <a:spAutoFit/>
            </a:bodyPr>
            <a:lstStyle/>
            <a:p>
              <a:pPr algn="ctr"/>
              <a:r>
                <a:rPr lang="es-ES_tradnl" sz="800">
                  <a:solidFill>
                    <a:schemeClr val="bg2"/>
                  </a:solidFill>
                  <a:latin typeface="IBM Plex Sans" panose="020B0503050203000203" pitchFamily="34" charset="77"/>
                </a:rPr>
                <a:t>Data</a:t>
              </a:r>
              <a:br>
                <a:rPr lang="es-ES_tradnl" sz="800">
                  <a:solidFill>
                    <a:schemeClr val="bg2"/>
                  </a:solidFill>
                  <a:latin typeface="IBM Plex Sans" panose="020B0503050203000203" pitchFamily="34" charset="77"/>
                </a:rPr>
              </a:br>
              <a:r>
                <a:rPr lang="es-ES_tradnl" sz="800">
                  <a:solidFill>
                    <a:schemeClr val="bg2"/>
                  </a:solidFill>
                  <a:latin typeface="IBM Plex Sans" panose="020B0503050203000203" pitchFamily="34" charset="77"/>
                </a:rPr>
                <a:t>seguridad</a:t>
              </a:r>
            </a:p>
          </p:txBody>
        </p:sp>
        <p:sp>
          <p:nvSpPr>
            <p:cNvPr id="152" name="Rectangle 151">
              <a:extLst>
                <a:ext uri="{FF2B5EF4-FFF2-40B4-BE49-F238E27FC236}">
                  <a16:creationId xmlns:a16="http://schemas.microsoft.com/office/drawing/2014/main" id="{8836B06B-853A-834C-A973-E93BE5405451}"/>
                </a:ext>
              </a:extLst>
            </p:cNvPr>
            <p:cNvSpPr/>
            <p:nvPr/>
          </p:nvSpPr>
          <p:spPr>
            <a:xfrm>
              <a:off x="7617850" y="8194331"/>
              <a:ext cx="700300" cy="341260"/>
            </a:xfrm>
            <a:prstGeom prst="rect">
              <a:avLst/>
            </a:prstGeom>
            <a:scene3d>
              <a:camera prst="isometricBottomDown"/>
              <a:lightRig rig="threePt" dir="t"/>
            </a:scene3d>
            <a:sp3d/>
          </p:spPr>
          <p:txBody>
            <a:bodyPr wrap="none">
              <a:spAutoFit/>
            </a:bodyPr>
            <a:lstStyle/>
            <a:p>
              <a:pPr algn="ctr"/>
              <a:r>
                <a:rPr lang="es-ES_tradnl" sz="800">
                  <a:solidFill>
                    <a:schemeClr val="bg2"/>
                  </a:solidFill>
                  <a:latin typeface="IBM Plex Sans" panose="020B0503050203000203" pitchFamily="34" charset="77"/>
                </a:rPr>
                <a:t>Endpoint</a:t>
              </a:r>
              <a:br>
                <a:rPr lang="es-ES_tradnl" sz="800">
                  <a:solidFill>
                    <a:schemeClr val="bg2"/>
                  </a:solidFill>
                  <a:latin typeface="IBM Plex Sans" panose="020B0503050203000203" pitchFamily="34" charset="77"/>
                </a:rPr>
              </a:br>
              <a:r>
                <a:rPr lang="es-ES_tradnl" sz="800">
                  <a:solidFill>
                    <a:schemeClr val="bg2"/>
                  </a:solidFill>
                  <a:latin typeface="IBM Plex Sans" panose="020B0503050203000203" pitchFamily="34" charset="77"/>
                </a:rPr>
                <a:t>Protection </a:t>
              </a:r>
            </a:p>
          </p:txBody>
        </p:sp>
      </p:grpSp>
      <p:grpSp>
        <p:nvGrpSpPr>
          <p:cNvPr id="7" name="Group 6">
            <a:extLst>
              <a:ext uri="{FF2B5EF4-FFF2-40B4-BE49-F238E27FC236}">
                <a16:creationId xmlns:a16="http://schemas.microsoft.com/office/drawing/2014/main" id="{26A986C5-DC1E-DE41-80E7-B18B15874E07}"/>
              </a:ext>
            </a:extLst>
          </p:cNvPr>
          <p:cNvGrpSpPr/>
          <p:nvPr/>
        </p:nvGrpSpPr>
        <p:grpSpPr>
          <a:xfrm>
            <a:off x="4231934" y="5304336"/>
            <a:ext cx="4458701" cy="4612940"/>
            <a:chOff x="4231934" y="-4972050"/>
            <a:chExt cx="4458701" cy="4612940"/>
          </a:xfrm>
        </p:grpSpPr>
        <p:sp>
          <p:nvSpPr>
            <p:cNvPr id="172" name="Freeform 171">
              <a:extLst>
                <a:ext uri="{FF2B5EF4-FFF2-40B4-BE49-F238E27FC236}">
                  <a16:creationId xmlns:a16="http://schemas.microsoft.com/office/drawing/2014/main" id="{623AE862-85ED-B549-8982-67DE1D967100}"/>
                </a:ext>
              </a:extLst>
            </p:cNvPr>
            <p:cNvSpPr/>
            <p:nvPr/>
          </p:nvSpPr>
          <p:spPr bwMode="auto">
            <a:xfrm>
              <a:off x="4795078" y="-4972050"/>
              <a:ext cx="3882111" cy="4612940"/>
            </a:xfrm>
            <a:custGeom>
              <a:avLst/>
              <a:gdLst>
                <a:gd name="connsiteX0" fmla="*/ 0 w 6114554"/>
                <a:gd name="connsiteY0" fmla="*/ 2719347 h 3729162"/>
                <a:gd name="connsiteX1" fmla="*/ 4293705 w 6114554"/>
                <a:gd name="connsiteY1" fmla="*/ 0 h 3729162"/>
                <a:gd name="connsiteX2" fmla="*/ 6114554 w 6114554"/>
                <a:gd name="connsiteY2" fmla="*/ 1152940 h 3729162"/>
                <a:gd name="connsiteX3" fmla="*/ 1789044 w 6114554"/>
                <a:gd name="connsiteY3" fmla="*/ 3729162 h 3729162"/>
                <a:gd name="connsiteX4" fmla="*/ 0 w 6114554"/>
                <a:gd name="connsiteY4" fmla="*/ 2719347 h 3729162"/>
                <a:gd name="connsiteX0" fmla="*/ 0 w 6114554"/>
                <a:gd name="connsiteY0" fmla="*/ 2597101 h 3606916"/>
                <a:gd name="connsiteX1" fmla="*/ 4479519 w 6114554"/>
                <a:gd name="connsiteY1" fmla="*/ 0 h 3606916"/>
                <a:gd name="connsiteX2" fmla="*/ 6114554 w 6114554"/>
                <a:gd name="connsiteY2" fmla="*/ 1030694 h 3606916"/>
                <a:gd name="connsiteX3" fmla="*/ 1789044 w 6114554"/>
                <a:gd name="connsiteY3" fmla="*/ 3606916 h 3606916"/>
                <a:gd name="connsiteX4" fmla="*/ 0 w 6114554"/>
                <a:gd name="connsiteY4" fmla="*/ 2597101 h 3606916"/>
                <a:gd name="connsiteX0" fmla="*/ 0 w 6114554"/>
                <a:gd name="connsiteY0" fmla="*/ 2557982 h 3567797"/>
                <a:gd name="connsiteX1" fmla="*/ 4494188 w 6114554"/>
                <a:gd name="connsiteY1" fmla="*/ 0 h 3567797"/>
                <a:gd name="connsiteX2" fmla="*/ 6114554 w 6114554"/>
                <a:gd name="connsiteY2" fmla="*/ 991575 h 3567797"/>
                <a:gd name="connsiteX3" fmla="*/ 1789044 w 6114554"/>
                <a:gd name="connsiteY3" fmla="*/ 3567797 h 3567797"/>
                <a:gd name="connsiteX4" fmla="*/ 0 w 6114554"/>
                <a:gd name="connsiteY4" fmla="*/ 2557982 h 3567797"/>
                <a:gd name="connsiteX0" fmla="*/ 0 w 6114554"/>
                <a:gd name="connsiteY0" fmla="*/ 2557982 h 5218079"/>
                <a:gd name="connsiteX1" fmla="*/ 4494188 w 6114554"/>
                <a:gd name="connsiteY1" fmla="*/ 0 h 5218079"/>
                <a:gd name="connsiteX2" fmla="*/ 6114554 w 6114554"/>
                <a:gd name="connsiteY2" fmla="*/ 991575 h 5218079"/>
                <a:gd name="connsiteX3" fmla="*/ 19333 w 6114554"/>
                <a:gd name="connsiteY3" fmla="*/ 5218079 h 5218079"/>
                <a:gd name="connsiteX4" fmla="*/ 0 w 6114554"/>
                <a:gd name="connsiteY4" fmla="*/ 2557982 h 5218079"/>
                <a:gd name="connsiteX0" fmla="*/ 0 w 6071126"/>
                <a:gd name="connsiteY0" fmla="*/ 2557982 h 5218079"/>
                <a:gd name="connsiteX1" fmla="*/ 4494188 w 6071126"/>
                <a:gd name="connsiteY1" fmla="*/ 0 h 5218079"/>
                <a:gd name="connsiteX2" fmla="*/ 6071126 w 6071126"/>
                <a:gd name="connsiteY2" fmla="*/ 3651569 h 5218079"/>
                <a:gd name="connsiteX3" fmla="*/ 19333 w 6071126"/>
                <a:gd name="connsiteY3" fmla="*/ 5218079 h 5218079"/>
                <a:gd name="connsiteX4" fmla="*/ 0 w 6071126"/>
                <a:gd name="connsiteY4" fmla="*/ 2557982 h 5218079"/>
                <a:gd name="connsiteX0" fmla="*/ 0 w 6071126"/>
                <a:gd name="connsiteY0" fmla="*/ 2232269 h 4892366"/>
                <a:gd name="connsiteX1" fmla="*/ 6068470 w 6071126"/>
                <a:gd name="connsiteY1" fmla="*/ 0 h 4892366"/>
                <a:gd name="connsiteX2" fmla="*/ 6071126 w 6071126"/>
                <a:gd name="connsiteY2" fmla="*/ 3325856 h 4892366"/>
                <a:gd name="connsiteX3" fmla="*/ 19333 w 6071126"/>
                <a:gd name="connsiteY3" fmla="*/ 4892366 h 4892366"/>
                <a:gd name="connsiteX4" fmla="*/ 0 w 6071126"/>
                <a:gd name="connsiteY4" fmla="*/ 2232269 h 4892366"/>
                <a:gd name="connsiteX0" fmla="*/ 2382 w 6051793"/>
                <a:gd name="connsiteY0" fmla="*/ 1613414 h 4892366"/>
                <a:gd name="connsiteX1" fmla="*/ 6049137 w 6051793"/>
                <a:gd name="connsiteY1" fmla="*/ 0 h 4892366"/>
                <a:gd name="connsiteX2" fmla="*/ 6051793 w 6051793"/>
                <a:gd name="connsiteY2" fmla="*/ 3325856 h 4892366"/>
                <a:gd name="connsiteX3" fmla="*/ 0 w 6051793"/>
                <a:gd name="connsiteY3" fmla="*/ 4892366 h 4892366"/>
                <a:gd name="connsiteX4" fmla="*/ 2382 w 6051793"/>
                <a:gd name="connsiteY4" fmla="*/ 1613414 h 4892366"/>
                <a:gd name="connsiteX0" fmla="*/ 2382 w 6051793"/>
                <a:gd name="connsiteY0" fmla="*/ 1613414 h 4892366"/>
                <a:gd name="connsiteX1" fmla="*/ 6049137 w 6051793"/>
                <a:gd name="connsiteY1" fmla="*/ 0 h 4892366"/>
                <a:gd name="connsiteX2" fmla="*/ 6051793 w 6051793"/>
                <a:gd name="connsiteY2" fmla="*/ 3325856 h 4892366"/>
                <a:gd name="connsiteX3" fmla="*/ 3104731 w 6051793"/>
                <a:gd name="connsiteY3" fmla="*/ 4093812 h 4892366"/>
                <a:gd name="connsiteX4" fmla="*/ 0 w 6051793"/>
                <a:gd name="connsiteY4" fmla="*/ 4892366 h 4892366"/>
                <a:gd name="connsiteX5" fmla="*/ 2382 w 6051793"/>
                <a:gd name="connsiteY5" fmla="*/ 1613414 h 4892366"/>
                <a:gd name="connsiteX0" fmla="*/ 2382 w 6051793"/>
                <a:gd name="connsiteY0" fmla="*/ 1613414 h 5906951"/>
                <a:gd name="connsiteX1" fmla="*/ 6049137 w 6051793"/>
                <a:gd name="connsiteY1" fmla="*/ 0 h 5906951"/>
                <a:gd name="connsiteX2" fmla="*/ 6051793 w 6051793"/>
                <a:gd name="connsiteY2" fmla="*/ 3325856 h 5906951"/>
                <a:gd name="connsiteX3" fmla="*/ 1780162 w 6051793"/>
                <a:gd name="connsiteY3" fmla="*/ 5906951 h 5906951"/>
                <a:gd name="connsiteX4" fmla="*/ 0 w 6051793"/>
                <a:gd name="connsiteY4" fmla="*/ 4892366 h 5906951"/>
                <a:gd name="connsiteX5" fmla="*/ 2382 w 6051793"/>
                <a:gd name="connsiteY5" fmla="*/ 1613414 h 5906951"/>
                <a:gd name="connsiteX0" fmla="*/ 2382 w 6051793"/>
                <a:gd name="connsiteY0" fmla="*/ 1613414 h 5906951"/>
                <a:gd name="connsiteX1" fmla="*/ 2952732 w 6051793"/>
                <a:gd name="connsiteY1" fmla="*/ 836677 h 5906951"/>
                <a:gd name="connsiteX2" fmla="*/ 6049137 w 6051793"/>
                <a:gd name="connsiteY2" fmla="*/ 0 h 5906951"/>
                <a:gd name="connsiteX3" fmla="*/ 6051793 w 6051793"/>
                <a:gd name="connsiteY3" fmla="*/ 3325856 h 5906951"/>
                <a:gd name="connsiteX4" fmla="*/ 1780162 w 6051793"/>
                <a:gd name="connsiteY4" fmla="*/ 5906951 h 5906951"/>
                <a:gd name="connsiteX5" fmla="*/ 0 w 6051793"/>
                <a:gd name="connsiteY5" fmla="*/ 4892366 h 5906951"/>
                <a:gd name="connsiteX6" fmla="*/ 2382 w 6051793"/>
                <a:gd name="connsiteY6" fmla="*/ 1613414 h 5906951"/>
                <a:gd name="connsiteX0" fmla="*/ 2382 w 6051793"/>
                <a:gd name="connsiteY0" fmla="*/ 2557305 h 6850842"/>
                <a:gd name="connsiteX1" fmla="*/ 4494443 w 6051793"/>
                <a:gd name="connsiteY1" fmla="*/ 0 h 6850842"/>
                <a:gd name="connsiteX2" fmla="*/ 6049137 w 6051793"/>
                <a:gd name="connsiteY2" fmla="*/ 943891 h 6850842"/>
                <a:gd name="connsiteX3" fmla="*/ 6051793 w 6051793"/>
                <a:gd name="connsiteY3" fmla="*/ 4269747 h 6850842"/>
                <a:gd name="connsiteX4" fmla="*/ 1780162 w 6051793"/>
                <a:gd name="connsiteY4" fmla="*/ 6850842 h 6850842"/>
                <a:gd name="connsiteX5" fmla="*/ 0 w 6051793"/>
                <a:gd name="connsiteY5" fmla="*/ 5836257 h 6850842"/>
                <a:gd name="connsiteX6" fmla="*/ 2382 w 6051793"/>
                <a:gd name="connsiteY6" fmla="*/ 2557305 h 6850842"/>
                <a:gd name="connsiteX0" fmla="*/ 0 w 6069317"/>
                <a:gd name="connsiteY0" fmla="*/ 2067561 h 6850842"/>
                <a:gd name="connsiteX1" fmla="*/ 4511967 w 6069317"/>
                <a:gd name="connsiteY1" fmla="*/ 0 h 6850842"/>
                <a:gd name="connsiteX2" fmla="*/ 6066661 w 6069317"/>
                <a:gd name="connsiteY2" fmla="*/ 943891 h 6850842"/>
                <a:gd name="connsiteX3" fmla="*/ 6069317 w 6069317"/>
                <a:gd name="connsiteY3" fmla="*/ 4269747 h 6850842"/>
                <a:gd name="connsiteX4" fmla="*/ 1797686 w 6069317"/>
                <a:gd name="connsiteY4" fmla="*/ 6850842 h 6850842"/>
                <a:gd name="connsiteX5" fmla="*/ 17524 w 6069317"/>
                <a:gd name="connsiteY5" fmla="*/ 5836257 h 6850842"/>
                <a:gd name="connsiteX6" fmla="*/ 0 w 6069317"/>
                <a:gd name="connsiteY6" fmla="*/ 2067561 h 6850842"/>
                <a:gd name="connsiteX0" fmla="*/ 0 w 6076675"/>
                <a:gd name="connsiteY0" fmla="*/ 2067561 h 6850842"/>
                <a:gd name="connsiteX1" fmla="*/ 4511967 w 6076675"/>
                <a:gd name="connsiteY1" fmla="*/ 0 h 6850842"/>
                <a:gd name="connsiteX2" fmla="*/ 6076615 w 6076675"/>
                <a:gd name="connsiteY2" fmla="*/ 494537 h 6850842"/>
                <a:gd name="connsiteX3" fmla="*/ 6069317 w 6076675"/>
                <a:gd name="connsiteY3" fmla="*/ 4269747 h 6850842"/>
                <a:gd name="connsiteX4" fmla="*/ 1797686 w 6076675"/>
                <a:gd name="connsiteY4" fmla="*/ 6850842 h 6850842"/>
                <a:gd name="connsiteX5" fmla="*/ 17524 w 6076675"/>
                <a:gd name="connsiteY5" fmla="*/ 5836257 h 6850842"/>
                <a:gd name="connsiteX6" fmla="*/ 0 w 6076675"/>
                <a:gd name="connsiteY6" fmla="*/ 2067561 h 6850842"/>
                <a:gd name="connsiteX0" fmla="*/ 0 w 6069317"/>
                <a:gd name="connsiteY0" fmla="*/ 2067561 h 6850842"/>
                <a:gd name="connsiteX1" fmla="*/ 4511967 w 6069317"/>
                <a:gd name="connsiteY1" fmla="*/ 0 h 6850842"/>
                <a:gd name="connsiteX2" fmla="*/ 6056709 w 6069317"/>
                <a:gd name="connsiteY2" fmla="*/ 499586 h 6850842"/>
                <a:gd name="connsiteX3" fmla="*/ 6069317 w 6069317"/>
                <a:gd name="connsiteY3" fmla="*/ 4269747 h 6850842"/>
                <a:gd name="connsiteX4" fmla="*/ 1797686 w 6069317"/>
                <a:gd name="connsiteY4" fmla="*/ 6850842 h 6850842"/>
                <a:gd name="connsiteX5" fmla="*/ 17524 w 6069317"/>
                <a:gd name="connsiteY5" fmla="*/ 5836257 h 6850842"/>
                <a:gd name="connsiteX6" fmla="*/ 0 w 6069317"/>
                <a:gd name="connsiteY6" fmla="*/ 2067561 h 6850842"/>
                <a:gd name="connsiteX0" fmla="*/ 0 w 6071764"/>
                <a:gd name="connsiteY0" fmla="*/ 2067561 h 6850842"/>
                <a:gd name="connsiteX1" fmla="*/ 4511967 w 6071764"/>
                <a:gd name="connsiteY1" fmla="*/ 0 h 6850842"/>
                <a:gd name="connsiteX2" fmla="*/ 6071638 w 6071764"/>
                <a:gd name="connsiteY2" fmla="*/ 504635 h 6850842"/>
                <a:gd name="connsiteX3" fmla="*/ 6069317 w 6071764"/>
                <a:gd name="connsiteY3" fmla="*/ 4269747 h 6850842"/>
                <a:gd name="connsiteX4" fmla="*/ 1797686 w 6071764"/>
                <a:gd name="connsiteY4" fmla="*/ 6850842 h 6850842"/>
                <a:gd name="connsiteX5" fmla="*/ 17524 w 6071764"/>
                <a:gd name="connsiteY5" fmla="*/ 5836257 h 6850842"/>
                <a:gd name="connsiteX6" fmla="*/ 0 w 6071764"/>
                <a:gd name="connsiteY6" fmla="*/ 2067561 h 6850842"/>
                <a:gd name="connsiteX0" fmla="*/ 0 w 6071764"/>
                <a:gd name="connsiteY0" fmla="*/ 2552257 h 7335538"/>
                <a:gd name="connsiteX1" fmla="*/ 4447271 w 6071764"/>
                <a:gd name="connsiteY1" fmla="*/ 0 h 7335538"/>
                <a:gd name="connsiteX2" fmla="*/ 6071638 w 6071764"/>
                <a:gd name="connsiteY2" fmla="*/ 989331 h 7335538"/>
                <a:gd name="connsiteX3" fmla="*/ 6069317 w 6071764"/>
                <a:gd name="connsiteY3" fmla="*/ 4754443 h 7335538"/>
                <a:gd name="connsiteX4" fmla="*/ 1797686 w 6071764"/>
                <a:gd name="connsiteY4" fmla="*/ 7335538 h 7335538"/>
                <a:gd name="connsiteX5" fmla="*/ 17524 w 6071764"/>
                <a:gd name="connsiteY5" fmla="*/ 6320953 h 7335538"/>
                <a:gd name="connsiteX6" fmla="*/ 0 w 6071764"/>
                <a:gd name="connsiteY6" fmla="*/ 2552257 h 7335538"/>
                <a:gd name="connsiteX0" fmla="*/ 0 w 6071764"/>
                <a:gd name="connsiteY0" fmla="*/ 2552257 h 7335538"/>
                <a:gd name="connsiteX1" fmla="*/ 4447271 w 6071764"/>
                <a:gd name="connsiteY1" fmla="*/ 0 h 7335538"/>
                <a:gd name="connsiteX2" fmla="*/ 6071638 w 6071764"/>
                <a:gd name="connsiteY2" fmla="*/ 989331 h 7335538"/>
                <a:gd name="connsiteX3" fmla="*/ 6069317 w 6071764"/>
                <a:gd name="connsiteY3" fmla="*/ 4754443 h 7335538"/>
                <a:gd name="connsiteX4" fmla="*/ 1797686 w 6071764"/>
                <a:gd name="connsiteY4" fmla="*/ 7335538 h 7335538"/>
                <a:gd name="connsiteX5" fmla="*/ 191707 w 6071764"/>
                <a:gd name="connsiteY5" fmla="*/ 6240170 h 7335538"/>
                <a:gd name="connsiteX6" fmla="*/ 0 w 6071764"/>
                <a:gd name="connsiteY6" fmla="*/ 2552257 h 7335538"/>
                <a:gd name="connsiteX0" fmla="*/ 13259 w 6085023"/>
                <a:gd name="connsiteY0" fmla="*/ 2552257 h 7335538"/>
                <a:gd name="connsiteX1" fmla="*/ 4460530 w 6085023"/>
                <a:gd name="connsiteY1" fmla="*/ 0 h 7335538"/>
                <a:gd name="connsiteX2" fmla="*/ 6084897 w 6085023"/>
                <a:gd name="connsiteY2" fmla="*/ 989331 h 7335538"/>
                <a:gd name="connsiteX3" fmla="*/ 6082576 w 6085023"/>
                <a:gd name="connsiteY3" fmla="*/ 4754443 h 7335538"/>
                <a:gd name="connsiteX4" fmla="*/ 1810945 w 6085023"/>
                <a:gd name="connsiteY4" fmla="*/ 7335538 h 7335538"/>
                <a:gd name="connsiteX5" fmla="*/ 923 w 6085023"/>
                <a:gd name="connsiteY5" fmla="*/ 6326002 h 7335538"/>
                <a:gd name="connsiteX6" fmla="*/ 13259 w 6085023"/>
                <a:gd name="connsiteY6" fmla="*/ 2552257 h 733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5023" h="7335538">
                  <a:moveTo>
                    <a:pt x="13259" y="2552257"/>
                  </a:moveTo>
                  <a:lnTo>
                    <a:pt x="4460530" y="0"/>
                  </a:lnTo>
                  <a:lnTo>
                    <a:pt x="6084897" y="989331"/>
                  </a:lnTo>
                  <a:cubicBezTo>
                    <a:pt x="6085782" y="2097950"/>
                    <a:pt x="6081691" y="3645824"/>
                    <a:pt x="6082576" y="4754443"/>
                  </a:cubicBezTo>
                  <a:lnTo>
                    <a:pt x="1810945" y="7335538"/>
                  </a:lnTo>
                  <a:lnTo>
                    <a:pt x="923" y="6326002"/>
                  </a:lnTo>
                  <a:cubicBezTo>
                    <a:pt x="-4918" y="5069770"/>
                    <a:pt x="19100" y="3808489"/>
                    <a:pt x="13259" y="2552257"/>
                  </a:cubicBezTo>
                  <a:close/>
                </a:path>
              </a:pathLst>
            </a:custGeom>
            <a:gradFill>
              <a:gsLst>
                <a:gs pos="99000">
                  <a:schemeClr val="accent3">
                    <a:alpha val="45000"/>
                  </a:schemeClr>
                </a:gs>
                <a:gs pos="0">
                  <a:schemeClr val="tx1"/>
                </a:gs>
              </a:gsLst>
              <a:lin ang="5400000" scaled="1"/>
            </a:gradFill>
            <a:ln w="19050">
              <a:no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defTabSz="914400" fontAlgn="base">
                <a:spcBef>
                  <a:spcPct val="0"/>
                </a:spcBef>
                <a:spcAft>
                  <a:spcPct val="0"/>
                </a:spcAft>
              </a:pPr>
              <a:endParaRPr lang="es-ES_tradnl" sz="600">
                <a:solidFill>
                  <a:srgbClr val="191919"/>
                </a:solidFill>
                <a:latin typeface="IBM Plex Sans" panose="020B0503050203000203" pitchFamily="34" charset="77"/>
              </a:endParaRPr>
            </a:p>
          </p:txBody>
        </p:sp>
        <p:sp>
          <p:nvSpPr>
            <p:cNvPr id="173" name="Freeform 172">
              <a:extLst>
                <a:ext uri="{FF2B5EF4-FFF2-40B4-BE49-F238E27FC236}">
                  <a16:creationId xmlns:a16="http://schemas.microsoft.com/office/drawing/2014/main" id="{E4FC1AFE-FD9E-344F-99CF-AEE154E0D1B6}"/>
                </a:ext>
              </a:extLst>
            </p:cNvPr>
            <p:cNvSpPr/>
            <p:nvPr/>
          </p:nvSpPr>
          <p:spPr bwMode="auto">
            <a:xfrm>
              <a:off x="7181912" y="-4476079"/>
              <a:ext cx="813027" cy="2164310"/>
            </a:xfrm>
            <a:custGeom>
              <a:avLst/>
              <a:gdLst>
                <a:gd name="connsiteX0" fmla="*/ 0 w 6114554"/>
                <a:gd name="connsiteY0" fmla="*/ 2719347 h 3729162"/>
                <a:gd name="connsiteX1" fmla="*/ 4293705 w 6114554"/>
                <a:gd name="connsiteY1" fmla="*/ 0 h 3729162"/>
                <a:gd name="connsiteX2" fmla="*/ 6114554 w 6114554"/>
                <a:gd name="connsiteY2" fmla="*/ 1152940 h 3729162"/>
                <a:gd name="connsiteX3" fmla="*/ 1789044 w 6114554"/>
                <a:gd name="connsiteY3" fmla="*/ 3729162 h 3729162"/>
                <a:gd name="connsiteX4" fmla="*/ 0 w 6114554"/>
                <a:gd name="connsiteY4" fmla="*/ 2719347 h 3729162"/>
                <a:gd name="connsiteX0" fmla="*/ 0 w 6114554"/>
                <a:gd name="connsiteY0" fmla="*/ 2597101 h 3606916"/>
                <a:gd name="connsiteX1" fmla="*/ 4479519 w 6114554"/>
                <a:gd name="connsiteY1" fmla="*/ 0 h 3606916"/>
                <a:gd name="connsiteX2" fmla="*/ 6114554 w 6114554"/>
                <a:gd name="connsiteY2" fmla="*/ 1030694 h 3606916"/>
                <a:gd name="connsiteX3" fmla="*/ 1789044 w 6114554"/>
                <a:gd name="connsiteY3" fmla="*/ 3606916 h 3606916"/>
                <a:gd name="connsiteX4" fmla="*/ 0 w 6114554"/>
                <a:gd name="connsiteY4" fmla="*/ 2597101 h 3606916"/>
                <a:gd name="connsiteX0" fmla="*/ 0 w 6114554"/>
                <a:gd name="connsiteY0" fmla="*/ 2557982 h 3567797"/>
                <a:gd name="connsiteX1" fmla="*/ 4494188 w 6114554"/>
                <a:gd name="connsiteY1" fmla="*/ 0 h 3567797"/>
                <a:gd name="connsiteX2" fmla="*/ 6114554 w 6114554"/>
                <a:gd name="connsiteY2" fmla="*/ 991575 h 3567797"/>
                <a:gd name="connsiteX3" fmla="*/ 1789044 w 6114554"/>
                <a:gd name="connsiteY3" fmla="*/ 3567797 h 3567797"/>
                <a:gd name="connsiteX4" fmla="*/ 0 w 6114554"/>
                <a:gd name="connsiteY4" fmla="*/ 2557982 h 3567797"/>
                <a:gd name="connsiteX0" fmla="*/ 0 w 6114554"/>
                <a:gd name="connsiteY0" fmla="*/ 2557982 h 5218079"/>
                <a:gd name="connsiteX1" fmla="*/ 4494188 w 6114554"/>
                <a:gd name="connsiteY1" fmla="*/ 0 h 5218079"/>
                <a:gd name="connsiteX2" fmla="*/ 6114554 w 6114554"/>
                <a:gd name="connsiteY2" fmla="*/ 991575 h 5218079"/>
                <a:gd name="connsiteX3" fmla="*/ 19333 w 6114554"/>
                <a:gd name="connsiteY3" fmla="*/ 5218079 h 5218079"/>
                <a:gd name="connsiteX4" fmla="*/ 0 w 6114554"/>
                <a:gd name="connsiteY4" fmla="*/ 2557982 h 5218079"/>
                <a:gd name="connsiteX0" fmla="*/ 0 w 6071126"/>
                <a:gd name="connsiteY0" fmla="*/ 2557982 h 5218079"/>
                <a:gd name="connsiteX1" fmla="*/ 4494188 w 6071126"/>
                <a:gd name="connsiteY1" fmla="*/ 0 h 5218079"/>
                <a:gd name="connsiteX2" fmla="*/ 6071126 w 6071126"/>
                <a:gd name="connsiteY2" fmla="*/ 3651569 h 5218079"/>
                <a:gd name="connsiteX3" fmla="*/ 19333 w 6071126"/>
                <a:gd name="connsiteY3" fmla="*/ 5218079 h 5218079"/>
                <a:gd name="connsiteX4" fmla="*/ 0 w 6071126"/>
                <a:gd name="connsiteY4" fmla="*/ 2557982 h 5218079"/>
                <a:gd name="connsiteX0" fmla="*/ 0 w 6071126"/>
                <a:gd name="connsiteY0" fmla="*/ 2232269 h 4892366"/>
                <a:gd name="connsiteX1" fmla="*/ 6068470 w 6071126"/>
                <a:gd name="connsiteY1" fmla="*/ 0 h 4892366"/>
                <a:gd name="connsiteX2" fmla="*/ 6071126 w 6071126"/>
                <a:gd name="connsiteY2" fmla="*/ 3325856 h 4892366"/>
                <a:gd name="connsiteX3" fmla="*/ 19333 w 6071126"/>
                <a:gd name="connsiteY3" fmla="*/ 4892366 h 4892366"/>
                <a:gd name="connsiteX4" fmla="*/ 0 w 6071126"/>
                <a:gd name="connsiteY4" fmla="*/ 2232269 h 4892366"/>
                <a:gd name="connsiteX0" fmla="*/ 2382 w 6051793"/>
                <a:gd name="connsiteY0" fmla="*/ 1613414 h 4892366"/>
                <a:gd name="connsiteX1" fmla="*/ 6049137 w 6051793"/>
                <a:gd name="connsiteY1" fmla="*/ 0 h 4892366"/>
                <a:gd name="connsiteX2" fmla="*/ 6051793 w 6051793"/>
                <a:gd name="connsiteY2" fmla="*/ 3325856 h 4892366"/>
                <a:gd name="connsiteX3" fmla="*/ 0 w 6051793"/>
                <a:gd name="connsiteY3" fmla="*/ 4892366 h 4892366"/>
                <a:gd name="connsiteX4" fmla="*/ 2382 w 6051793"/>
                <a:gd name="connsiteY4" fmla="*/ 1613414 h 4892366"/>
                <a:gd name="connsiteX0" fmla="*/ 2382 w 6051793"/>
                <a:gd name="connsiteY0" fmla="*/ 1613414 h 4892366"/>
                <a:gd name="connsiteX1" fmla="*/ 6049137 w 6051793"/>
                <a:gd name="connsiteY1" fmla="*/ 0 h 4892366"/>
                <a:gd name="connsiteX2" fmla="*/ 6051793 w 6051793"/>
                <a:gd name="connsiteY2" fmla="*/ 3325856 h 4892366"/>
                <a:gd name="connsiteX3" fmla="*/ 3104731 w 6051793"/>
                <a:gd name="connsiteY3" fmla="*/ 4093812 h 4892366"/>
                <a:gd name="connsiteX4" fmla="*/ 0 w 6051793"/>
                <a:gd name="connsiteY4" fmla="*/ 4892366 h 4892366"/>
                <a:gd name="connsiteX5" fmla="*/ 2382 w 6051793"/>
                <a:gd name="connsiteY5" fmla="*/ 1613414 h 4892366"/>
                <a:gd name="connsiteX0" fmla="*/ 2382 w 6051793"/>
                <a:gd name="connsiteY0" fmla="*/ 1613414 h 5906951"/>
                <a:gd name="connsiteX1" fmla="*/ 6049137 w 6051793"/>
                <a:gd name="connsiteY1" fmla="*/ 0 h 5906951"/>
                <a:gd name="connsiteX2" fmla="*/ 6051793 w 6051793"/>
                <a:gd name="connsiteY2" fmla="*/ 3325856 h 5906951"/>
                <a:gd name="connsiteX3" fmla="*/ 1780162 w 6051793"/>
                <a:gd name="connsiteY3" fmla="*/ 5906951 h 5906951"/>
                <a:gd name="connsiteX4" fmla="*/ 0 w 6051793"/>
                <a:gd name="connsiteY4" fmla="*/ 4892366 h 5906951"/>
                <a:gd name="connsiteX5" fmla="*/ 2382 w 6051793"/>
                <a:gd name="connsiteY5" fmla="*/ 1613414 h 5906951"/>
                <a:gd name="connsiteX0" fmla="*/ 2382 w 6051793"/>
                <a:gd name="connsiteY0" fmla="*/ 1613414 h 5906951"/>
                <a:gd name="connsiteX1" fmla="*/ 2952732 w 6051793"/>
                <a:gd name="connsiteY1" fmla="*/ 836677 h 5906951"/>
                <a:gd name="connsiteX2" fmla="*/ 6049137 w 6051793"/>
                <a:gd name="connsiteY2" fmla="*/ 0 h 5906951"/>
                <a:gd name="connsiteX3" fmla="*/ 6051793 w 6051793"/>
                <a:gd name="connsiteY3" fmla="*/ 3325856 h 5906951"/>
                <a:gd name="connsiteX4" fmla="*/ 1780162 w 6051793"/>
                <a:gd name="connsiteY4" fmla="*/ 5906951 h 5906951"/>
                <a:gd name="connsiteX5" fmla="*/ 0 w 6051793"/>
                <a:gd name="connsiteY5" fmla="*/ 4892366 h 5906951"/>
                <a:gd name="connsiteX6" fmla="*/ 2382 w 6051793"/>
                <a:gd name="connsiteY6" fmla="*/ 1613414 h 5906951"/>
                <a:gd name="connsiteX0" fmla="*/ 2382 w 6051793"/>
                <a:gd name="connsiteY0" fmla="*/ 2557305 h 6850842"/>
                <a:gd name="connsiteX1" fmla="*/ 4494443 w 6051793"/>
                <a:gd name="connsiteY1" fmla="*/ 0 h 6850842"/>
                <a:gd name="connsiteX2" fmla="*/ 6049137 w 6051793"/>
                <a:gd name="connsiteY2" fmla="*/ 943891 h 6850842"/>
                <a:gd name="connsiteX3" fmla="*/ 6051793 w 6051793"/>
                <a:gd name="connsiteY3" fmla="*/ 4269747 h 6850842"/>
                <a:gd name="connsiteX4" fmla="*/ 1780162 w 6051793"/>
                <a:gd name="connsiteY4" fmla="*/ 6850842 h 6850842"/>
                <a:gd name="connsiteX5" fmla="*/ 0 w 6051793"/>
                <a:gd name="connsiteY5" fmla="*/ 5836257 h 6850842"/>
                <a:gd name="connsiteX6" fmla="*/ 2382 w 6051793"/>
                <a:gd name="connsiteY6" fmla="*/ 2557305 h 6850842"/>
                <a:gd name="connsiteX0" fmla="*/ 2382 w 6051793"/>
                <a:gd name="connsiteY0" fmla="*/ 1613414 h 5906951"/>
                <a:gd name="connsiteX1" fmla="*/ 1056476 w 6051793"/>
                <a:gd name="connsiteY1" fmla="*/ 662170 h 5906951"/>
                <a:gd name="connsiteX2" fmla="*/ 6049137 w 6051793"/>
                <a:gd name="connsiteY2" fmla="*/ 0 h 5906951"/>
                <a:gd name="connsiteX3" fmla="*/ 6051793 w 6051793"/>
                <a:gd name="connsiteY3" fmla="*/ 3325856 h 5906951"/>
                <a:gd name="connsiteX4" fmla="*/ 1780162 w 6051793"/>
                <a:gd name="connsiteY4" fmla="*/ 5906951 h 5906951"/>
                <a:gd name="connsiteX5" fmla="*/ 0 w 6051793"/>
                <a:gd name="connsiteY5" fmla="*/ 4892366 h 5906951"/>
                <a:gd name="connsiteX6" fmla="*/ 2382 w 6051793"/>
                <a:gd name="connsiteY6" fmla="*/ 1613414 h 5906951"/>
                <a:gd name="connsiteX0" fmla="*/ 2382 w 6051793"/>
                <a:gd name="connsiteY0" fmla="*/ 951245 h 5244782"/>
                <a:gd name="connsiteX1" fmla="*/ 1056476 w 6051793"/>
                <a:gd name="connsiteY1" fmla="*/ 1 h 5244782"/>
                <a:gd name="connsiteX2" fmla="*/ 2987588 w 6051793"/>
                <a:gd name="connsiteY2" fmla="*/ 1119549 h 5244782"/>
                <a:gd name="connsiteX3" fmla="*/ 6051793 w 6051793"/>
                <a:gd name="connsiteY3" fmla="*/ 2663687 h 5244782"/>
                <a:gd name="connsiteX4" fmla="*/ 1780162 w 6051793"/>
                <a:gd name="connsiteY4" fmla="*/ 5244782 h 5244782"/>
                <a:gd name="connsiteX5" fmla="*/ 0 w 6051793"/>
                <a:gd name="connsiteY5" fmla="*/ 4230197 h 5244782"/>
                <a:gd name="connsiteX6" fmla="*/ 2382 w 6051793"/>
                <a:gd name="connsiteY6" fmla="*/ 951245 h 5244782"/>
                <a:gd name="connsiteX0" fmla="*/ 2382 w 6051793"/>
                <a:gd name="connsiteY0" fmla="*/ 951245 h 5244782"/>
                <a:gd name="connsiteX1" fmla="*/ 1056476 w 6051793"/>
                <a:gd name="connsiteY1" fmla="*/ 1 h 5244782"/>
                <a:gd name="connsiteX2" fmla="*/ 2987588 w 6051793"/>
                <a:gd name="connsiteY2" fmla="*/ 1119549 h 5244782"/>
                <a:gd name="connsiteX3" fmla="*/ 6051793 w 6051793"/>
                <a:gd name="connsiteY3" fmla="*/ 2663687 h 5244782"/>
                <a:gd name="connsiteX4" fmla="*/ 1780162 w 6051793"/>
                <a:gd name="connsiteY4" fmla="*/ 5244782 h 5244782"/>
                <a:gd name="connsiteX5" fmla="*/ 0 w 6051793"/>
                <a:gd name="connsiteY5" fmla="*/ 4230197 h 5244782"/>
                <a:gd name="connsiteX6" fmla="*/ 2382 w 6051793"/>
                <a:gd name="connsiteY6" fmla="*/ 951245 h 5244782"/>
                <a:gd name="connsiteX0" fmla="*/ 2382 w 3040435"/>
                <a:gd name="connsiteY0" fmla="*/ 951245 h 5244782"/>
                <a:gd name="connsiteX1" fmla="*/ 1056476 w 3040435"/>
                <a:gd name="connsiteY1" fmla="*/ 1 h 5244782"/>
                <a:gd name="connsiteX2" fmla="*/ 2987588 w 3040435"/>
                <a:gd name="connsiteY2" fmla="*/ 1119549 h 5244782"/>
                <a:gd name="connsiteX3" fmla="*/ 3040435 w 3040435"/>
                <a:gd name="connsiteY3" fmla="*/ 4445405 h 5244782"/>
                <a:gd name="connsiteX4" fmla="*/ 1780162 w 3040435"/>
                <a:gd name="connsiteY4" fmla="*/ 5244782 h 5244782"/>
                <a:gd name="connsiteX5" fmla="*/ 0 w 3040435"/>
                <a:gd name="connsiteY5" fmla="*/ 4230197 h 5244782"/>
                <a:gd name="connsiteX6" fmla="*/ 2382 w 3040435"/>
                <a:gd name="connsiteY6" fmla="*/ 951245 h 5244782"/>
                <a:gd name="connsiteX0" fmla="*/ 2382 w 3040435"/>
                <a:gd name="connsiteY0" fmla="*/ 499542 h 5244782"/>
                <a:gd name="connsiteX1" fmla="*/ 1056476 w 3040435"/>
                <a:gd name="connsiteY1" fmla="*/ 1 h 5244782"/>
                <a:gd name="connsiteX2" fmla="*/ 2987588 w 3040435"/>
                <a:gd name="connsiteY2" fmla="*/ 1119549 h 5244782"/>
                <a:gd name="connsiteX3" fmla="*/ 3040435 w 3040435"/>
                <a:gd name="connsiteY3" fmla="*/ 4445405 h 5244782"/>
                <a:gd name="connsiteX4" fmla="*/ 1780162 w 3040435"/>
                <a:gd name="connsiteY4" fmla="*/ 5244782 h 5244782"/>
                <a:gd name="connsiteX5" fmla="*/ 0 w 3040435"/>
                <a:gd name="connsiteY5" fmla="*/ 4230197 h 5244782"/>
                <a:gd name="connsiteX6" fmla="*/ 2382 w 3040435"/>
                <a:gd name="connsiteY6" fmla="*/ 499542 h 5244782"/>
                <a:gd name="connsiteX0" fmla="*/ 2382 w 3040435"/>
                <a:gd name="connsiteY0" fmla="*/ 499542 h 5244782"/>
                <a:gd name="connsiteX1" fmla="*/ 1056476 w 3040435"/>
                <a:gd name="connsiteY1" fmla="*/ 1 h 5244782"/>
                <a:gd name="connsiteX2" fmla="*/ 2937397 w 3040435"/>
                <a:gd name="connsiteY2" fmla="*/ 683780 h 5244782"/>
                <a:gd name="connsiteX3" fmla="*/ 3040435 w 3040435"/>
                <a:gd name="connsiteY3" fmla="*/ 4445405 h 5244782"/>
                <a:gd name="connsiteX4" fmla="*/ 1780162 w 3040435"/>
                <a:gd name="connsiteY4" fmla="*/ 5244782 h 5244782"/>
                <a:gd name="connsiteX5" fmla="*/ 0 w 3040435"/>
                <a:gd name="connsiteY5" fmla="*/ 4230197 h 5244782"/>
                <a:gd name="connsiteX6" fmla="*/ 2382 w 3040435"/>
                <a:gd name="connsiteY6" fmla="*/ 499542 h 5244782"/>
                <a:gd name="connsiteX0" fmla="*/ 2382 w 3040435"/>
                <a:gd name="connsiteY0" fmla="*/ 499542 h 5244782"/>
                <a:gd name="connsiteX1" fmla="*/ 1056476 w 3040435"/>
                <a:gd name="connsiteY1" fmla="*/ 1 h 5244782"/>
                <a:gd name="connsiteX2" fmla="*/ 3037779 w 3040435"/>
                <a:gd name="connsiteY2" fmla="*/ 714907 h 5244782"/>
                <a:gd name="connsiteX3" fmla="*/ 3040435 w 3040435"/>
                <a:gd name="connsiteY3" fmla="*/ 4445405 h 5244782"/>
                <a:gd name="connsiteX4" fmla="*/ 1780162 w 3040435"/>
                <a:gd name="connsiteY4" fmla="*/ 5244782 h 5244782"/>
                <a:gd name="connsiteX5" fmla="*/ 0 w 3040435"/>
                <a:gd name="connsiteY5" fmla="*/ 4230197 h 5244782"/>
                <a:gd name="connsiteX6" fmla="*/ 2382 w 3040435"/>
                <a:gd name="connsiteY6" fmla="*/ 499542 h 5244782"/>
                <a:gd name="connsiteX0" fmla="*/ 2382 w 3040435"/>
                <a:gd name="connsiteY0" fmla="*/ 499542 h 4933520"/>
                <a:gd name="connsiteX1" fmla="*/ 1056476 w 3040435"/>
                <a:gd name="connsiteY1" fmla="*/ 1 h 4933520"/>
                <a:gd name="connsiteX2" fmla="*/ 3037779 w 3040435"/>
                <a:gd name="connsiteY2" fmla="*/ 714907 h 4933520"/>
                <a:gd name="connsiteX3" fmla="*/ 3040435 w 3040435"/>
                <a:gd name="connsiteY3" fmla="*/ 4445405 h 4933520"/>
                <a:gd name="connsiteX4" fmla="*/ 1604501 w 3040435"/>
                <a:gd name="connsiteY4" fmla="*/ 4933520 h 4933520"/>
                <a:gd name="connsiteX5" fmla="*/ 0 w 3040435"/>
                <a:gd name="connsiteY5" fmla="*/ 4230197 h 4933520"/>
                <a:gd name="connsiteX6" fmla="*/ 2382 w 3040435"/>
                <a:gd name="connsiteY6" fmla="*/ 499542 h 4933520"/>
                <a:gd name="connsiteX0" fmla="*/ 2383 w 3040435"/>
                <a:gd name="connsiteY0" fmla="*/ 390602 h 4933520"/>
                <a:gd name="connsiteX1" fmla="*/ 1056476 w 3040435"/>
                <a:gd name="connsiteY1" fmla="*/ 1 h 4933520"/>
                <a:gd name="connsiteX2" fmla="*/ 3037779 w 3040435"/>
                <a:gd name="connsiteY2" fmla="*/ 714907 h 4933520"/>
                <a:gd name="connsiteX3" fmla="*/ 3040435 w 3040435"/>
                <a:gd name="connsiteY3" fmla="*/ 4445405 h 4933520"/>
                <a:gd name="connsiteX4" fmla="*/ 1604501 w 3040435"/>
                <a:gd name="connsiteY4" fmla="*/ 4933520 h 4933520"/>
                <a:gd name="connsiteX5" fmla="*/ 0 w 3040435"/>
                <a:gd name="connsiteY5" fmla="*/ 4230197 h 4933520"/>
                <a:gd name="connsiteX6" fmla="*/ 2383 w 3040435"/>
                <a:gd name="connsiteY6" fmla="*/ 390602 h 493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0435" h="4933520">
                  <a:moveTo>
                    <a:pt x="2383" y="390602"/>
                  </a:moveTo>
                  <a:lnTo>
                    <a:pt x="1056476" y="1"/>
                  </a:lnTo>
                  <a:lnTo>
                    <a:pt x="3037779" y="714907"/>
                  </a:lnTo>
                  <a:cubicBezTo>
                    <a:pt x="3038664" y="1958406"/>
                    <a:pt x="3039550" y="3201906"/>
                    <a:pt x="3040435" y="4445405"/>
                  </a:cubicBezTo>
                  <a:lnTo>
                    <a:pt x="1604501" y="4933520"/>
                  </a:lnTo>
                  <a:lnTo>
                    <a:pt x="0" y="4230197"/>
                  </a:lnTo>
                  <a:cubicBezTo>
                    <a:pt x="794" y="2950332"/>
                    <a:pt x="1589" y="1670467"/>
                    <a:pt x="2383" y="390602"/>
                  </a:cubicBezTo>
                  <a:close/>
                </a:path>
              </a:pathLst>
            </a:custGeom>
            <a:gradFill flip="none" rotWithShape="1">
              <a:gsLst>
                <a:gs pos="99000">
                  <a:schemeClr val="tx1">
                    <a:alpha val="0"/>
                  </a:schemeClr>
                </a:gs>
                <a:gs pos="0">
                  <a:schemeClr val="accent4"/>
                </a:gs>
              </a:gsLst>
              <a:lin ang="5400000" scaled="1"/>
              <a:tileRect/>
            </a:gradFill>
            <a:ln w="19050">
              <a:no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defTabSz="914400" fontAlgn="base">
                <a:spcBef>
                  <a:spcPct val="0"/>
                </a:spcBef>
                <a:spcAft>
                  <a:spcPct val="0"/>
                </a:spcAft>
              </a:pPr>
              <a:endParaRPr lang="es-ES_tradnl" sz="600">
                <a:solidFill>
                  <a:srgbClr val="191919"/>
                </a:solidFill>
                <a:latin typeface="IBM Plex Sans" panose="020B0503050203000203" pitchFamily="34" charset="77"/>
              </a:endParaRPr>
            </a:p>
          </p:txBody>
        </p:sp>
        <p:sp>
          <p:nvSpPr>
            <p:cNvPr id="174" name="Freeform 173">
              <a:extLst>
                <a:ext uri="{FF2B5EF4-FFF2-40B4-BE49-F238E27FC236}">
                  <a16:creationId xmlns:a16="http://schemas.microsoft.com/office/drawing/2014/main" id="{4244E262-4C50-5241-BCC9-A036D5CBC980}"/>
                </a:ext>
              </a:extLst>
            </p:cNvPr>
            <p:cNvSpPr/>
            <p:nvPr/>
          </p:nvSpPr>
          <p:spPr bwMode="auto">
            <a:xfrm>
              <a:off x="6821990" y="-4264428"/>
              <a:ext cx="798048" cy="2164310"/>
            </a:xfrm>
            <a:custGeom>
              <a:avLst/>
              <a:gdLst>
                <a:gd name="connsiteX0" fmla="*/ 0 w 6114554"/>
                <a:gd name="connsiteY0" fmla="*/ 2719347 h 3729162"/>
                <a:gd name="connsiteX1" fmla="*/ 4293705 w 6114554"/>
                <a:gd name="connsiteY1" fmla="*/ 0 h 3729162"/>
                <a:gd name="connsiteX2" fmla="*/ 6114554 w 6114554"/>
                <a:gd name="connsiteY2" fmla="*/ 1152940 h 3729162"/>
                <a:gd name="connsiteX3" fmla="*/ 1789044 w 6114554"/>
                <a:gd name="connsiteY3" fmla="*/ 3729162 h 3729162"/>
                <a:gd name="connsiteX4" fmla="*/ 0 w 6114554"/>
                <a:gd name="connsiteY4" fmla="*/ 2719347 h 3729162"/>
                <a:gd name="connsiteX0" fmla="*/ 0 w 6114554"/>
                <a:gd name="connsiteY0" fmla="*/ 2597101 h 3606916"/>
                <a:gd name="connsiteX1" fmla="*/ 4479519 w 6114554"/>
                <a:gd name="connsiteY1" fmla="*/ 0 h 3606916"/>
                <a:gd name="connsiteX2" fmla="*/ 6114554 w 6114554"/>
                <a:gd name="connsiteY2" fmla="*/ 1030694 h 3606916"/>
                <a:gd name="connsiteX3" fmla="*/ 1789044 w 6114554"/>
                <a:gd name="connsiteY3" fmla="*/ 3606916 h 3606916"/>
                <a:gd name="connsiteX4" fmla="*/ 0 w 6114554"/>
                <a:gd name="connsiteY4" fmla="*/ 2597101 h 3606916"/>
                <a:gd name="connsiteX0" fmla="*/ 0 w 6114554"/>
                <a:gd name="connsiteY0" fmla="*/ 2557982 h 3567797"/>
                <a:gd name="connsiteX1" fmla="*/ 4494188 w 6114554"/>
                <a:gd name="connsiteY1" fmla="*/ 0 h 3567797"/>
                <a:gd name="connsiteX2" fmla="*/ 6114554 w 6114554"/>
                <a:gd name="connsiteY2" fmla="*/ 991575 h 3567797"/>
                <a:gd name="connsiteX3" fmla="*/ 1789044 w 6114554"/>
                <a:gd name="connsiteY3" fmla="*/ 3567797 h 3567797"/>
                <a:gd name="connsiteX4" fmla="*/ 0 w 6114554"/>
                <a:gd name="connsiteY4" fmla="*/ 2557982 h 3567797"/>
                <a:gd name="connsiteX0" fmla="*/ 0 w 6114554"/>
                <a:gd name="connsiteY0" fmla="*/ 2557982 h 5218079"/>
                <a:gd name="connsiteX1" fmla="*/ 4494188 w 6114554"/>
                <a:gd name="connsiteY1" fmla="*/ 0 h 5218079"/>
                <a:gd name="connsiteX2" fmla="*/ 6114554 w 6114554"/>
                <a:gd name="connsiteY2" fmla="*/ 991575 h 5218079"/>
                <a:gd name="connsiteX3" fmla="*/ 19333 w 6114554"/>
                <a:gd name="connsiteY3" fmla="*/ 5218079 h 5218079"/>
                <a:gd name="connsiteX4" fmla="*/ 0 w 6114554"/>
                <a:gd name="connsiteY4" fmla="*/ 2557982 h 5218079"/>
                <a:gd name="connsiteX0" fmla="*/ 0 w 6071126"/>
                <a:gd name="connsiteY0" fmla="*/ 2557982 h 5218079"/>
                <a:gd name="connsiteX1" fmla="*/ 4494188 w 6071126"/>
                <a:gd name="connsiteY1" fmla="*/ 0 h 5218079"/>
                <a:gd name="connsiteX2" fmla="*/ 6071126 w 6071126"/>
                <a:gd name="connsiteY2" fmla="*/ 3651569 h 5218079"/>
                <a:gd name="connsiteX3" fmla="*/ 19333 w 6071126"/>
                <a:gd name="connsiteY3" fmla="*/ 5218079 h 5218079"/>
                <a:gd name="connsiteX4" fmla="*/ 0 w 6071126"/>
                <a:gd name="connsiteY4" fmla="*/ 2557982 h 5218079"/>
                <a:gd name="connsiteX0" fmla="*/ 0 w 6071126"/>
                <a:gd name="connsiteY0" fmla="*/ 2232269 h 4892366"/>
                <a:gd name="connsiteX1" fmla="*/ 6068470 w 6071126"/>
                <a:gd name="connsiteY1" fmla="*/ 0 h 4892366"/>
                <a:gd name="connsiteX2" fmla="*/ 6071126 w 6071126"/>
                <a:gd name="connsiteY2" fmla="*/ 3325856 h 4892366"/>
                <a:gd name="connsiteX3" fmla="*/ 19333 w 6071126"/>
                <a:gd name="connsiteY3" fmla="*/ 4892366 h 4892366"/>
                <a:gd name="connsiteX4" fmla="*/ 0 w 6071126"/>
                <a:gd name="connsiteY4" fmla="*/ 2232269 h 4892366"/>
                <a:gd name="connsiteX0" fmla="*/ 2382 w 6051793"/>
                <a:gd name="connsiteY0" fmla="*/ 1613414 h 4892366"/>
                <a:gd name="connsiteX1" fmla="*/ 6049137 w 6051793"/>
                <a:gd name="connsiteY1" fmla="*/ 0 h 4892366"/>
                <a:gd name="connsiteX2" fmla="*/ 6051793 w 6051793"/>
                <a:gd name="connsiteY2" fmla="*/ 3325856 h 4892366"/>
                <a:gd name="connsiteX3" fmla="*/ 0 w 6051793"/>
                <a:gd name="connsiteY3" fmla="*/ 4892366 h 4892366"/>
                <a:gd name="connsiteX4" fmla="*/ 2382 w 6051793"/>
                <a:gd name="connsiteY4" fmla="*/ 1613414 h 4892366"/>
                <a:gd name="connsiteX0" fmla="*/ 2382 w 6051793"/>
                <a:gd name="connsiteY0" fmla="*/ 1613414 h 4892366"/>
                <a:gd name="connsiteX1" fmla="*/ 6049137 w 6051793"/>
                <a:gd name="connsiteY1" fmla="*/ 0 h 4892366"/>
                <a:gd name="connsiteX2" fmla="*/ 6051793 w 6051793"/>
                <a:gd name="connsiteY2" fmla="*/ 3325856 h 4892366"/>
                <a:gd name="connsiteX3" fmla="*/ 3104731 w 6051793"/>
                <a:gd name="connsiteY3" fmla="*/ 4093812 h 4892366"/>
                <a:gd name="connsiteX4" fmla="*/ 0 w 6051793"/>
                <a:gd name="connsiteY4" fmla="*/ 4892366 h 4892366"/>
                <a:gd name="connsiteX5" fmla="*/ 2382 w 6051793"/>
                <a:gd name="connsiteY5" fmla="*/ 1613414 h 4892366"/>
                <a:gd name="connsiteX0" fmla="*/ 2382 w 6051793"/>
                <a:gd name="connsiteY0" fmla="*/ 1613414 h 5906951"/>
                <a:gd name="connsiteX1" fmla="*/ 6049137 w 6051793"/>
                <a:gd name="connsiteY1" fmla="*/ 0 h 5906951"/>
                <a:gd name="connsiteX2" fmla="*/ 6051793 w 6051793"/>
                <a:gd name="connsiteY2" fmla="*/ 3325856 h 5906951"/>
                <a:gd name="connsiteX3" fmla="*/ 1780162 w 6051793"/>
                <a:gd name="connsiteY3" fmla="*/ 5906951 h 5906951"/>
                <a:gd name="connsiteX4" fmla="*/ 0 w 6051793"/>
                <a:gd name="connsiteY4" fmla="*/ 4892366 h 5906951"/>
                <a:gd name="connsiteX5" fmla="*/ 2382 w 6051793"/>
                <a:gd name="connsiteY5" fmla="*/ 1613414 h 5906951"/>
                <a:gd name="connsiteX0" fmla="*/ 2382 w 6051793"/>
                <a:gd name="connsiteY0" fmla="*/ 1613414 h 5906951"/>
                <a:gd name="connsiteX1" fmla="*/ 2952732 w 6051793"/>
                <a:gd name="connsiteY1" fmla="*/ 836677 h 5906951"/>
                <a:gd name="connsiteX2" fmla="*/ 6049137 w 6051793"/>
                <a:gd name="connsiteY2" fmla="*/ 0 h 5906951"/>
                <a:gd name="connsiteX3" fmla="*/ 6051793 w 6051793"/>
                <a:gd name="connsiteY3" fmla="*/ 3325856 h 5906951"/>
                <a:gd name="connsiteX4" fmla="*/ 1780162 w 6051793"/>
                <a:gd name="connsiteY4" fmla="*/ 5906951 h 5906951"/>
                <a:gd name="connsiteX5" fmla="*/ 0 w 6051793"/>
                <a:gd name="connsiteY5" fmla="*/ 4892366 h 5906951"/>
                <a:gd name="connsiteX6" fmla="*/ 2382 w 6051793"/>
                <a:gd name="connsiteY6" fmla="*/ 1613414 h 5906951"/>
                <a:gd name="connsiteX0" fmla="*/ 2382 w 6051793"/>
                <a:gd name="connsiteY0" fmla="*/ 2557305 h 6850842"/>
                <a:gd name="connsiteX1" fmla="*/ 4494443 w 6051793"/>
                <a:gd name="connsiteY1" fmla="*/ 0 h 6850842"/>
                <a:gd name="connsiteX2" fmla="*/ 6049137 w 6051793"/>
                <a:gd name="connsiteY2" fmla="*/ 943891 h 6850842"/>
                <a:gd name="connsiteX3" fmla="*/ 6051793 w 6051793"/>
                <a:gd name="connsiteY3" fmla="*/ 4269747 h 6850842"/>
                <a:gd name="connsiteX4" fmla="*/ 1780162 w 6051793"/>
                <a:gd name="connsiteY4" fmla="*/ 6850842 h 6850842"/>
                <a:gd name="connsiteX5" fmla="*/ 0 w 6051793"/>
                <a:gd name="connsiteY5" fmla="*/ 5836257 h 6850842"/>
                <a:gd name="connsiteX6" fmla="*/ 2382 w 6051793"/>
                <a:gd name="connsiteY6" fmla="*/ 2557305 h 6850842"/>
                <a:gd name="connsiteX0" fmla="*/ 2382 w 6051793"/>
                <a:gd name="connsiteY0" fmla="*/ 1613414 h 5906951"/>
                <a:gd name="connsiteX1" fmla="*/ 1056476 w 6051793"/>
                <a:gd name="connsiteY1" fmla="*/ 662170 h 5906951"/>
                <a:gd name="connsiteX2" fmla="*/ 6049137 w 6051793"/>
                <a:gd name="connsiteY2" fmla="*/ 0 h 5906951"/>
                <a:gd name="connsiteX3" fmla="*/ 6051793 w 6051793"/>
                <a:gd name="connsiteY3" fmla="*/ 3325856 h 5906951"/>
                <a:gd name="connsiteX4" fmla="*/ 1780162 w 6051793"/>
                <a:gd name="connsiteY4" fmla="*/ 5906951 h 5906951"/>
                <a:gd name="connsiteX5" fmla="*/ 0 w 6051793"/>
                <a:gd name="connsiteY5" fmla="*/ 4892366 h 5906951"/>
                <a:gd name="connsiteX6" fmla="*/ 2382 w 6051793"/>
                <a:gd name="connsiteY6" fmla="*/ 1613414 h 5906951"/>
                <a:gd name="connsiteX0" fmla="*/ 2382 w 6051793"/>
                <a:gd name="connsiteY0" fmla="*/ 951245 h 5244782"/>
                <a:gd name="connsiteX1" fmla="*/ 1056476 w 6051793"/>
                <a:gd name="connsiteY1" fmla="*/ 1 h 5244782"/>
                <a:gd name="connsiteX2" fmla="*/ 2987588 w 6051793"/>
                <a:gd name="connsiteY2" fmla="*/ 1119549 h 5244782"/>
                <a:gd name="connsiteX3" fmla="*/ 6051793 w 6051793"/>
                <a:gd name="connsiteY3" fmla="*/ 2663687 h 5244782"/>
                <a:gd name="connsiteX4" fmla="*/ 1780162 w 6051793"/>
                <a:gd name="connsiteY4" fmla="*/ 5244782 h 5244782"/>
                <a:gd name="connsiteX5" fmla="*/ 0 w 6051793"/>
                <a:gd name="connsiteY5" fmla="*/ 4230197 h 5244782"/>
                <a:gd name="connsiteX6" fmla="*/ 2382 w 6051793"/>
                <a:gd name="connsiteY6" fmla="*/ 951245 h 5244782"/>
                <a:gd name="connsiteX0" fmla="*/ 2382 w 6051793"/>
                <a:gd name="connsiteY0" fmla="*/ 951245 h 5244782"/>
                <a:gd name="connsiteX1" fmla="*/ 1056476 w 6051793"/>
                <a:gd name="connsiteY1" fmla="*/ 1 h 5244782"/>
                <a:gd name="connsiteX2" fmla="*/ 2987588 w 6051793"/>
                <a:gd name="connsiteY2" fmla="*/ 1119549 h 5244782"/>
                <a:gd name="connsiteX3" fmla="*/ 6051793 w 6051793"/>
                <a:gd name="connsiteY3" fmla="*/ 2663687 h 5244782"/>
                <a:gd name="connsiteX4" fmla="*/ 1780162 w 6051793"/>
                <a:gd name="connsiteY4" fmla="*/ 5244782 h 5244782"/>
                <a:gd name="connsiteX5" fmla="*/ 0 w 6051793"/>
                <a:gd name="connsiteY5" fmla="*/ 4230197 h 5244782"/>
                <a:gd name="connsiteX6" fmla="*/ 2382 w 6051793"/>
                <a:gd name="connsiteY6" fmla="*/ 951245 h 5244782"/>
                <a:gd name="connsiteX0" fmla="*/ 2382 w 3040435"/>
                <a:gd name="connsiteY0" fmla="*/ 951245 h 5244782"/>
                <a:gd name="connsiteX1" fmla="*/ 1056476 w 3040435"/>
                <a:gd name="connsiteY1" fmla="*/ 1 h 5244782"/>
                <a:gd name="connsiteX2" fmla="*/ 2987588 w 3040435"/>
                <a:gd name="connsiteY2" fmla="*/ 1119549 h 5244782"/>
                <a:gd name="connsiteX3" fmla="*/ 3040435 w 3040435"/>
                <a:gd name="connsiteY3" fmla="*/ 4445405 h 5244782"/>
                <a:gd name="connsiteX4" fmla="*/ 1780162 w 3040435"/>
                <a:gd name="connsiteY4" fmla="*/ 5244782 h 5244782"/>
                <a:gd name="connsiteX5" fmla="*/ 0 w 3040435"/>
                <a:gd name="connsiteY5" fmla="*/ 4230197 h 5244782"/>
                <a:gd name="connsiteX6" fmla="*/ 2382 w 3040435"/>
                <a:gd name="connsiteY6" fmla="*/ 951245 h 5244782"/>
                <a:gd name="connsiteX0" fmla="*/ 2382 w 3040435"/>
                <a:gd name="connsiteY0" fmla="*/ 499542 h 5244782"/>
                <a:gd name="connsiteX1" fmla="*/ 1056476 w 3040435"/>
                <a:gd name="connsiteY1" fmla="*/ 1 h 5244782"/>
                <a:gd name="connsiteX2" fmla="*/ 2987588 w 3040435"/>
                <a:gd name="connsiteY2" fmla="*/ 1119549 h 5244782"/>
                <a:gd name="connsiteX3" fmla="*/ 3040435 w 3040435"/>
                <a:gd name="connsiteY3" fmla="*/ 4445405 h 5244782"/>
                <a:gd name="connsiteX4" fmla="*/ 1780162 w 3040435"/>
                <a:gd name="connsiteY4" fmla="*/ 5244782 h 5244782"/>
                <a:gd name="connsiteX5" fmla="*/ 0 w 3040435"/>
                <a:gd name="connsiteY5" fmla="*/ 4230197 h 5244782"/>
                <a:gd name="connsiteX6" fmla="*/ 2382 w 3040435"/>
                <a:gd name="connsiteY6" fmla="*/ 499542 h 5244782"/>
                <a:gd name="connsiteX0" fmla="*/ 2382 w 3040435"/>
                <a:gd name="connsiteY0" fmla="*/ 499542 h 5244782"/>
                <a:gd name="connsiteX1" fmla="*/ 1056476 w 3040435"/>
                <a:gd name="connsiteY1" fmla="*/ 1 h 5244782"/>
                <a:gd name="connsiteX2" fmla="*/ 2937397 w 3040435"/>
                <a:gd name="connsiteY2" fmla="*/ 683780 h 5244782"/>
                <a:gd name="connsiteX3" fmla="*/ 3040435 w 3040435"/>
                <a:gd name="connsiteY3" fmla="*/ 4445405 h 5244782"/>
                <a:gd name="connsiteX4" fmla="*/ 1780162 w 3040435"/>
                <a:gd name="connsiteY4" fmla="*/ 5244782 h 5244782"/>
                <a:gd name="connsiteX5" fmla="*/ 0 w 3040435"/>
                <a:gd name="connsiteY5" fmla="*/ 4230197 h 5244782"/>
                <a:gd name="connsiteX6" fmla="*/ 2382 w 3040435"/>
                <a:gd name="connsiteY6" fmla="*/ 499542 h 5244782"/>
                <a:gd name="connsiteX0" fmla="*/ 2382 w 3040435"/>
                <a:gd name="connsiteY0" fmla="*/ 499542 h 5244782"/>
                <a:gd name="connsiteX1" fmla="*/ 1056476 w 3040435"/>
                <a:gd name="connsiteY1" fmla="*/ 1 h 5244782"/>
                <a:gd name="connsiteX2" fmla="*/ 3037779 w 3040435"/>
                <a:gd name="connsiteY2" fmla="*/ 714907 h 5244782"/>
                <a:gd name="connsiteX3" fmla="*/ 3040435 w 3040435"/>
                <a:gd name="connsiteY3" fmla="*/ 4445405 h 5244782"/>
                <a:gd name="connsiteX4" fmla="*/ 1780162 w 3040435"/>
                <a:gd name="connsiteY4" fmla="*/ 5244782 h 5244782"/>
                <a:gd name="connsiteX5" fmla="*/ 0 w 3040435"/>
                <a:gd name="connsiteY5" fmla="*/ 4230197 h 5244782"/>
                <a:gd name="connsiteX6" fmla="*/ 2382 w 3040435"/>
                <a:gd name="connsiteY6" fmla="*/ 499542 h 5244782"/>
                <a:gd name="connsiteX0" fmla="*/ 2382 w 3040435"/>
                <a:gd name="connsiteY0" fmla="*/ 499542 h 4933520"/>
                <a:gd name="connsiteX1" fmla="*/ 1056476 w 3040435"/>
                <a:gd name="connsiteY1" fmla="*/ 1 h 4933520"/>
                <a:gd name="connsiteX2" fmla="*/ 3037779 w 3040435"/>
                <a:gd name="connsiteY2" fmla="*/ 714907 h 4933520"/>
                <a:gd name="connsiteX3" fmla="*/ 3040435 w 3040435"/>
                <a:gd name="connsiteY3" fmla="*/ 4445405 h 4933520"/>
                <a:gd name="connsiteX4" fmla="*/ 1604501 w 3040435"/>
                <a:gd name="connsiteY4" fmla="*/ 4933520 h 4933520"/>
                <a:gd name="connsiteX5" fmla="*/ 0 w 3040435"/>
                <a:gd name="connsiteY5" fmla="*/ 4230197 h 4933520"/>
                <a:gd name="connsiteX6" fmla="*/ 2382 w 3040435"/>
                <a:gd name="connsiteY6" fmla="*/ 499542 h 4933520"/>
                <a:gd name="connsiteX0" fmla="*/ 2383 w 3040435"/>
                <a:gd name="connsiteY0" fmla="*/ 390602 h 4933520"/>
                <a:gd name="connsiteX1" fmla="*/ 1056476 w 3040435"/>
                <a:gd name="connsiteY1" fmla="*/ 1 h 4933520"/>
                <a:gd name="connsiteX2" fmla="*/ 3037779 w 3040435"/>
                <a:gd name="connsiteY2" fmla="*/ 714907 h 4933520"/>
                <a:gd name="connsiteX3" fmla="*/ 3040435 w 3040435"/>
                <a:gd name="connsiteY3" fmla="*/ 4445405 h 4933520"/>
                <a:gd name="connsiteX4" fmla="*/ 1604501 w 3040435"/>
                <a:gd name="connsiteY4" fmla="*/ 4933520 h 4933520"/>
                <a:gd name="connsiteX5" fmla="*/ 0 w 3040435"/>
                <a:gd name="connsiteY5" fmla="*/ 4230197 h 4933520"/>
                <a:gd name="connsiteX6" fmla="*/ 2383 w 3040435"/>
                <a:gd name="connsiteY6" fmla="*/ 390602 h 493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0435" h="4933520">
                  <a:moveTo>
                    <a:pt x="2383" y="390602"/>
                  </a:moveTo>
                  <a:lnTo>
                    <a:pt x="1056476" y="1"/>
                  </a:lnTo>
                  <a:lnTo>
                    <a:pt x="3037779" y="714907"/>
                  </a:lnTo>
                  <a:cubicBezTo>
                    <a:pt x="3038664" y="1958406"/>
                    <a:pt x="3039550" y="3201906"/>
                    <a:pt x="3040435" y="4445405"/>
                  </a:cubicBezTo>
                  <a:lnTo>
                    <a:pt x="1604501" y="4933520"/>
                  </a:lnTo>
                  <a:lnTo>
                    <a:pt x="0" y="4230197"/>
                  </a:lnTo>
                  <a:cubicBezTo>
                    <a:pt x="794" y="2950332"/>
                    <a:pt x="1589" y="1670467"/>
                    <a:pt x="2383" y="390602"/>
                  </a:cubicBezTo>
                  <a:close/>
                </a:path>
              </a:pathLst>
            </a:custGeom>
            <a:gradFill flip="none" rotWithShape="1">
              <a:gsLst>
                <a:gs pos="99000">
                  <a:schemeClr val="tx1">
                    <a:alpha val="0"/>
                  </a:schemeClr>
                </a:gs>
                <a:gs pos="0">
                  <a:schemeClr val="accent4"/>
                </a:gs>
              </a:gsLst>
              <a:lin ang="5400000" scaled="1"/>
              <a:tileRect/>
            </a:gradFill>
            <a:ln w="19050">
              <a:no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defTabSz="914400" fontAlgn="base">
                <a:spcBef>
                  <a:spcPct val="0"/>
                </a:spcBef>
                <a:spcAft>
                  <a:spcPct val="0"/>
                </a:spcAft>
              </a:pPr>
              <a:endParaRPr lang="es-ES_tradnl" sz="600">
                <a:solidFill>
                  <a:srgbClr val="191919"/>
                </a:solidFill>
                <a:latin typeface="IBM Plex Sans" panose="020B0503050203000203" pitchFamily="34" charset="77"/>
              </a:endParaRPr>
            </a:p>
          </p:txBody>
        </p:sp>
        <p:sp>
          <p:nvSpPr>
            <p:cNvPr id="175" name="Freeform 174">
              <a:extLst>
                <a:ext uri="{FF2B5EF4-FFF2-40B4-BE49-F238E27FC236}">
                  <a16:creationId xmlns:a16="http://schemas.microsoft.com/office/drawing/2014/main" id="{22224866-EFAC-F644-BD6A-52B1DDC6D6B8}"/>
                </a:ext>
              </a:extLst>
            </p:cNvPr>
            <p:cNvSpPr/>
            <p:nvPr/>
          </p:nvSpPr>
          <p:spPr bwMode="auto">
            <a:xfrm>
              <a:off x="6090395" y="-3806986"/>
              <a:ext cx="813027" cy="2164310"/>
            </a:xfrm>
            <a:custGeom>
              <a:avLst/>
              <a:gdLst>
                <a:gd name="connsiteX0" fmla="*/ 0 w 6114554"/>
                <a:gd name="connsiteY0" fmla="*/ 2719347 h 3729162"/>
                <a:gd name="connsiteX1" fmla="*/ 4293705 w 6114554"/>
                <a:gd name="connsiteY1" fmla="*/ 0 h 3729162"/>
                <a:gd name="connsiteX2" fmla="*/ 6114554 w 6114554"/>
                <a:gd name="connsiteY2" fmla="*/ 1152940 h 3729162"/>
                <a:gd name="connsiteX3" fmla="*/ 1789044 w 6114554"/>
                <a:gd name="connsiteY3" fmla="*/ 3729162 h 3729162"/>
                <a:gd name="connsiteX4" fmla="*/ 0 w 6114554"/>
                <a:gd name="connsiteY4" fmla="*/ 2719347 h 3729162"/>
                <a:gd name="connsiteX0" fmla="*/ 0 w 6114554"/>
                <a:gd name="connsiteY0" fmla="*/ 2597101 h 3606916"/>
                <a:gd name="connsiteX1" fmla="*/ 4479519 w 6114554"/>
                <a:gd name="connsiteY1" fmla="*/ 0 h 3606916"/>
                <a:gd name="connsiteX2" fmla="*/ 6114554 w 6114554"/>
                <a:gd name="connsiteY2" fmla="*/ 1030694 h 3606916"/>
                <a:gd name="connsiteX3" fmla="*/ 1789044 w 6114554"/>
                <a:gd name="connsiteY3" fmla="*/ 3606916 h 3606916"/>
                <a:gd name="connsiteX4" fmla="*/ 0 w 6114554"/>
                <a:gd name="connsiteY4" fmla="*/ 2597101 h 3606916"/>
                <a:gd name="connsiteX0" fmla="*/ 0 w 6114554"/>
                <a:gd name="connsiteY0" fmla="*/ 2557982 h 3567797"/>
                <a:gd name="connsiteX1" fmla="*/ 4494188 w 6114554"/>
                <a:gd name="connsiteY1" fmla="*/ 0 h 3567797"/>
                <a:gd name="connsiteX2" fmla="*/ 6114554 w 6114554"/>
                <a:gd name="connsiteY2" fmla="*/ 991575 h 3567797"/>
                <a:gd name="connsiteX3" fmla="*/ 1789044 w 6114554"/>
                <a:gd name="connsiteY3" fmla="*/ 3567797 h 3567797"/>
                <a:gd name="connsiteX4" fmla="*/ 0 w 6114554"/>
                <a:gd name="connsiteY4" fmla="*/ 2557982 h 3567797"/>
                <a:gd name="connsiteX0" fmla="*/ 0 w 6114554"/>
                <a:gd name="connsiteY0" fmla="*/ 2557982 h 5218079"/>
                <a:gd name="connsiteX1" fmla="*/ 4494188 w 6114554"/>
                <a:gd name="connsiteY1" fmla="*/ 0 h 5218079"/>
                <a:gd name="connsiteX2" fmla="*/ 6114554 w 6114554"/>
                <a:gd name="connsiteY2" fmla="*/ 991575 h 5218079"/>
                <a:gd name="connsiteX3" fmla="*/ 19333 w 6114554"/>
                <a:gd name="connsiteY3" fmla="*/ 5218079 h 5218079"/>
                <a:gd name="connsiteX4" fmla="*/ 0 w 6114554"/>
                <a:gd name="connsiteY4" fmla="*/ 2557982 h 5218079"/>
                <a:gd name="connsiteX0" fmla="*/ 0 w 6071126"/>
                <a:gd name="connsiteY0" fmla="*/ 2557982 h 5218079"/>
                <a:gd name="connsiteX1" fmla="*/ 4494188 w 6071126"/>
                <a:gd name="connsiteY1" fmla="*/ 0 h 5218079"/>
                <a:gd name="connsiteX2" fmla="*/ 6071126 w 6071126"/>
                <a:gd name="connsiteY2" fmla="*/ 3651569 h 5218079"/>
                <a:gd name="connsiteX3" fmla="*/ 19333 w 6071126"/>
                <a:gd name="connsiteY3" fmla="*/ 5218079 h 5218079"/>
                <a:gd name="connsiteX4" fmla="*/ 0 w 6071126"/>
                <a:gd name="connsiteY4" fmla="*/ 2557982 h 5218079"/>
                <a:gd name="connsiteX0" fmla="*/ 0 w 6071126"/>
                <a:gd name="connsiteY0" fmla="*/ 2232269 h 4892366"/>
                <a:gd name="connsiteX1" fmla="*/ 6068470 w 6071126"/>
                <a:gd name="connsiteY1" fmla="*/ 0 h 4892366"/>
                <a:gd name="connsiteX2" fmla="*/ 6071126 w 6071126"/>
                <a:gd name="connsiteY2" fmla="*/ 3325856 h 4892366"/>
                <a:gd name="connsiteX3" fmla="*/ 19333 w 6071126"/>
                <a:gd name="connsiteY3" fmla="*/ 4892366 h 4892366"/>
                <a:gd name="connsiteX4" fmla="*/ 0 w 6071126"/>
                <a:gd name="connsiteY4" fmla="*/ 2232269 h 4892366"/>
                <a:gd name="connsiteX0" fmla="*/ 2382 w 6051793"/>
                <a:gd name="connsiteY0" fmla="*/ 1613414 h 4892366"/>
                <a:gd name="connsiteX1" fmla="*/ 6049137 w 6051793"/>
                <a:gd name="connsiteY1" fmla="*/ 0 h 4892366"/>
                <a:gd name="connsiteX2" fmla="*/ 6051793 w 6051793"/>
                <a:gd name="connsiteY2" fmla="*/ 3325856 h 4892366"/>
                <a:gd name="connsiteX3" fmla="*/ 0 w 6051793"/>
                <a:gd name="connsiteY3" fmla="*/ 4892366 h 4892366"/>
                <a:gd name="connsiteX4" fmla="*/ 2382 w 6051793"/>
                <a:gd name="connsiteY4" fmla="*/ 1613414 h 4892366"/>
                <a:gd name="connsiteX0" fmla="*/ 2382 w 6051793"/>
                <a:gd name="connsiteY0" fmla="*/ 1613414 h 4892366"/>
                <a:gd name="connsiteX1" fmla="*/ 6049137 w 6051793"/>
                <a:gd name="connsiteY1" fmla="*/ 0 h 4892366"/>
                <a:gd name="connsiteX2" fmla="*/ 6051793 w 6051793"/>
                <a:gd name="connsiteY2" fmla="*/ 3325856 h 4892366"/>
                <a:gd name="connsiteX3" fmla="*/ 3104731 w 6051793"/>
                <a:gd name="connsiteY3" fmla="*/ 4093812 h 4892366"/>
                <a:gd name="connsiteX4" fmla="*/ 0 w 6051793"/>
                <a:gd name="connsiteY4" fmla="*/ 4892366 h 4892366"/>
                <a:gd name="connsiteX5" fmla="*/ 2382 w 6051793"/>
                <a:gd name="connsiteY5" fmla="*/ 1613414 h 4892366"/>
                <a:gd name="connsiteX0" fmla="*/ 2382 w 6051793"/>
                <a:gd name="connsiteY0" fmla="*/ 1613414 h 5906951"/>
                <a:gd name="connsiteX1" fmla="*/ 6049137 w 6051793"/>
                <a:gd name="connsiteY1" fmla="*/ 0 h 5906951"/>
                <a:gd name="connsiteX2" fmla="*/ 6051793 w 6051793"/>
                <a:gd name="connsiteY2" fmla="*/ 3325856 h 5906951"/>
                <a:gd name="connsiteX3" fmla="*/ 1780162 w 6051793"/>
                <a:gd name="connsiteY3" fmla="*/ 5906951 h 5906951"/>
                <a:gd name="connsiteX4" fmla="*/ 0 w 6051793"/>
                <a:gd name="connsiteY4" fmla="*/ 4892366 h 5906951"/>
                <a:gd name="connsiteX5" fmla="*/ 2382 w 6051793"/>
                <a:gd name="connsiteY5" fmla="*/ 1613414 h 5906951"/>
                <a:gd name="connsiteX0" fmla="*/ 2382 w 6051793"/>
                <a:gd name="connsiteY0" fmla="*/ 1613414 h 5906951"/>
                <a:gd name="connsiteX1" fmla="*/ 2952732 w 6051793"/>
                <a:gd name="connsiteY1" fmla="*/ 836677 h 5906951"/>
                <a:gd name="connsiteX2" fmla="*/ 6049137 w 6051793"/>
                <a:gd name="connsiteY2" fmla="*/ 0 h 5906951"/>
                <a:gd name="connsiteX3" fmla="*/ 6051793 w 6051793"/>
                <a:gd name="connsiteY3" fmla="*/ 3325856 h 5906951"/>
                <a:gd name="connsiteX4" fmla="*/ 1780162 w 6051793"/>
                <a:gd name="connsiteY4" fmla="*/ 5906951 h 5906951"/>
                <a:gd name="connsiteX5" fmla="*/ 0 w 6051793"/>
                <a:gd name="connsiteY5" fmla="*/ 4892366 h 5906951"/>
                <a:gd name="connsiteX6" fmla="*/ 2382 w 6051793"/>
                <a:gd name="connsiteY6" fmla="*/ 1613414 h 5906951"/>
                <a:gd name="connsiteX0" fmla="*/ 2382 w 6051793"/>
                <a:gd name="connsiteY0" fmla="*/ 2557305 h 6850842"/>
                <a:gd name="connsiteX1" fmla="*/ 4494443 w 6051793"/>
                <a:gd name="connsiteY1" fmla="*/ 0 h 6850842"/>
                <a:gd name="connsiteX2" fmla="*/ 6049137 w 6051793"/>
                <a:gd name="connsiteY2" fmla="*/ 943891 h 6850842"/>
                <a:gd name="connsiteX3" fmla="*/ 6051793 w 6051793"/>
                <a:gd name="connsiteY3" fmla="*/ 4269747 h 6850842"/>
                <a:gd name="connsiteX4" fmla="*/ 1780162 w 6051793"/>
                <a:gd name="connsiteY4" fmla="*/ 6850842 h 6850842"/>
                <a:gd name="connsiteX5" fmla="*/ 0 w 6051793"/>
                <a:gd name="connsiteY5" fmla="*/ 5836257 h 6850842"/>
                <a:gd name="connsiteX6" fmla="*/ 2382 w 6051793"/>
                <a:gd name="connsiteY6" fmla="*/ 2557305 h 6850842"/>
                <a:gd name="connsiteX0" fmla="*/ 2382 w 6051793"/>
                <a:gd name="connsiteY0" fmla="*/ 1613414 h 5906951"/>
                <a:gd name="connsiteX1" fmla="*/ 1056476 w 6051793"/>
                <a:gd name="connsiteY1" fmla="*/ 662170 h 5906951"/>
                <a:gd name="connsiteX2" fmla="*/ 6049137 w 6051793"/>
                <a:gd name="connsiteY2" fmla="*/ 0 h 5906951"/>
                <a:gd name="connsiteX3" fmla="*/ 6051793 w 6051793"/>
                <a:gd name="connsiteY3" fmla="*/ 3325856 h 5906951"/>
                <a:gd name="connsiteX4" fmla="*/ 1780162 w 6051793"/>
                <a:gd name="connsiteY4" fmla="*/ 5906951 h 5906951"/>
                <a:gd name="connsiteX5" fmla="*/ 0 w 6051793"/>
                <a:gd name="connsiteY5" fmla="*/ 4892366 h 5906951"/>
                <a:gd name="connsiteX6" fmla="*/ 2382 w 6051793"/>
                <a:gd name="connsiteY6" fmla="*/ 1613414 h 5906951"/>
                <a:gd name="connsiteX0" fmla="*/ 2382 w 6051793"/>
                <a:gd name="connsiteY0" fmla="*/ 951245 h 5244782"/>
                <a:gd name="connsiteX1" fmla="*/ 1056476 w 6051793"/>
                <a:gd name="connsiteY1" fmla="*/ 1 h 5244782"/>
                <a:gd name="connsiteX2" fmla="*/ 2987588 w 6051793"/>
                <a:gd name="connsiteY2" fmla="*/ 1119549 h 5244782"/>
                <a:gd name="connsiteX3" fmla="*/ 6051793 w 6051793"/>
                <a:gd name="connsiteY3" fmla="*/ 2663687 h 5244782"/>
                <a:gd name="connsiteX4" fmla="*/ 1780162 w 6051793"/>
                <a:gd name="connsiteY4" fmla="*/ 5244782 h 5244782"/>
                <a:gd name="connsiteX5" fmla="*/ 0 w 6051793"/>
                <a:gd name="connsiteY5" fmla="*/ 4230197 h 5244782"/>
                <a:gd name="connsiteX6" fmla="*/ 2382 w 6051793"/>
                <a:gd name="connsiteY6" fmla="*/ 951245 h 5244782"/>
                <a:gd name="connsiteX0" fmla="*/ 2382 w 6051793"/>
                <a:gd name="connsiteY0" fmla="*/ 951245 h 5244782"/>
                <a:gd name="connsiteX1" fmla="*/ 1056476 w 6051793"/>
                <a:gd name="connsiteY1" fmla="*/ 1 h 5244782"/>
                <a:gd name="connsiteX2" fmla="*/ 2987588 w 6051793"/>
                <a:gd name="connsiteY2" fmla="*/ 1119549 h 5244782"/>
                <a:gd name="connsiteX3" fmla="*/ 6051793 w 6051793"/>
                <a:gd name="connsiteY3" fmla="*/ 2663687 h 5244782"/>
                <a:gd name="connsiteX4" fmla="*/ 1780162 w 6051793"/>
                <a:gd name="connsiteY4" fmla="*/ 5244782 h 5244782"/>
                <a:gd name="connsiteX5" fmla="*/ 0 w 6051793"/>
                <a:gd name="connsiteY5" fmla="*/ 4230197 h 5244782"/>
                <a:gd name="connsiteX6" fmla="*/ 2382 w 6051793"/>
                <a:gd name="connsiteY6" fmla="*/ 951245 h 5244782"/>
                <a:gd name="connsiteX0" fmla="*/ 2382 w 3040435"/>
                <a:gd name="connsiteY0" fmla="*/ 951245 h 5244782"/>
                <a:gd name="connsiteX1" fmla="*/ 1056476 w 3040435"/>
                <a:gd name="connsiteY1" fmla="*/ 1 h 5244782"/>
                <a:gd name="connsiteX2" fmla="*/ 2987588 w 3040435"/>
                <a:gd name="connsiteY2" fmla="*/ 1119549 h 5244782"/>
                <a:gd name="connsiteX3" fmla="*/ 3040435 w 3040435"/>
                <a:gd name="connsiteY3" fmla="*/ 4445405 h 5244782"/>
                <a:gd name="connsiteX4" fmla="*/ 1780162 w 3040435"/>
                <a:gd name="connsiteY4" fmla="*/ 5244782 h 5244782"/>
                <a:gd name="connsiteX5" fmla="*/ 0 w 3040435"/>
                <a:gd name="connsiteY5" fmla="*/ 4230197 h 5244782"/>
                <a:gd name="connsiteX6" fmla="*/ 2382 w 3040435"/>
                <a:gd name="connsiteY6" fmla="*/ 951245 h 5244782"/>
                <a:gd name="connsiteX0" fmla="*/ 2382 w 3040435"/>
                <a:gd name="connsiteY0" fmla="*/ 499542 h 5244782"/>
                <a:gd name="connsiteX1" fmla="*/ 1056476 w 3040435"/>
                <a:gd name="connsiteY1" fmla="*/ 1 h 5244782"/>
                <a:gd name="connsiteX2" fmla="*/ 2987588 w 3040435"/>
                <a:gd name="connsiteY2" fmla="*/ 1119549 h 5244782"/>
                <a:gd name="connsiteX3" fmla="*/ 3040435 w 3040435"/>
                <a:gd name="connsiteY3" fmla="*/ 4445405 h 5244782"/>
                <a:gd name="connsiteX4" fmla="*/ 1780162 w 3040435"/>
                <a:gd name="connsiteY4" fmla="*/ 5244782 h 5244782"/>
                <a:gd name="connsiteX5" fmla="*/ 0 w 3040435"/>
                <a:gd name="connsiteY5" fmla="*/ 4230197 h 5244782"/>
                <a:gd name="connsiteX6" fmla="*/ 2382 w 3040435"/>
                <a:gd name="connsiteY6" fmla="*/ 499542 h 5244782"/>
                <a:gd name="connsiteX0" fmla="*/ 2382 w 3040435"/>
                <a:gd name="connsiteY0" fmla="*/ 499542 h 5244782"/>
                <a:gd name="connsiteX1" fmla="*/ 1056476 w 3040435"/>
                <a:gd name="connsiteY1" fmla="*/ 1 h 5244782"/>
                <a:gd name="connsiteX2" fmla="*/ 2937397 w 3040435"/>
                <a:gd name="connsiteY2" fmla="*/ 683780 h 5244782"/>
                <a:gd name="connsiteX3" fmla="*/ 3040435 w 3040435"/>
                <a:gd name="connsiteY3" fmla="*/ 4445405 h 5244782"/>
                <a:gd name="connsiteX4" fmla="*/ 1780162 w 3040435"/>
                <a:gd name="connsiteY4" fmla="*/ 5244782 h 5244782"/>
                <a:gd name="connsiteX5" fmla="*/ 0 w 3040435"/>
                <a:gd name="connsiteY5" fmla="*/ 4230197 h 5244782"/>
                <a:gd name="connsiteX6" fmla="*/ 2382 w 3040435"/>
                <a:gd name="connsiteY6" fmla="*/ 499542 h 5244782"/>
                <a:gd name="connsiteX0" fmla="*/ 2382 w 3040435"/>
                <a:gd name="connsiteY0" fmla="*/ 499542 h 5244782"/>
                <a:gd name="connsiteX1" fmla="*/ 1056476 w 3040435"/>
                <a:gd name="connsiteY1" fmla="*/ 1 h 5244782"/>
                <a:gd name="connsiteX2" fmla="*/ 3037779 w 3040435"/>
                <a:gd name="connsiteY2" fmla="*/ 714907 h 5244782"/>
                <a:gd name="connsiteX3" fmla="*/ 3040435 w 3040435"/>
                <a:gd name="connsiteY3" fmla="*/ 4445405 h 5244782"/>
                <a:gd name="connsiteX4" fmla="*/ 1780162 w 3040435"/>
                <a:gd name="connsiteY4" fmla="*/ 5244782 h 5244782"/>
                <a:gd name="connsiteX5" fmla="*/ 0 w 3040435"/>
                <a:gd name="connsiteY5" fmla="*/ 4230197 h 5244782"/>
                <a:gd name="connsiteX6" fmla="*/ 2382 w 3040435"/>
                <a:gd name="connsiteY6" fmla="*/ 499542 h 5244782"/>
                <a:gd name="connsiteX0" fmla="*/ 2382 w 3040435"/>
                <a:gd name="connsiteY0" fmla="*/ 499542 h 4933520"/>
                <a:gd name="connsiteX1" fmla="*/ 1056476 w 3040435"/>
                <a:gd name="connsiteY1" fmla="*/ 1 h 4933520"/>
                <a:gd name="connsiteX2" fmla="*/ 3037779 w 3040435"/>
                <a:gd name="connsiteY2" fmla="*/ 714907 h 4933520"/>
                <a:gd name="connsiteX3" fmla="*/ 3040435 w 3040435"/>
                <a:gd name="connsiteY3" fmla="*/ 4445405 h 4933520"/>
                <a:gd name="connsiteX4" fmla="*/ 1604501 w 3040435"/>
                <a:gd name="connsiteY4" fmla="*/ 4933520 h 4933520"/>
                <a:gd name="connsiteX5" fmla="*/ 0 w 3040435"/>
                <a:gd name="connsiteY5" fmla="*/ 4230197 h 4933520"/>
                <a:gd name="connsiteX6" fmla="*/ 2382 w 3040435"/>
                <a:gd name="connsiteY6" fmla="*/ 499542 h 4933520"/>
                <a:gd name="connsiteX0" fmla="*/ 2383 w 3040435"/>
                <a:gd name="connsiteY0" fmla="*/ 390602 h 4933520"/>
                <a:gd name="connsiteX1" fmla="*/ 1056476 w 3040435"/>
                <a:gd name="connsiteY1" fmla="*/ 1 h 4933520"/>
                <a:gd name="connsiteX2" fmla="*/ 3037779 w 3040435"/>
                <a:gd name="connsiteY2" fmla="*/ 714907 h 4933520"/>
                <a:gd name="connsiteX3" fmla="*/ 3040435 w 3040435"/>
                <a:gd name="connsiteY3" fmla="*/ 4445405 h 4933520"/>
                <a:gd name="connsiteX4" fmla="*/ 1604501 w 3040435"/>
                <a:gd name="connsiteY4" fmla="*/ 4933520 h 4933520"/>
                <a:gd name="connsiteX5" fmla="*/ 0 w 3040435"/>
                <a:gd name="connsiteY5" fmla="*/ 4230197 h 4933520"/>
                <a:gd name="connsiteX6" fmla="*/ 2383 w 3040435"/>
                <a:gd name="connsiteY6" fmla="*/ 390602 h 493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0435" h="4933520">
                  <a:moveTo>
                    <a:pt x="2383" y="390602"/>
                  </a:moveTo>
                  <a:lnTo>
                    <a:pt x="1056476" y="1"/>
                  </a:lnTo>
                  <a:lnTo>
                    <a:pt x="3037779" y="714907"/>
                  </a:lnTo>
                  <a:cubicBezTo>
                    <a:pt x="3038664" y="1958406"/>
                    <a:pt x="3039550" y="3201906"/>
                    <a:pt x="3040435" y="4445405"/>
                  </a:cubicBezTo>
                  <a:lnTo>
                    <a:pt x="1604501" y="4933520"/>
                  </a:lnTo>
                  <a:lnTo>
                    <a:pt x="0" y="4230197"/>
                  </a:lnTo>
                  <a:cubicBezTo>
                    <a:pt x="794" y="2950332"/>
                    <a:pt x="1589" y="1670467"/>
                    <a:pt x="2383" y="390602"/>
                  </a:cubicBezTo>
                  <a:close/>
                </a:path>
              </a:pathLst>
            </a:custGeom>
            <a:gradFill flip="none" rotWithShape="1">
              <a:gsLst>
                <a:gs pos="99000">
                  <a:schemeClr val="tx1">
                    <a:alpha val="0"/>
                  </a:schemeClr>
                </a:gs>
                <a:gs pos="0">
                  <a:schemeClr val="accent4"/>
                </a:gs>
              </a:gsLst>
              <a:lin ang="5400000" scaled="1"/>
              <a:tileRect/>
            </a:gradFill>
            <a:ln w="19050">
              <a:no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defTabSz="914400" fontAlgn="base">
                <a:spcBef>
                  <a:spcPct val="0"/>
                </a:spcBef>
                <a:spcAft>
                  <a:spcPct val="0"/>
                </a:spcAft>
              </a:pPr>
              <a:endParaRPr lang="es-ES_tradnl" sz="600">
                <a:solidFill>
                  <a:srgbClr val="191919"/>
                </a:solidFill>
                <a:latin typeface="IBM Plex Sans" panose="020B0503050203000203" pitchFamily="34" charset="77"/>
              </a:endParaRPr>
            </a:p>
          </p:txBody>
        </p:sp>
        <p:sp>
          <p:nvSpPr>
            <p:cNvPr id="176" name="Freeform 175">
              <a:extLst>
                <a:ext uri="{FF2B5EF4-FFF2-40B4-BE49-F238E27FC236}">
                  <a16:creationId xmlns:a16="http://schemas.microsoft.com/office/drawing/2014/main" id="{30BB60F7-1A8F-284F-AAA4-0DE9B65C4D3E}"/>
                </a:ext>
              </a:extLst>
            </p:cNvPr>
            <p:cNvSpPr/>
            <p:nvPr/>
          </p:nvSpPr>
          <p:spPr bwMode="auto">
            <a:xfrm>
              <a:off x="5719069" y="-3574852"/>
              <a:ext cx="813027" cy="2164310"/>
            </a:xfrm>
            <a:custGeom>
              <a:avLst/>
              <a:gdLst>
                <a:gd name="connsiteX0" fmla="*/ 0 w 6114554"/>
                <a:gd name="connsiteY0" fmla="*/ 2719347 h 3729162"/>
                <a:gd name="connsiteX1" fmla="*/ 4293705 w 6114554"/>
                <a:gd name="connsiteY1" fmla="*/ 0 h 3729162"/>
                <a:gd name="connsiteX2" fmla="*/ 6114554 w 6114554"/>
                <a:gd name="connsiteY2" fmla="*/ 1152940 h 3729162"/>
                <a:gd name="connsiteX3" fmla="*/ 1789044 w 6114554"/>
                <a:gd name="connsiteY3" fmla="*/ 3729162 h 3729162"/>
                <a:gd name="connsiteX4" fmla="*/ 0 w 6114554"/>
                <a:gd name="connsiteY4" fmla="*/ 2719347 h 3729162"/>
                <a:gd name="connsiteX0" fmla="*/ 0 w 6114554"/>
                <a:gd name="connsiteY0" fmla="*/ 2597101 h 3606916"/>
                <a:gd name="connsiteX1" fmla="*/ 4479519 w 6114554"/>
                <a:gd name="connsiteY1" fmla="*/ 0 h 3606916"/>
                <a:gd name="connsiteX2" fmla="*/ 6114554 w 6114554"/>
                <a:gd name="connsiteY2" fmla="*/ 1030694 h 3606916"/>
                <a:gd name="connsiteX3" fmla="*/ 1789044 w 6114554"/>
                <a:gd name="connsiteY3" fmla="*/ 3606916 h 3606916"/>
                <a:gd name="connsiteX4" fmla="*/ 0 w 6114554"/>
                <a:gd name="connsiteY4" fmla="*/ 2597101 h 3606916"/>
                <a:gd name="connsiteX0" fmla="*/ 0 w 6114554"/>
                <a:gd name="connsiteY0" fmla="*/ 2557982 h 3567797"/>
                <a:gd name="connsiteX1" fmla="*/ 4494188 w 6114554"/>
                <a:gd name="connsiteY1" fmla="*/ 0 h 3567797"/>
                <a:gd name="connsiteX2" fmla="*/ 6114554 w 6114554"/>
                <a:gd name="connsiteY2" fmla="*/ 991575 h 3567797"/>
                <a:gd name="connsiteX3" fmla="*/ 1789044 w 6114554"/>
                <a:gd name="connsiteY3" fmla="*/ 3567797 h 3567797"/>
                <a:gd name="connsiteX4" fmla="*/ 0 w 6114554"/>
                <a:gd name="connsiteY4" fmla="*/ 2557982 h 3567797"/>
                <a:gd name="connsiteX0" fmla="*/ 0 w 6114554"/>
                <a:gd name="connsiteY0" fmla="*/ 2557982 h 5218079"/>
                <a:gd name="connsiteX1" fmla="*/ 4494188 w 6114554"/>
                <a:gd name="connsiteY1" fmla="*/ 0 h 5218079"/>
                <a:gd name="connsiteX2" fmla="*/ 6114554 w 6114554"/>
                <a:gd name="connsiteY2" fmla="*/ 991575 h 5218079"/>
                <a:gd name="connsiteX3" fmla="*/ 19333 w 6114554"/>
                <a:gd name="connsiteY3" fmla="*/ 5218079 h 5218079"/>
                <a:gd name="connsiteX4" fmla="*/ 0 w 6114554"/>
                <a:gd name="connsiteY4" fmla="*/ 2557982 h 5218079"/>
                <a:gd name="connsiteX0" fmla="*/ 0 w 6071126"/>
                <a:gd name="connsiteY0" fmla="*/ 2557982 h 5218079"/>
                <a:gd name="connsiteX1" fmla="*/ 4494188 w 6071126"/>
                <a:gd name="connsiteY1" fmla="*/ 0 h 5218079"/>
                <a:gd name="connsiteX2" fmla="*/ 6071126 w 6071126"/>
                <a:gd name="connsiteY2" fmla="*/ 3651569 h 5218079"/>
                <a:gd name="connsiteX3" fmla="*/ 19333 w 6071126"/>
                <a:gd name="connsiteY3" fmla="*/ 5218079 h 5218079"/>
                <a:gd name="connsiteX4" fmla="*/ 0 w 6071126"/>
                <a:gd name="connsiteY4" fmla="*/ 2557982 h 5218079"/>
                <a:gd name="connsiteX0" fmla="*/ 0 w 6071126"/>
                <a:gd name="connsiteY0" fmla="*/ 2232269 h 4892366"/>
                <a:gd name="connsiteX1" fmla="*/ 6068470 w 6071126"/>
                <a:gd name="connsiteY1" fmla="*/ 0 h 4892366"/>
                <a:gd name="connsiteX2" fmla="*/ 6071126 w 6071126"/>
                <a:gd name="connsiteY2" fmla="*/ 3325856 h 4892366"/>
                <a:gd name="connsiteX3" fmla="*/ 19333 w 6071126"/>
                <a:gd name="connsiteY3" fmla="*/ 4892366 h 4892366"/>
                <a:gd name="connsiteX4" fmla="*/ 0 w 6071126"/>
                <a:gd name="connsiteY4" fmla="*/ 2232269 h 4892366"/>
                <a:gd name="connsiteX0" fmla="*/ 2382 w 6051793"/>
                <a:gd name="connsiteY0" fmla="*/ 1613414 h 4892366"/>
                <a:gd name="connsiteX1" fmla="*/ 6049137 w 6051793"/>
                <a:gd name="connsiteY1" fmla="*/ 0 h 4892366"/>
                <a:gd name="connsiteX2" fmla="*/ 6051793 w 6051793"/>
                <a:gd name="connsiteY2" fmla="*/ 3325856 h 4892366"/>
                <a:gd name="connsiteX3" fmla="*/ 0 w 6051793"/>
                <a:gd name="connsiteY3" fmla="*/ 4892366 h 4892366"/>
                <a:gd name="connsiteX4" fmla="*/ 2382 w 6051793"/>
                <a:gd name="connsiteY4" fmla="*/ 1613414 h 4892366"/>
                <a:gd name="connsiteX0" fmla="*/ 2382 w 6051793"/>
                <a:gd name="connsiteY0" fmla="*/ 1613414 h 4892366"/>
                <a:gd name="connsiteX1" fmla="*/ 6049137 w 6051793"/>
                <a:gd name="connsiteY1" fmla="*/ 0 h 4892366"/>
                <a:gd name="connsiteX2" fmla="*/ 6051793 w 6051793"/>
                <a:gd name="connsiteY2" fmla="*/ 3325856 h 4892366"/>
                <a:gd name="connsiteX3" fmla="*/ 3104731 w 6051793"/>
                <a:gd name="connsiteY3" fmla="*/ 4093812 h 4892366"/>
                <a:gd name="connsiteX4" fmla="*/ 0 w 6051793"/>
                <a:gd name="connsiteY4" fmla="*/ 4892366 h 4892366"/>
                <a:gd name="connsiteX5" fmla="*/ 2382 w 6051793"/>
                <a:gd name="connsiteY5" fmla="*/ 1613414 h 4892366"/>
                <a:gd name="connsiteX0" fmla="*/ 2382 w 6051793"/>
                <a:gd name="connsiteY0" fmla="*/ 1613414 h 5906951"/>
                <a:gd name="connsiteX1" fmla="*/ 6049137 w 6051793"/>
                <a:gd name="connsiteY1" fmla="*/ 0 h 5906951"/>
                <a:gd name="connsiteX2" fmla="*/ 6051793 w 6051793"/>
                <a:gd name="connsiteY2" fmla="*/ 3325856 h 5906951"/>
                <a:gd name="connsiteX3" fmla="*/ 1780162 w 6051793"/>
                <a:gd name="connsiteY3" fmla="*/ 5906951 h 5906951"/>
                <a:gd name="connsiteX4" fmla="*/ 0 w 6051793"/>
                <a:gd name="connsiteY4" fmla="*/ 4892366 h 5906951"/>
                <a:gd name="connsiteX5" fmla="*/ 2382 w 6051793"/>
                <a:gd name="connsiteY5" fmla="*/ 1613414 h 5906951"/>
                <a:gd name="connsiteX0" fmla="*/ 2382 w 6051793"/>
                <a:gd name="connsiteY0" fmla="*/ 1613414 h 5906951"/>
                <a:gd name="connsiteX1" fmla="*/ 2952732 w 6051793"/>
                <a:gd name="connsiteY1" fmla="*/ 836677 h 5906951"/>
                <a:gd name="connsiteX2" fmla="*/ 6049137 w 6051793"/>
                <a:gd name="connsiteY2" fmla="*/ 0 h 5906951"/>
                <a:gd name="connsiteX3" fmla="*/ 6051793 w 6051793"/>
                <a:gd name="connsiteY3" fmla="*/ 3325856 h 5906951"/>
                <a:gd name="connsiteX4" fmla="*/ 1780162 w 6051793"/>
                <a:gd name="connsiteY4" fmla="*/ 5906951 h 5906951"/>
                <a:gd name="connsiteX5" fmla="*/ 0 w 6051793"/>
                <a:gd name="connsiteY5" fmla="*/ 4892366 h 5906951"/>
                <a:gd name="connsiteX6" fmla="*/ 2382 w 6051793"/>
                <a:gd name="connsiteY6" fmla="*/ 1613414 h 5906951"/>
                <a:gd name="connsiteX0" fmla="*/ 2382 w 6051793"/>
                <a:gd name="connsiteY0" fmla="*/ 2557305 h 6850842"/>
                <a:gd name="connsiteX1" fmla="*/ 4494443 w 6051793"/>
                <a:gd name="connsiteY1" fmla="*/ 0 h 6850842"/>
                <a:gd name="connsiteX2" fmla="*/ 6049137 w 6051793"/>
                <a:gd name="connsiteY2" fmla="*/ 943891 h 6850842"/>
                <a:gd name="connsiteX3" fmla="*/ 6051793 w 6051793"/>
                <a:gd name="connsiteY3" fmla="*/ 4269747 h 6850842"/>
                <a:gd name="connsiteX4" fmla="*/ 1780162 w 6051793"/>
                <a:gd name="connsiteY4" fmla="*/ 6850842 h 6850842"/>
                <a:gd name="connsiteX5" fmla="*/ 0 w 6051793"/>
                <a:gd name="connsiteY5" fmla="*/ 5836257 h 6850842"/>
                <a:gd name="connsiteX6" fmla="*/ 2382 w 6051793"/>
                <a:gd name="connsiteY6" fmla="*/ 2557305 h 6850842"/>
                <a:gd name="connsiteX0" fmla="*/ 2382 w 6051793"/>
                <a:gd name="connsiteY0" fmla="*/ 1613414 h 5906951"/>
                <a:gd name="connsiteX1" fmla="*/ 1056476 w 6051793"/>
                <a:gd name="connsiteY1" fmla="*/ 662170 h 5906951"/>
                <a:gd name="connsiteX2" fmla="*/ 6049137 w 6051793"/>
                <a:gd name="connsiteY2" fmla="*/ 0 h 5906951"/>
                <a:gd name="connsiteX3" fmla="*/ 6051793 w 6051793"/>
                <a:gd name="connsiteY3" fmla="*/ 3325856 h 5906951"/>
                <a:gd name="connsiteX4" fmla="*/ 1780162 w 6051793"/>
                <a:gd name="connsiteY4" fmla="*/ 5906951 h 5906951"/>
                <a:gd name="connsiteX5" fmla="*/ 0 w 6051793"/>
                <a:gd name="connsiteY5" fmla="*/ 4892366 h 5906951"/>
                <a:gd name="connsiteX6" fmla="*/ 2382 w 6051793"/>
                <a:gd name="connsiteY6" fmla="*/ 1613414 h 5906951"/>
                <a:gd name="connsiteX0" fmla="*/ 2382 w 6051793"/>
                <a:gd name="connsiteY0" fmla="*/ 951245 h 5244782"/>
                <a:gd name="connsiteX1" fmla="*/ 1056476 w 6051793"/>
                <a:gd name="connsiteY1" fmla="*/ 1 h 5244782"/>
                <a:gd name="connsiteX2" fmla="*/ 2987588 w 6051793"/>
                <a:gd name="connsiteY2" fmla="*/ 1119549 h 5244782"/>
                <a:gd name="connsiteX3" fmla="*/ 6051793 w 6051793"/>
                <a:gd name="connsiteY3" fmla="*/ 2663687 h 5244782"/>
                <a:gd name="connsiteX4" fmla="*/ 1780162 w 6051793"/>
                <a:gd name="connsiteY4" fmla="*/ 5244782 h 5244782"/>
                <a:gd name="connsiteX5" fmla="*/ 0 w 6051793"/>
                <a:gd name="connsiteY5" fmla="*/ 4230197 h 5244782"/>
                <a:gd name="connsiteX6" fmla="*/ 2382 w 6051793"/>
                <a:gd name="connsiteY6" fmla="*/ 951245 h 5244782"/>
                <a:gd name="connsiteX0" fmla="*/ 2382 w 6051793"/>
                <a:gd name="connsiteY0" fmla="*/ 951245 h 5244782"/>
                <a:gd name="connsiteX1" fmla="*/ 1056476 w 6051793"/>
                <a:gd name="connsiteY1" fmla="*/ 1 h 5244782"/>
                <a:gd name="connsiteX2" fmla="*/ 2987588 w 6051793"/>
                <a:gd name="connsiteY2" fmla="*/ 1119549 h 5244782"/>
                <a:gd name="connsiteX3" fmla="*/ 6051793 w 6051793"/>
                <a:gd name="connsiteY3" fmla="*/ 2663687 h 5244782"/>
                <a:gd name="connsiteX4" fmla="*/ 1780162 w 6051793"/>
                <a:gd name="connsiteY4" fmla="*/ 5244782 h 5244782"/>
                <a:gd name="connsiteX5" fmla="*/ 0 w 6051793"/>
                <a:gd name="connsiteY5" fmla="*/ 4230197 h 5244782"/>
                <a:gd name="connsiteX6" fmla="*/ 2382 w 6051793"/>
                <a:gd name="connsiteY6" fmla="*/ 951245 h 5244782"/>
                <a:gd name="connsiteX0" fmla="*/ 2382 w 3040435"/>
                <a:gd name="connsiteY0" fmla="*/ 951245 h 5244782"/>
                <a:gd name="connsiteX1" fmla="*/ 1056476 w 3040435"/>
                <a:gd name="connsiteY1" fmla="*/ 1 h 5244782"/>
                <a:gd name="connsiteX2" fmla="*/ 2987588 w 3040435"/>
                <a:gd name="connsiteY2" fmla="*/ 1119549 h 5244782"/>
                <a:gd name="connsiteX3" fmla="*/ 3040435 w 3040435"/>
                <a:gd name="connsiteY3" fmla="*/ 4445405 h 5244782"/>
                <a:gd name="connsiteX4" fmla="*/ 1780162 w 3040435"/>
                <a:gd name="connsiteY4" fmla="*/ 5244782 h 5244782"/>
                <a:gd name="connsiteX5" fmla="*/ 0 w 3040435"/>
                <a:gd name="connsiteY5" fmla="*/ 4230197 h 5244782"/>
                <a:gd name="connsiteX6" fmla="*/ 2382 w 3040435"/>
                <a:gd name="connsiteY6" fmla="*/ 951245 h 5244782"/>
                <a:gd name="connsiteX0" fmla="*/ 2382 w 3040435"/>
                <a:gd name="connsiteY0" fmla="*/ 499542 h 5244782"/>
                <a:gd name="connsiteX1" fmla="*/ 1056476 w 3040435"/>
                <a:gd name="connsiteY1" fmla="*/ 1 h 5244782"/>
                <a:gd name="connsiteX2" fmla="*/ 2987588 w 3040435"/>
                <a:gd name="connsiteY2" fmla="*/ 1119549 h 5244782"/>
                <a:gd name="connsiteX3" fmla="*/ 3040435 w 3040435"/>
                <a:gd name="connsiteY3" fmla="*/ 4445405 h 5244782"/>
                <a:gd name="connsiteX4" fmla="*/ 1780162 w 3040435"/>
                <a:gd name="connsiteY4" fmla="*/ 5244782 h 5244782"/>
                <a:gd name="connsiteX5" fmla="*/ 0 w 3040435"/>
                <a:gd name="connsiteY5" fmla="*/ 4230197 h 5244782"/>
                <a:gd name="connsiteX6" fmla="*/ 2382 w 3040435"/>
                <a:gd name="connsiteY6" fmla="*/ 499542 h 5244782"/>
                <a:gd name="connsiteX0" fmla="*/ 2382 w 3040435"/>
                <a:gd name="connsiteY0" fmla="*/ 499542 h 5244782"/>
                <a:gd name="connsiteX1" fmla="*/ 1056476 w 3040435"/>
                <a:gd name="connsiteY1" fmla="*/ 1 h 5244782"/>
                <a:gd name="connsiteX2" fmla="*/ 2937397 w 3040435"/>
                <a:gd name="connsiteY2" fmla="*/ 683780 h 5244782"/>
                <a:gd name="connsiteX3" fmla="*/ 3040435 w 3040435"/>
                <a:gd name="connsiteY3" fmla="*/ 4445405 h 5244782"/>
                <a:gd name="connsiteX4" fmla="*/ 1780162 w 3040435"/>
                <a:gd name="connsiteY4" fmla="*/ 5244782 h 5244782"/>
                <a:gd name="connsiteX5" fmla="*/ 0 w 3040435"/>
                <a:gd name="connsiteY5" fmla="*/ 4230197 h 5244782"/>
                <a:gd name="connsiteX6" fmla="*/ 2382 w 3040435"/>
                <a:gd name="connsiteY6" fmla="*/ 499542 h 5244782"/>
                <a:gd name="connsiteX0" fmla="*/ 2382 w 3040435"/>
                <a:gd name="connsiteY0" fmla="*/ 499542 h 5244782"/>
                <a:gd name="connsiteX1" fmla="*/ 1056476 w 3040435"/>
                <a:gd name="connsiteY1" fmla="*/ 1 h 5244782"/>
                <a:gd name="connsiteX2" fmla="*/ 3037779 w 3040435"/>
                <a:gd name="connsiteY2" fmla="*/ 714907 h 5244782"/>
                <a:gd name="connsiteX3" fmla="*/ 3040435 w 3040435"/>
                <a:gd name="connsiteY3" fmla="*/ 4445405 h 5244782"/>
                <a:gd name="connsiteX4" fmla="*/ 1780162 w 3040435"/>
                <a:gd name="connsiteY4" fmla="*/ 5244782 h 5244782"/>
                <a:gd name="connsiteX5" fmla="*/ 0 w 3040435"/>
                <a:gd name="connsiteY5" fmla="*/ 4230197 h 5244782"/>
                <a:gd name="connsiteX6" fmla="*/ 2382 w 3040435"/>
                <a:gd name="connsiteY6" fmla="*/ 499542 h 5244782"/>
                <a:gd name="connsiteX0" fmla="*/ 2382 w 3040435"/>
                <a:gd name="connsiteY0" fmla="*/ 499542 h 4933520"/>
                <a:gd name="connsiteX1" fmla="*/ 1056476 w 3040435"/>
                <a:gd name="connsiteY1" fmla="*/ 1 h 4933520"/>
                <a:gd name="connsiteX2" fmla="*/ 3037779 w 3040435"/>
                <a:gd name="connsiteY2" fmla="*/ 714907 h 4933520"/>
                <a:gd name="connsiteX3" fmla="*/ 3040435 w 3040435"/>
                <a:gd name="connsiteY3" fmla="*/ 4445405 h 4933520"/>
                <a:gd name="connsiteX4" fmla="*/ 1604501 w 3040435"/>
                <a:gd name="connsiteY4" fmla="*/ 4933520 h 4933520"/>
                <a:gd name="connsiteX5" fmla="*/ 0 w 3040435"/>
                <a:gd name="connsiteY5" fmla="*/ 4230197 h 4933520"/>
                <a:gd name="connsiteX6" fmla="*/ 2382 w 3040435"/>
                <a:gd name="connsiteY6" fmla="*/ 499542 h 4933520"/>
                <a:gd name="connsiteX0" fmla="*/ 2383 w 3040435"/>
                <a:gd name="connsiteY0" fmla="*/ 390602 h 4933520"/>
                <a:gd name="connsiteX1" fmla="*/ 1056476 w 3040435"/>
                <a:gd name="connsiteY1" fmla="*/ 1 h 4933520"/>
                <a:gd name="connsiteX2" fmla="*/ 3037779 w 3040435"/>
                <a:gd name="connsiteY2" fmla="*/ 714907 h 4933520"/>
                <a:gd name="connsiteX3" fmla="*/ 3040435 w 3040435"/>
                <a:gd name="connsiteY3" fmla="*/ 4445405 h 4933520"/>
                <a:gd name="connsiteX4" fmla="*/ 1604501 w 3040435"/>
                <a:gd name="connsiteY4" fmla="*/ 4933520 h 4933520"/>
                <a:gd name="connsiteX5" fmla="*/ 0 w 3040435"/>
                <a:gd name="connsiteY5" fmla="*/ 4230197 h 4933520"/>
                <a:gd name="connsiteX6" fmla="*/ 2383 w 3040435"/>
                <a:gd name="connsiteY6" fmla="*/ 390602 h 493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0435" h="4933520">
                  <a:moveTo>
                    <a:pt x="2383" y="390602"/>
                  </a:moveTo>
                  <a:lnTo>
                    <a:pt x="1056476" y="1"/>
                  </a:lnTo>
                  <a:lnTo>
                    <a:pt x="3037779" y="714907"/>
                  </a:lnTo>
                  <a:cubicBezTo>
                    <a:pt x="3038664" y="1958406"/>
                    <a:pt x="3039550" y="3201906"/>
                    <a:pt x="3040435" y="4445405"/>
                  </a:cubicBezTo>
                  <a:lnTo>
                    <a:pt x="1604501" y="4933520"/>
                  </a:lnTo>
                  <a:lnTo>
                    <a:pt x="0" y="4230197"/>
                  </a:lnTo>
                  <a:cubicBezTo>
                    <a:pt x="794" y="2950332"/>
                    <a:pt x="1589" y="1670467"/>
                    <a:pt x="2383" y="390602"/>
                  </a:cubicBezTo>
                  <a:close/>
                </a:path>
              </a:pathLst>
            </a:custGeom>
            <a:gradFill flip="none" rotWithShape="1">
              <a:gsLst>
                <a:gs pos="99000">
                  <a:schemeClr val="tx1">
                    <a:alpha val="0"/>
                  </a:schemeClr>
                </a:gs>
                <a:gs pos="0">
                  <a:schemeClr val="accent4"/>
                </a:gs>
              </a:gsLst>
              <a:lin ang="5400000" scaled="1"/>
              <a:tileRect/>
            </a:gradFill>
            <a:ln w="19050">
              <a:no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defTabSz="914400" fontAlgn="base">
                <a:spcBef>
                  <a:spcPct val="0"/>
                </a:spcBef>
                <a:spcAft>
                  <a:spcPct val="0"/>
                </a:spcAft>
              </a:pPr>
              <a:endParaRPr lang="es-ES_tradnl" sz="600">
                <a:solidFill>
                  <a:srgbClr val="191919"/>
                </a:solidFill>
                <a:latin typeface="IBM Plex Sans" panose="020B0503050203000203" pitchFamily="34" charset="77"/>
              </a:endParaRPr>
            </a:p>
          </p:txBody>
        </p:sp>
        <p:sp>
          <p:nvSpPr>
            <p:cNvPr id="177" name="Freeform 176">
              <a:extLst>
                <a:ext uri="{FF2B5EF4-FFF2-40B4-BE49-F238E27FC236}">
                  <a16:creationId xmlns:a16="http://schemas.microsoft.com/office/drawing/2014/main" id="{939EC4BF-CEE4-3F4F-A7AF-6FD8841BC850}"/>
                </a:ext>
              </a:extLst>
            </p:cNvPr>
            <p:cNvSpPr/>
            <p:nvPr/>
          </p:nvSpPr>
          <p:spPr bwMode="auto">
            <a:xfrm>
              <a:off x="5354645" y="-3372165"/>
              <a:ext cx="813027" cy="2186928"/>
            </a:xfrm>
            <a:custGeom>
              <a:avLst/>
              <a:gdLst>
                <a:gd name="connsiteX0" fmla="*/ 0 w 6114554"/>
                <a:gd name="connsiteY0" fmla="*/ 2719347 h 3729162"/>
                <a:gd name="connsiteX1" fmla="*/ 4293705 w 6114554"/>
                <a:gd name="connsiteY1" fmla="*/ 0 h 3729162"/>
                <a:gd name="connsiteX2" fmla="*/ 6114554 w 6114554"/>
                <a:gd name="connsiteY2" fmla="*/ 1152940 h 3729162"/>
                <a:gd name="connsiteX3" fmla="*/ 1789044 w 6114554"/>
                <a:gd name="connsiteY3" fmla="*/ 3729162 h 3729162"/>
                <a:gd name="connsiteX4" fmla="*/ 0 w 6114554"/>
                <a:gd name="connsiteY4" fmla="*/ 2719347 h 3729162"/>
                <a:gd name="connsiteX0" fmla="*/ 0 w 6114554"/>
                <a:gd name="connsiteY0" fmla="*/ 2597101 h 3606916"/>
                <a:gd name="connsiteX1" fmla="*/ 4479519 w 6114554"/>
                <a:gd name="connsiteY1" fmla="*/ 0 h 3606916"/>
                <a:gd name="connsiteX2" fmla="*/ 6114554 w 6114554"/>
                <a:gd name="connsiteY2" fmla="*/ 1030694 h 3606916"/>
                <a:gd name="connsiteX3" fmla="*/ 1789044 w 6114554"/>
                <a:gd name="connsiteY3" fmla="*/ 3606916 h 3606916"/>
                <a:gd name="connsiteX4" fmla="*/ 0 w 6114554"/>
                <a:gd name="connsiteY4" fmla="*/ 2597101 h 3606916"/>
                <a:gd name="connsiteX0" fmla="*/ 0 w 6114554"/>
                <a:gd name="connsiteY0" fmla="*/ 2557982 h 3567797"/>
                <a:gd name="connsiteX1" fmla="*/ 4494188 w 6114554"/>
                <a:gd name="connsiteY1" fmla="*/ 0 h 3567797"/>
                <a:gd name="connsiteX2" fmla="*/ 6114554 w 6114554"/>
                <a:gd name="connsiteY2" fmla="*/ 991575 h 3567797"/>
                <a:gd name="connsiteX3" fmla="*/ 1789044 w 6114554"/>
                <a:gd name="connsiteY3" fmla="*/ 3567797 h 3567797"/>
                <a:gd name="connsiteX4" fmla="*/ 0 w 6114554"/>
                <a:gd name="connsiteY4" fmla="*/ 2557982 h 3567797"/>
                <a:gd name="connsiteX0" fmla="*/ 0 w 6114554"/>
                <a:gd name="connsiteY0" fmla="*/ 2557982 h 5218079"/>
                <a:gd name="connsiteX1" fmla="*/ 4494188 w 6114554"/>
                <a:gd name="connsiteY1" fmla="*/ 0 h 5218079"/>
                <a:gd name="connsiteX2" fmla="*/ 6114554 w 6114554"/>
                <a:gd name="connsiteY2" fmla="*/ 991575 h 5218079"/>
                <a:gd name="connsiteX3" fmla="*/ 19333 w 6114554"/>
                <a:gd name="connsiteY3" fmla="*/ 5218079 h 5218079"/>
                <a:gd name="connsiteX4" fmla="*/ 0 w 6114554"/>
                <a:gd name="connsiteY4" fmla="*/ 2557982 h 5218079"/>
                <a:gd name="connsiteX0" fmla="*/ 0 w 6071126"/>
                <a:gd name="connsiteY0" fmla="*/ 2557982 h 5218079"/>
                <a:gd name="connsiteX1" fmla="*/ 4494188 w 6071126"/>
                <a:gd name="connsiteY1" fmla="*/ 0 h 5218079"/>
                <a:gd name="connsiteX2" fmla="*/ 6071126 w 6071126"/>
                <a:gd name="connsiteY2" fmla="*/ 3651569 h 5218079"/>
                <a:gd name="connsiteX3" fmla="*/ 19333 w 6071126"/>
                <a:gd name="connsiteY3" fmla="*/ 5218079 h 5218079"/>
                <a:gd name="connsiteX4" fmla="*/ 0 w 6071126"/>
                <a:gd name="connsiteY4" fmla="*/ 2557982 h 5218079"/>
                <a:gd name="connsiteX0" fmla="*/ 0 w 6071126"/>
                <a:gd name="connsiteY0" fmla="*/ 2232269 h 4892366"/>
                <a:gd name="connsiteX1" fmla="*/ 6068470 w 6071126"/>
                <a:gd name="connsiteY1" fmla="*/ 0 h 4892366"/>
                <a:gd name="connsiteX2" fmla="*/ 6071126 w 6071126"/>
                <a:gd name="connsiteY2" fmla="*/ 3325856 h 4892366"/>
                <a:gd name="connsiteX3" fmla="*/ 19333 w 6071126"/>
                <a:gd name="connsiteY3" fmla="*/ 4892366 h 4892366"/>
                <a:gd name="connsiteX4" fmla="*/ 0 w 6071126"/>
                <a:gd name="connsiteY4" fmla="*/ 2232269 h 4892366"/>
                <a:gd name="connsiteX0" fmla="*/ 2382 w 6051793"/>
                <a:gd name="connsiteY0" fmla="*/ 1613414 h 4892366"/>
                <a:gd name="connsiteX1" fmla="*/ 6049137 w 6051793"/>
                <a:gd name="connsiteY1" fmla="*/ 0 h 4892366"/>
                <a:gd name="connsiteX2" fmla="*/ 6051793 w 6051793"/>
                <a:gd name="connsiteY2" fmla="*/ 3325856 h 4892366"/>
                <a:gd name="connsiteX3" fmla="*/ 0 w 6051793"/>
                <a:gd name="connsiteY3" fmla="*/ 4892366 h 4892366"/>
                <a:gd name="connsiteX4" fmla="*/ 2382 w 6051793"/>
                <a:gd name="connsiteY4" fmla="*/ 1613414 h 4892366"/>
                <a:gd name="connsiteX0" fmla="*/ 2382 w 6051793"/>
                <a:gd name="connsiteY0" fmla="*/ 1613414 h 4892366"/>
                <a:gd name="connsiteX1" fmla="*/ 6049137 w 6051793"/>
                <a:gd name="connsiteY1" fmla="*/ 0 h 4892366"/>
                <a:gd name="connsiteX2" fmla="*/ 6051793 w 6051793"/>
                <a:gd name="connsiteY2" fmla="*/ 3325856 h 4892366"/>
                <a:gd name="connsiteX3" fmla="*/ 3104731 w 6051793"/>
                <a:gd name="connsiteY3" fmla="*/ 4093812 h 4892366"/>
                <a:gd name="connsiteX4" fmla="*/ 0 w 6051793"/>
                <a:gd name="connsiteY4" fmla="*/ 4892366 h 4892366"/>
                <a:gd name="connsiteX5" fmla="*/ 2382 w 6051793"/>
                <a:gd name="connsiteY5" fmla="*/ 1613414 h 4892366"/>
                <a:gd name="connsiteX0" fmla="*/ 2382 w 6051793"/>
                <a:gd name="connsiteY0" fmla="*/ 1613414 h 5906951"/>
                <a:gd name="connsiteX1" fmla="*/ 6049137 w 6051793"/>
                <a:gd name="connsiteY1" fmla="*/ 0 h 5906951"/>
                <a:gd name="connsiteX2" fmla="*/ 6051793 w 6051793"/>
                <a:gd name="connsiteY2" fmla="*/ 3325856 h 5906951"/>
                <a:gd name="connsiteX3" fmla="*/ 1780162 w 6051793"/>
                <a:gd name="connsiteY3" fmla="*/ 5906951 h 5906951"/>
                <a:gd name="connsiteX4" fmla="*/ 0 w 6051793"/>
                <a:gd name="connsiteY4" fmla="*/ 4892366 h 5906951"/>
                <a:gd name="connsiteX5" fmla="*/ 2382 w 6051793"/>
                <a:gd name="connsiteY5" fmla="*/ 1613414 h 5906951"/>
                <a:gd name="connsiteX0" fmla="*/ 2382 w 6051793"/>
                <a:gd name="connsiteY0" fmla="*/ 1613414 h 5906951"/>
                <a:gd name="connsiteX1" fmla="*/ 2952732 w 6051793"/>
                <a:gd name="connsiteY1" fmla="*/ 836677 h 5906951"/>
                <a:gd name="connsiteX2" fmla="*/ 6049137 w 6051793"/>
                <a:gd name="connsiteY2" fmla="*/ 0 h 5906951"/>
                <a:gd name="connsiteX3" fmla="*/ 6051793 w 6051793"/>
                <a:gd name="connsiteY3" fmla="*/ 3325856 h 5906951"/>
                <a:gd name="connsiteX4" fmla="*/ 1780162 w 6051793"/>
                <a:gd name="connsiteY4" fmla="*/ 5906951 h 5906951"/>
                <a:gd name="connsiteX5" fmla="*/ 0 w 6051793"/>
                <a:gd name="connsiteY5" fmla="*/ 4892366 h 5906951"/>
                <a:gd name="connsiteX6" fmla="*/ 2382 w 6051793"/>
                <a:gd name="connsiteY6" fmla="*/ 1613414 h 5906951"/>
                <a:gd name="connsiteX0" fmla="*/ 2382 w 6051793"/>
                <a:gd name="connsiteY0" fmla="*/ 2557305 h 6850842"/>
                <a:gd name="connsiteX1" fmla="*/ 4494443 w 6051793"/>
                <a:gd name="connsiteY1" fmla="*/ 0 h 6850842"/>
                <a:gd name="connsiteX2" fmla="*/ 6049137 w 6051793"/>
                <a:gd name="connsiteY2" fmla="*/ 943891 h 6850842"/>
                <a:gd name="connsiteX3" fmla="*/ 6051793 w 6051793"/>
                <a:gd name="connsiteY3" fmla="*/ 4269747 h 6850842"/>
                <a:gd name="connsiteX4" fmla="*/ 1780162 w 6051793"/>
                <a:gd name="connsiteY4" fmla="*/ 6850842 h 6850842"/>
                <a:gd name="connsiteX5" fmla="*/ 0 w 6051793"/>
                <a:gd name="connsiteY5" fmla="*/ 5836257 h 6850842"/>
                <a:gd name="connsiteX6" fmla="*/ 2382 w 6051793"/>
                <a:gd name="connsiteY6" fmla="*/ 2557305 h 6850842"/>
                <a:gd name="connsiteX0" fmla="*/ 2382 w 6051793"/>
                <a:gd name="connsiteY0" fmla="*/ 1613414 h 5906951"/>
                <a:gd name="connsiteX1" fmla="*/ 1056476 w 6051793"/>
                <a:gd name="connsiteY1" fmla="*/ 662170 h 5906951"/>
                <a:gd name="connsiteX2" fmla="*/ 6049137 w 6051793"/>
                <a:gd name="connsiteY2" fmla="*/ 0 h 5906951"/>
                <a:gd name="connsiteX3" fmla="*/ 6051793 w 6051793"/>
                <a:gd name="connsiteY3" fmla="*/ 3325856 h 5906951"/>
                <a:gd name="connsiteX4" fmla="*/ 1780162 w 6051793"/>
                <a:gd name="connsiteY4" fmla="*/ 5906951 h 5906951"/>
                <a:gd name="connsiteX5" fmla="*/ 0 w 6051793"/>
                <a:gd name="connsiteY5" fmla="*/ 4892366 h 5906951"/>
                <a:gd name="connsiteX6" fmla="*/ 2382 w 6051793"/>
                <a:gd name="connsiteY6" fmla="*/ 1613414 h 5906951"/>
                <a:gd name="connsiteX0" fmla="*/ 2382 w 6051793"/>
                <a:gd name="connsiteY0" fmla="*/ 951245 h 5244782"/>
                <a:gd name="connsiteX1" fmla="*/ 1056476 w 6051793"/>
                <a:gd name="connsiteY1" fmla="*/ 1 h 5244782"/>
                <a:gd name="connsiteX2" fmla="*/ 2987588 w 6051793"/>
                <a:gd name="connsiteY2" fmla="*/ 1119549 h 5244782"/>
                <a:gd name="connsiteX3" fmla="*/ 6051793 w 6051793"/>
                <a:gd name="connsiteY3" fmla="*/ 2663687 h 5244782"/>
                <a:gd name="connsiteX4" fmla="*/ 1780162 w 6051793"/>
                <a:gd name="connsiteY4" fmla="*/ 5244782 h 5244782"/>
                <a:gd name="connsiteX5" fmla="*/ 0 w 6051793"/>
                <a:gd name="connsiteY5" fmla="*/ 4230197 h 5244782"/>
                <a:gd name="connsiteX6" fmla="*/ 2382 w 6051793"/>
                <a:gd name="connsiteY6" fmla="*/ 951245 h 5244782"/>
                <a:gd name="connsiteX0" fmla="*/ 2382 w 6051793"/>
                <a:gd name="connsiteY0" fmla="*/ 951245 h 5244782"/>
                <a:gd name="connsiteX1" fmla="*/ 1056476 w 6051793"/>
                <a:gd name="connsiteY1" fmla="*/ 1 h 5244782"/>
                <a:gd name="connsiteX2" fmla="*/ 2987588 w 6051793"/>
                <a:gd name="connsiteY2" fmla="*/ 1119549 h 5244782"/>
                <a:gd name="connsiteX3" fmla="*/ 6051793 w 6051793"/>
                <a:gd name="connsiteY3" fmla="*/ 2663687 h 5244782"/>
                <a:gd name="connsiteX4" fmla="*/ 1780162 w 6051793"/>
                <a:gd name="connsiteY4" fmla="*/ 5244782 h 5244782"/>
                <a:gd name="connsiteX5" fmla="*/ 0 w 6051793"/>
                <a:gd name="connsiteY5" fmla="*/ 4230197 h 5244782"/>
                <a:gd name="connsiteX6" fmla="*/ 2382 w 6051793"/>
                <a:gd name="connsiteY6" fmla="*/ 951245 h 5244782"/>
                <a:gd name="connsiteX0" fmla="*/ 2382 w 3040435"/>
                <a:gd name="connsiteY0" fmla="*/ 951245 h 5244782"/>
                <a:gd name="connsiteX1" fmla="*/ 1056476 w 3040435"/>
                <a:gd name="connsiteY1" fmla="*/ 1 h 5244782"/>
                <a:gd name="connsiteX2" fmla="*/ 2987588 w 3040435"/>
                <a:gd name="connsiteY2" fmla="*/ 1119549 h 5244782"/>
                <a:gd name="connsiteX3" fmla="*/ 3040435 w 3040435"/>
                <a:gd name="connsiteY3" fmla="*/ 4445405 h 5244782"/>
                <a:gd name="connsiteX4" fmla="*/ 1780162 w 3040435"/>
                <a:gd name="connsiteY4" fmla="*/ 5244782 h 5244782"/>
                <a:gd name="connsiteX5" fmla="*/ 0 w 3040435"/>
                <a:gd name="connsiteY5" fmla="*/ 4230197 h 5244782"/>
                <a:gd name="connsiteX6" fmla="*/ 2382 w 3040435"/>
                <a:gd name="connsiteY6" fmla="*/ 951245 h 5244782"/>
                <a:gd name="connsiteX0" fmla="*/ 2382 w 3040435"/>
                <a:gd name="connsiteY0" fmla="*/ 499542 h 5244782"/>
                <a:gd name="connsiteX1" fmla="*/ 1056476 w 3040435"/>
                <a:gd name="connsiteY1" fmla="*/ 1 h 5244782"/>
                <a:gd name="connsiteX2" fmla="*/ 2987588 w 3040435"/>
                <a:gd name="connsiteY2" fmla="*/ 1119549 h 5244782"/>
                <a:gd name="connsiteX3" fmla="*/ 3040435 w 3040435"/>
                <a:gd name="connsiteY3" fmla="*/ 4445405 h 5244782"/>
                <a:gd name="connsiteX4" fmla="*/ 1780162 w 3040435"/>
                <a:gd name="connsiteY4" fmla="*/ 5244782 h 5244782"/>
                <a:gd name="connsiteX5" fmla="*/ 0 w 3040435"/>
                <a:gd name="connsiteY5" fmla="*/ 4230197 h 5244782"/>
                <a:gd name="connsiteX6" fmla="*/ 2382 w 3040435"/>
                <a:gd name="connsiteY6" fmla="*/ 499542 h 5244782"/>
                <a:gd name="connsiteX0" fmla="*/ 2382 w 3040435"/>
                <a:gd name="connsiteY0" fmla="*/ 499542 h 5244782"/>
                <a:gd name="connsiteX1" fmla="*/ 1056476 w 3040435"/>
                <a:gd name="connsiteY1" fmla="*/ 1 h 5244782"/>
                <a:gd name="connsiteX2" fmla="*/ 2937397 w 3040435"/>
                <a:gd name="connsiteY2" fmla="*/ 683780 h 5244782"/>
                <a:gd name="connsiteX3" fmla="*/ 3040435 w 3040435"/>
                <a:gd name="connsiteY3" fmla="*/ 4445405 h 5244782"/>
                <a:gd name="connsiteX4" fmla="*/ 1780162 w 3040435"/>
                <a:gd name="connsiteY4" fmla="*/ 5244782 h 5244782"/>
                <a:gd name="connsiteX5" fmla="*/ 0 w 3040435"/>
                <a:gd name="connsiteY5" fmla="*/ 4230197 h 5244782"/>
                <a:gd name="connsiteX6" fmla="*/ 2382 w 3040435"/>
                <a:gd name="connsiteY6" fmla="*/ 499542 h 5244782"/>
                <a:gd name="connsiteX0" fmla="*/ 2382 w 3040435"/>
                <a:gd name="connsiteY0" fmla="*/ 499542 h 5244782"/>
                <a:gd name="connsiteX1" fmla="*/ 1056476 w 3040435"/>
                <a:gd name="connsiteY1" fmla="*/ 1 h 5244782"/>
                <a:gd name="connsiteX2" fmla="*/ 3037779 w 3040435"/>
                <a:gd name="connsiteY2" fmla="*/ 714907 h 5244782"/>
                <a:gd name="connsiteX3" fmla="*/ 3040435 w 3040435"/>
                <a:gd name="connsiteY3" fmla="*/ 4445405 h 5244782"/>
                <a:gd name="connsiteX4" fmla="*/ 1780162 w 3040435"/>
                <a:gd name="connsiteY4" fmla="*/ 5244782 h 5244782"/>
                <a:gd name="connsiteX5" fmla="*/ 0 w 3040435"/>
                <a:gd name="connsiteY5" fmla="*/ 4230197 h 5244782"/>
                <a:gd name="connsiteX6" fmla="*/ 2382 w 3040435"/>
                <a:gd name="connsiteY6" fmla="*/ 499542 h 5244782"/>
                <a:gd name="connsiteX0" fmla="*/ 2382 w 3040435"/>
                <a:gd name="connsiteY0" fmla="*/ 499542 h 4933520"/>
                <a:gd name="connsiteX1" fmla="*/ 1056476 w 3040435"/>
                <a:gd name="connsiteY1" fmla="*/ 1 h 4933520"/>
                <a:gd name="connsiteX2" fmla="*/ 3037779 w 3040435"/>
                <a:gd name="connsiteY2" fmla="*/ 714907 h 4933520"/>
                <a:gd name="connsiteX3" fmla="*/ 3040435 w 3040435"/>
                <a:gd name="connsiteY3" fmla="*/ 4445405 h 4933520"/>
                <a:gd name="connsiteX4" fmla="*/ 1604501 w 3040435"/>
                <a:gd name="connsiteY4" fmla="*/ 4933520 h 4933520"/>
                <a:gd name="connsiteX5" fmla="*/ 0 w 3040435"/>
                <a:gd name="connsiteY5" fmla="*/ 4230197 h 4933520"/>
                <a:gd name="connsiteX6" fmla="*/ 2382 w 3040435"/>
                <a:gd name="connsiteY6" fmla="*/ 499542 h 4933520"/>
                <a:gd name="connsiteX0" fmla="*/ 2383 w 3040435"/>
                <a:gd name="connsiteY0" fmla="*/ 306198 h 4933520"/>
                <a:gd name="connsiteX1" fmla="*/ 1056476 w 3040435"/>
                <a:gd name="connsiteY1" fmla="*/ 1 h 4933520"/>
                <a:gd name="connsiteX2" fmla="*/ 3037779 w 3040435"/>
                <a:gd name="connsiteY2" fmla="*/ 714907 h 4933520"/>
                <a:gd name="connsiteX3" fmla="*/ 3040435 w 3040435"/>
                <a:gd name="connsiteY3" fmla="*/ 4445405 h 4933520"/>
                <a:gd name="connsiteX4" fmla="*/ 1604501 w 3040435"/>
                <a:gd name="connsiteY4" fmla="*/ 4933520 h 4933520"/>
                <a:gd name="connsiteX5" fmla="*/ 0 w 3040435"/>
                <a:gd name="connsiteY5" fmla="*/ 4230197 h 4933520"/>
                <a:gd name="connsiteX6" fmla="*/ 2383 w 3040435"/>
                <a:gd name="connsiteY6" fmla="*/ 306198 h 4933520"/>
                <a:gd name="connsiteX0" fmla="*/ 2383 w 3040435"/>
                <a:gd name="connsiteY0" fmla="*/ 267527 h 4933520"/>
                <a:gd name="connsiteX1" fmla="*/ 1056476 w 3040435"/>
                <a:gd name="connsiteY1" fmla="*/ 1 h 4933520"/>
                <a:gd name="connsiteX2" fmla="*/ 3037779 w 3040435"/>
                <a:gd name="connsiteY2" fmla="*/ 714907 h 4933520"/>
                <a:gd name="connsiteX3" fmla="*/ 3040435 w 3040435"/>
                <a:gd name="connsiteY3" fmla="*/ 4445405 h 4933520"/>
                <a:gd name="connsiteX4" fmla="*/ 1604501 w 3040435"/>
                <a:gd name="connsiteY4" fmla="*/ 4933520 h 4933520"/>
                <a:gd name="connsiteX5" fmla="*/ 0 w 3040435"/>
                <a:gd name="connsiteY5" fmla="*/ 4230197 h 4933520"/>
                <a:gd name="connsiteX6" fmla="*/ 2383 w 3040435"/>
                <a:gd name="connsiteY6" fmla="*/ 267527 h 4933520"/>
                <a:gd name="connsiteX0" fmla="*/ 2383 w 3040435"/>
                <a:gd name="connsiteY0" fmla="*/ 319085 h 4985078"/>
                <a:gd name="connsiteX1" fmla="*/ 949210 w 3040435"/>
                <a:gd name="connsiteY1" fmla="*/ 0 h 4985078"/>
                <a:gd name="connsiteX2" fmla="*/ 3037779 w 3040435"/>
                <a:gd name="connsiteY2" fmla="*/ 766465 h 4985078"/>
                <a:gd name="connsiteX3" fmla="*/ 3040435 w 3040435"/>
                <a:gd name="connsiteY3" fmla="*/ 4496963 h 4985078"/>
                <a:gd name="connsiteX4" fmla="*/ 1604501 w 3040435"/>
                <a:gd name="connsiteY4" fmla="*/ 4985078 h 4985078"/>
                <a:gd name="connsiteX5" fmla="*/ 0 w 3040435"/>
                <a:gd name="connsiteY5" fmla="*/ 4281755 h 4985078"/>
                <a:gd name="connsiteX6" fmla="*/ 2383 w 3040435"/>
                <a:gd name="connsiteY6" fmla="*/ 319085 h 498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0435" h="4985078">
                  <a:moveTo>
                    <a:pt x="2383" y="319085"/>
                  </a:moveTo>
                  <a:lnTo>
                    <a:pt x="949210" y="0"/>
                  </a:lnTo>
                  <a:lnTo>
                    <a:pt x="3037779" y="766465"/>
                  </a:lnTo>
                  <a:cubicBezTo>
                    <a:pt x="3038664" y="2009964"/>
                    <a:pt x="3039550" y="3253464"/>
                    <a:pt x="3040435" y="4496963"/>
                  </a:cubicBezTo>
                  <a:lnTo>
                    <a:pt x="1604501" y="4985078"/>
                  </a:lnTo>
                  <a:lnTo>
                    <a:pt x="0" y="4281755"/>
                  </a:lnTo>
                  <a:cubicBezTo>
                    <a:pt x="794" y="2973755"/>
                    <a:pt x="1589" y="1627085"/>
                    <a:pt x="2383" y="319085"/>
                  </a:cubicBezTo>
                  <a:close/>
                </a:path>
              </a:pathLst>
            </a:custGeom>
            <a:gradFill flip="none" rotWithShape="1">
              <a:gsLst>
                <a:gs pos="99000">
                  <a:schemeClr val="tx1">
                    <a:alpha val="0"/>
                  </a:schemeClr>
                </a:gs>
                <a:gs pos="0">
                  <a:schemeClr val="accent4"/>
                </a:gs>
              </a:gsLst>
              <a:lin ang="5400000" scaled="1"/>
              <a:tileRect/>
            </a:gradFill>
            <a:ln w="19050">
              <a:no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defTabSz="914400" fontAlgn="base">
                <a:spcBef>
                  <a:spcPct val="0"/>
                </a:spcBef>
                <a:spcAft>
                  <a:spcPct val="0"/>
                </a:spcAft>
              </a:pPr>
              <a:endParaRPr lang="es-ES_tradnl" sz="600">
                <a:solidFill>
                  <a:srgbClr val="191919"/>
                </a:solidFill>
                <a:latin typeface="IBM Plex Sans" panose="020B0503050203000203" pitchFamily="34" charset="77"/>
              </a:endParaRPr>
            </a:p>
          </p:txBody>
        </p:sp>
        <p:sp>
          <p:nvSpPr>
            <p:cNvPr id="204" name="Freeform 203">
              <a:extLst>
                <a:ext uri="{FF2B5EF4-FFF2-40B4-BE49-F238E27FC236}">
                  <a16:creationId xmlns:a16="http://schemas.microsoft.com/office/drawing/2014/main" id="{A327EAA2-93D5-C641-B4BA-984AE3E37BA0}"/>
                </a:ext>
              </a:extLst>
            </p:cNvPr>
            <p:cNvSpPr/>
            <p:nvPr/>
          </p:nvSpPr>
          <p:spPr bwMode="auto">
            <a:xfrm>
              <a:off x="4789684" y="-4970354"/>
              <a:ext cx="3900951" cy="2243603"/>
            </a:xfrm>
            <a:custGeom>
              <a:avLst/>
              <a:gdLst>
                <a:gd name="connsiteX0" fmla="*/ 0 w 6114554"/>
                <a:gd name="connsiteY0" fmla="*/ 2719347 h 3729162"/>
                <a:gd name="connsiteX1" fmla="*/ 4293705 w 6114554"/>
                <a:gd name="connsiteY1" fmla="*/ 0 h 3729162"/>
                <a:gd name="connsiteX2" fmla="*/ 6114554 w 6114554"/>
                <a:gd name="connsiteY2" fmla="*/ 1152940 h 3729162"/>
                <a:gd name="connsiteX3" fmla="*/ 1789044 w 6114554"/>
                <a:gd name="connsiteY3" fmla="*/ 3729162 h 3729162"/>
                <a:gd name="connsiteX4" fmla="*/ 0 w 6114554"/>
                <a:gd name="connsiteY4" fmla="*/ 2719347 h 3729162"/>
                <a:gd name="connsiteX0" fmla="*/ 0 w 6114554"/>
                <a:gd name="connsiteY0" fmla="*/ 2597101 h 3606916"/>
                <a:gd name="connsiteX1" fmla="*/ 4479519 w 6114554"/>
                <a:gd name="connsiteY1" fmla="*/ 0 h 3606916"/>
                <a:gd name="connsiteX2" fmla="*/ 6114554 w 6114554"/>
                <a:gd name="connsiteY2" fmla="*/ 1030694 h 3606916"/>
                <a:gd name="connsiteX3" fmla="*/ 1789044 w 6114554"/>
                <a:gd name="connsiteY3" fmla="*/ 3606916 h 3606916"/>
                <a:gd name="connsiteX4" fmla="*/ 0 w 6114554"/>
                <a:gd name="connsiteY4" fmla="*/ 2597101 h 3606916"/>
                <a:gd name="connsiteX0" fmla="*/ 0 w 6114554"/>
                <a:gd name="connsiteY0" fmla="*/ 2557982 h 3567797"/>
                <a:gd name="connsiteX1" fmla="*/ 4494188 w 6114554"/>
                <a:gd name="connsiteY1" fmla="*/ 0 h 3567797"/>
                <a:gd name="connsiteX2" fmla="*/ 6114554 w 6114554"/>
                <a:gd name="connsiteY2" fmla="*/ 991575 h 3567797"/>
                <a:gd name="connsiteX3" fmla="*/ 1789044 w 6114554"/>
                <a:gd name="connsiteY3" fmla="*/ 3567797 h 3567797"/>
                <a:gd name="connsiteX4" fmla="*/ 0 w 6114554"/>
                <a:gd name="connsiteY4" fmla="*/ 2557982 h 3567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4554" h="3567797">
                  <a:moveTo>
                    <a:pt x="0" y="2557982"/>
                  </a:moveTo>
                  <a:lnTo>
                    <a:pt x="4494188" y="0"/>
                  </a:lnTo>
                  <a:lnTo>
                    <a:pt x="6114554" y="991575"/>
                  </a:lnTo>
                  <a:lnTo>
                    <a:pt x="1789044" y="3567797"/>
                  </a:lnTo>
                  <a:lnTo>
                    <a:pt x="0" y="2557982"/>
                  </a:lnTo>
                  <a:close/>
                </a:path>
              </a:pathLst>
            </a:custGeom>
            <a:gradFill>
              <a:gsLst>
                <a:gs pos="100000">
                  <a:schemeClr val="accent6">
                    <a:alpha val="50000"/>
                  </a:schemeClr>
                </a:gs>
                <a:gs pos="50000">
                  <a:schemeClr val="accent6">
                    <a:lumMod val="50000"/>
                    <a:alpha val="44000"/>
                  </a:schemeClr>
                </a:gs>
              </a:gsLst>
              <a:lin ang="5400000" scaled="1"/>
            </a:gradFill>
            <a:ln w="19050">
              <a:no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defTabSz="914400" fontAlgn="base">
                <a:spcBef>
                  <a:spcPct val="0"/>
                </a:spcBef>
                <a:spcAft>
                  <a:spcPct val="0"/>
                </a:spcAft>
              </a:pPr>
              <a:endParaRPr lang="es-ES_tradnl" sz="600">
                <a:solidFill>
                  <a:srgbClr val="191919"/>
                </a:solidFill>
                <a:latin typeface="IBM Plex Sans" panose="020B0503050203000203" pitchFamily="34" charset="77"/>
              </a:endParaRPr>
            </a:p>
          </p:txBody>
        </p:sp>
        <p:sp>
          <p:nvSpPr>
            <p:cNvPr id="205" name="Rectangle 204">
              <a:extLst>
                <a:ext uri="{FF2B5EF4-FFF2-40B4-BE49-F238E27FC236}">
                  <a16:creationId xmlns:a16="http://schemas.microsoft.com/office/drawing/2014/main" id="{754D53D7-9133-CC44-9181-828D5943086C}"/>
                </a:ext>
              </a:extLst>
            </p:cNvPr>
            <p:cNvSpPr/>
            <p:nvPr/>
          </p:nvSpPr>
          <p:spPr>
            <a:xfrm>
              <a:off x="4231934" y="-4258028"/>
              <a:ext cx="4291299" cy="372284"/>
            </a:xfrm>
            <a:prstGeom prst="rect">
              <a:avLst/>
            </a:prstGeom>
          </p:spPr>
          <p:txBody>
            <a:bodyPr wrap="square">
              <a:spAutoFit/>
              <a:scene3d>
                <a:camera prst="isometricTopUp"/>
                <a:lightRig rig="threePt" dir="t"/>
              </a:scene3d>
            </a:bodyPr>
            <a:lstStyle/>
            <a:p>
              <a:pPr algn="ctr"/>
              <a:r>
                <a:rPr lang="es-ES_tradnl" sz="1800" kern="0">
                  <a:solidFill>
                    <a:schemeClr val="accent4"/>
                  </a:solidFill>
                  <a:latin typeface="IBM Plex Sans"/>
                </a:rPr>
                <a:t>Insider Threat Protection</a:t>
              </a:r>
            </a:p>
          </p:txBody>
        </p:sp>
        <p:sp>
          <p:nvSpPr>
            <p:cNvPr id="206" name="Rectangle 205">
              <a:extLst>
                <a:ext uri="{FF2B5EF4-FFF2-40B4-BE49-F238E27FC236}">
                  <a16:creationId xmlns:a16="http://schemas.microsoft.com/office/drawing/2014/main" id="{3FC4B034-D59C-8840-9F89-91881B04AEAE}"/>
                </a:ext>
              </a:extLst>
            </p:cNvPr>
            <p:cNvSpPr/>
            <p:nvPr/>
          </p:nvSpPr>
          <p:spPr>
            <a:xfrm rot="10800000" flipH="1">
              <a:off x="6983809" y="-3727405"/>
              <a:ext cx="52297" cy="52311"/>
            </a:xfrm>
            <a:prstGeom prst="rect">
              <a:avLst/>
            </a:prstGeom>
            <a:solidFill>
              <a:schemeClr val="accent2">
                <a:lumMod val="75000"/>
                <a:alpha val="0"/>
              </a:schemeClr>
            </a:solidFill>
            <a:ln>
              <a:noFill/>
            </a:ln>
            <a:scene3d>
              <a:camera prst="isometricRightUp"/>
              <a:lightRig rig="threePt" dir="t"/>
            </a:scene3d>
          </p:spPr>
          <p:style>
            <a:lnRef idx="1">
              <a:schemeClr val="accent1"/>
            </a:lnRef>
            <a:fillRef idx="2">
              <a:schemeClr val="accent1"/>
            </a:fillRef>
            <a:effectRef idx="1">
              <a:schemeClr val="accent1"/>
            </a:effectRef>
            <a:fontRef idx="minor">
              <a:schemeClr val="dk1"/>
            </a:fontRef>
          </p:style>
          <p:txBody>
            <a:bodyPr vert="vert" lIns="0" tIns="182880" rIns="0" bIns="0" rtlCol="0" anchor="ctr"/>
            <a:lstStyle/>
            <a:p>
              <a:r>
                <a:rPr lang="es-ES_tradnl" sz="100" dirty="0">
                  <a:solidFill>
                    <a:schemeClr val="bg2">
                      <a:alpha val="0"/>
                    </a:schemeClr>
                  </a:solidFill>
                  <a:latin typeface="IBM Plex Sans" panose="020B0503050203000203" pitchFamily="34" charset="77"/>
                </a:rPr>
                <a:t>Orquestación</a:t>
              </a:r>
            </a:p>
          </p:txBody>
        </p:sp>
        <p:pic>
          <p:nvPicPr>
            <p:cNvPr id="207" name="Picture 49">
              <a:extLst>
                <a:ext uri="{FF2B5EF4-FFF2-40B4-BE49-F238E27FC236}">
                  <a16:creationId xmlns:a16="http://schemas.microsoft.com/office/drawing/2014/main" id="{059C51DB-0E8A-E14A-980F-DD581CAF4894}"/>
                </a:ext>
              </a:extLst>
            </p:cNvPr>
            <p:cNvPicPr>
              <a:picLocks noChangeAspect="1"/>
            </p:cNvPicPr>
            <p:nvPr/>
          </p:nvPicPr>
          <p:blipFill>
            <a:blip r:embed="rId4">
              <a:lum bright="-10000" contrast="-70000"/>
              <a:extLst>
                <a:ext uri="{96DAC541-7B7A-43D3-8B79-37D633B846F1}">
                  <asvg:svgBlip xmlns:asvg="http://schemas.microsoft.com/office/drawing/2016/SVG/main" r:embed="rId5"/>
                </a:ext>
              </a:extLst>
            </a:blip>
            <a:srcRect/>
            <a:stretch/>
          </p:blipFill>
          <p:spPr>
            <a:xfrm>
              <a:off x="7549586" y="-4700059"/>
              <a:ext cx="812821" cy="517517"/>
            </a:xfrm>
            <a:prstGeom prst="rect">
              <a:avLst/>
            </a:prstGeom>
          </p:spPr>
        </p:pic>
        <p:pic>
          <p:nvPicPr>
            <p:cNvPr id="208" name="Picture 101">
              <a:extLst>
                <a:ext uri="{FF2B5EF4-FFF2-40B4-BE49-F238E27FC236}">
                  <a16:creationId xmlns:a16="http://schemas.microsoft.com/office/drawing/2014/main" id="{338F908D-DFB8-FA44-AA5A-1AD0A37C47E8}"/>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183367" y="-4480160"/>
              <a:ext cx="812821" cy="517517"/>
            </a:xfrm>
            <a:prstGeom prst="rect">
              <a:avLst/>
            </a:prstGeom>
          </p:spPr>
        </p:pic>
        <p:pic>
          <p:nvPicPr>
            <p:cNvPr id="209" name="Picture 102">
              <a:extLst>
                <a:ext uri="{FF2B5EF4-FFF2-40B4-BE49-F238E27FC236}">
                  <a16:creationId xmlns:a16="http://schemas.microsoft.com/office/drawing/2014/main" id="{1DBD2254-D8FD-0341-A223-540BBFE159F6}"/>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6817485" y="-4260042"/>
              <a:ext cx="812821" cy="517517"/>
            </a:xfrm>
            <a:prstGeom prst="rect">
              <a:avLst/>
            </a:prstGeom>
          </p:spPr>
        </p:pic>
        <p:pic>
          <p:nvPicPr>
            <p:cNvPr id="210" name="Picture 103">
              <a:extLst>
                <a:ext uri="{FF2B5EF4-FFF2-40B4-BE49-F238E27FC236}">
                  <a16:creationId xmlns:a16="http://schemas.microsoft.com/office/drawing/2014/main" id="{4549A9B0-E981-9B4B-B0AD-274F74EC759D}"/>
                </a:ext>
              </a:extLst>
            </p:cNvPr>
            <p:cNvPicPr>
              <a:picLocks noChangeAspect="1"/>
            </p:cNvPicPr>
            <p:nvPr/>
          </p:nvPicPr>
          <p:blipFill>
            <a:blip r:embed="rId10">
              <a:lum bright="-10000" contrast="-70000"/>
              <a:extLst>
                <a:ext uri="{96DAC541-7B7A-43D3-8B79-37D633B846F1}">
                  <asvg:svgBlip xmlns:asvg="http://schemas.microsoft.com/office/drawing/2016/SVG/main" r:embed="rId11"/>
                </a:ext>
              </a:extLst>
            </a:blip>
            <a:srcRect/>
            <a:stretch/>
          </p:blipFill>
          <p:spPr>
            <a:xfrm>
              <a:off x="6451266" y="-4040142"/>
              <a:ext cx="812821" cy="517517"/>
            </a:xfrm>
            <a:prstGeom prst="rect">
              <a:avLst/>
            </a:prstGeom>
          </p:spPr>
        </p:pic>
        <p:pic>
          <p:nvPicPr>
            <p:cNvPr id="211" name="Picture 104">
              <a:extLst>
                <a:ext uri="{FF2B5EF4-FFF2-40B4-BE49-F238E27FC236}">
                  <a16:creationId xmlns:a16="http://schemas.microsoft.com/office/drawing/2014/main" id="{4EFA0C6F-EBAF-4141-97A1-8A315E9BB79B}"/>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6085385" y="-3820024"/>
              <a:ext cx="812821" cy="517517"/>
            </a:xfrm>
            <a:prstGeom prst="rect">
              <a:avLst/>
            </a:prstGeom>
          </p:spPr>
        </p:pic>
        <p:pic>
          <p:nvPicPr>
            <p:cNvPr id="212" name="Picture 107">
              <a:extLst>
                <a:ext uri="{FF2B5EF4-FFF2-40B4-BE49-F238E27FC236}">
                  <a16:creationId xmlns:a16="http://schemas.microsoft.com/office/drawing/2014/main" id="{0779E109-858D-AF42-B2E0-7A7E9BA79A9C}"/>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5719503" y="-3600016"/>
              <a:ext cx="812821" cy="517517"/>
            </a:xfrm>
            <a:prstGeom prst="rect">
              <a:avLst/>
            </a:prstGeom>
          </p:spPr>
        </p:pic>
        <p:pic>
          <p:nvPicPr>
            <p:cNvPr id="213" name="Picture 111">
              <a:extLst>
                <a:ext uri="{FF2B5EF4-FFF2-40B4-BE49-F238E27FC236}">
                  <a16:creationId xmlns:a16="http://schemas.microsoft.com/office/drawing/2014/main" id="{1C2596BB-4AB2-7D41-886C-9E50726BBAD4}"/>
                </a:ext>
              </a:extLst>
            </p:cNvPr>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5353283" y="-3380116"/>
              <a:ext cx="812821" cy="517517"/>
            </a:xfrm>
            <a:prstGeom prst="rect">
              <a:avLst/>
            </a:prstGeom>
          </p:spPr>
        </p:pic>
        <p:sp>
          <p:nvSpPr>
            <p:cNvPr id="214" name="Rectangle 213">
              <a:extLst>
                <a:ext uri="{FF2B5EF4-FFF2-40B4-BE49-F238E27FC236}">
                  <a16:creationId xmlns:a16="http://schemas.microsoft.com/office/drawing/2014/main" id="{99AFEAC4-3A0E-7048-A78B-96F71ACC9686}"/>
                </a:ext>
              </a:extLst>
            </p:cNvPr>
            <p:cNvSpPr/>
            <p:nvPr/>
          </p:nvSpPr>
          <p:spPr>
            <a:xfrm>
              <a:off x="5723922" y="-3465445"/>
              <a:ext cx="829802" cy="217166"/>
            </a:xfrm>
            <a:prstGeom prst="rect">
              <a:avLst/>
            </a:prstGeom>
            <a:scene3d>
              <a:camera prst="isometricBottomDown"/>
              <a:lightRig rig="threePt" dir="t"/>
            </a:scene3d>
            <a:sp3d/>
          </p:spPr>
          <p:txBody>
            <a:bodyPr wrap="none">
              <a:spAutoFit/>
            </a:bodyPr>
            <a:lstStyle/>
            <a:p>
              <a:pPr algn="ctr"/>
              <a:r>
                <a:rPr lang="es-ES_tradnl" sz="800" dirty="0">
                  <a:solidFill>
                    <a:schemeClr val="bg2"/>
                  </a:solidFill>
                  <a:latin typeface="IBM Plex Sans" panose="020B0503050203000203" pitchFamily="34" charset="77"/>
                </a:rPr>
                <a:t>Orquestación</a:t>
              </a:r>
            </a:p>
          </p:txBody>
        </p:sp>
        <p:sp>
          <p:nvSpPr>
            <p:cNvPr id="215" name="Rectangle 214">
              <a:extLst>
                <a:ext uri="{FF2B5EF4-FFF2-40B4-BE49-F238E27FC236}">
                  <a16:creationId xmlns:a16="http://schemas.microsoft.com/office/drawing/2014/main" id="{53C2548F-7761-0F46-B839-1026A61259D0}"/>
                </a:ext>
              </a:extLst>
            </p:cNvPr>
            <p:cNvSpPr/>
            <p:nvPr/>
          </p:nvSpPr>
          <p:spPr>
            <a:xfrm>
              <a:off x="5438339" y="-3325485"/>
              <a:ext cx="638316" cy="338554"/>
            </a:xfrm>
            <a:prstGeom prst="rect">
              <a:avLst/>
            </a:prstGeom>
            <a:scene3d>
              <a:camera prst="isometricBottomDown"/>
              <a:lightRig rig="threePt" dir="t"/>
            </a:scene3d>
            <a:sp3d/>
          </p:spPr>
          <p:txBody>
            <a:bodyPr wrap="none">
              <a:spAutoFit/>
            </a:bodyPr>
            <a:lstStyle/>
            <a:p>
              <a:pPr algn="ctr"/>
              <a:r>
                <a:rPr lang="es-ES_tradnl" sz="800">
                  <a:solidFill>
                    <a:schemeClr val="bg2"/>
                  </a:solidFill>
                  <a:latin typeface="IBM Plex Sans" panose="020B0503050203000203" pitchFamily="34" charset="77"/>
                </a:rPr>
                <a:t>seguridad</a:t>
              </a:r>
              <a:br>
                <a:rPr lang="es-ES_tradnl" sz="800">
                  <a:solidFill>
                    <a:schemeClr val="bg2"/>
                  </a:solidFill>
                  <a:latin typeface="IBM Plex Sans" panose="020B0503050203000203" pitchFamily="34" charset="77"/>
                </a:rPr>
              </a:br>
              <a:r>
                <a:rPr lang="es-ES_tradnl" sz="800">
                  <a:solidFill>
                    <a:schemeClr val="bg2"/>
                  </a:solidFill>
                  <a:latin typeface="IBM Plex Sans" panose="020B0503050203000203" pitchFamily="34" charset="77"/>
                </a:rPr>
                <a:t>Analytics</a:t>
              </a:r>
            </a:p>
          </p:txBody>
        </p:sp>
        <p:sp>
          <p:nvSpPr>
            <p:cNvPr id="216" name="Rectangle 215">
              <a:extLst>
                <a:ext uri="{FF2B5EF4-FFF2-40B4-BE49-F238E27FC236}">
                  <a16:creationId xmlns:a16="http://schemas.microsoft.com/office/drawing/2014/main" id="{1013DA30-4716-D14B-9BC3-995FE72B2E8B}"/>
                </a:ext>
              </a:extLst>
            </p:cNvPr>
            <p:cNvSpPr/>
            <p:nvPr/>
          </p:nvSpPr>
          <p:spPr>
            <a:xfrm>
              <a:off x="6237690" y="-3974803"/>
              <a:ext cx="1236237" cy="215444"/>
            </a:xfrm>
            <a:prstGeom prst="rect">
              <a:avLst/>
            </a:prstGeom>
            <a:scene3d>
              <a:camera prst="isometricBottomDown"/>
              <a:lightRig rig="threePt" dir="t"/>
            </a:scene3d>
            <a:sp3d/>
          </p:spPr>
          <p:txBody>
            <a:bodyPr wrap="none">
              <a:spAutoFit/>
            </a:bodyPr>
            <a:lstStyle/>
            <a:p>
              <a:pPr algn="ctr"/>
              <a:r>
                <a:rPr lang="es-ES_tradnl" sz="800" dirty="0">
                  <a:solidFill>
                    <a:schemeClr val="accent6">
                      <a:lumMod val="50000"/>
                    </a:schemeClr>
                  </a:solidFill>
                  <a:latin typeface="IBM Plex Sans" panose="020B0503050203000203" pitchFamily="34" charset="77"/>
                </a:rPr>
                <a:t>Protección a las cargas</a:t>
              </a:r>
            </a:p>
          </p:txBody>
        </p:sp>
        <p:sp>
          <p:nvSpPr>
            <p:cNvPr id="217" name="Rectangle 216">
              <a:extLst>
                <a:ext uri="{FF2B5EF4-FFF2-40B4-BE49-F238E27FC236}">
                  <a16:creationId xmlns:a16="http://schemas.microsoft.com/office/drawing/2014/main" id="{54875455-2552-FC40-8598-48031F41DFA3}"/>
                </a:ext>
              </a:extLst>
            </p:cNvPr>
            <p:cNvSpPr/>
            <p:nvPr/>
          </p:nvSpPr>
          <p:spPr>
            <a:xfrm>
              <a:off x="6124211" y="-3760030"/>
              <a:ext cx="772428" cy="341260"/>
            </a:xfrm>
            <a:prstGeom prst="rect">
              <a:avLst/>
            </a:prstGeom>
            <a:scene3d>
              <a:camera prst="isometricBottomDown"/>
              <a:lightRig rig="threePt" dir="t"/>
            </a:scene3d>
            <a:sp3d/>
          </p:spPr>
          <p:txBody>
            <a:bodyPr wrap="none">
              <a:spAutoFit/>
            </a:bodyPr>
            <a:lstStyle/>
            <a:p>
              <a:pPr algn="ctr"/>
              <a:r>
                <a:rPr lang="es-ES_tradnl" sz="800">
                  <a:solidFill>
                    <a:schemeClr val="bg2"/>
                  </a:solidFill>
                  <a:latin typeface="IBM Plex Sans" panose="020B0503050203000203" pitchFamily="34" charset="77"/>
                </a:rPr>
                <a:t>Threat</a:t>
              </a:r>
              <a:br>
                <a:rPr lang="es-ES_tradnl" sz="800">
                  <a:solidFill>
                    <a:schemeClr val="bg2"/>
                  </a:solidFill>
                  <a:latin typeface="IBM Plex Sans" panose="020B0503050203000203" pitchFamily="34" charset="77"/>
                </a:rPr>
              </a:br>
              <a:r>
                <a:rPr lang="es-ES_tradnl" sz="800">
                  <a:solidFill>
                    <a:schemeClr val="bg2"/>
                  </a:solidFill>
                  <a:latin typeface="IBM Plex Sans" panose="020B0503050203000203" pitchFamily="34" charset="77"/>
                </a:rPr>
                <a:t>Intelligence </a:t>
              </a:r>
            </a:p>
          </p:txBody>
        </p:sp>
        <p:sp>
          <p:nvSpPr>
            <p:cNvPr id="218" name="Rectangle 217">
              <a:extLst>
                <a:ext uri="{FF2B5EF4-FFF2-40B4-BE49-F238E27FC236}">
                  <a16:creationId xmlns:a16="http://schemas.microsoft.com/office/drawing/2014/main" id="{7C46C137-CEA3-A346-86A4-85C8AF247BDA}"/>
                </a:ext>
              </a:extLst>
            </p:cNvPr>
            <p:cNvSpPr/>
            <p:nvPr/>
          </p:nvSpPr>
          <p:spPr>
            <a:xfrm>
              <a:off x="6865747" y="-4199574"/>
              <a:ext cx="723275" cy="338554"/>
            </a:xfrm>
            <a:prstGeom prst="rect">
              <a:avLst/>
            </a:prstGeom>
            <a:scene3d>
              <a:camera prst="isometricBottomDown"/>
              <a:lightRig rig="threePt" dir="t"/>
            </a:scene3d>
            <a:sp3d/>
          </p:spPr>
          <p:txBody>
            <a:bodyPr wrap="none">
              <a:spAutoFit/>
            </a:bodyPr>
            <a:lstStyle/>
            <a:p>
              <a:pPr algn="ctr"/>
              <a:r>
                <a:rPr lang="es-ES_tradnl" sz="800" dirty="0">
                  <a:solidFill>
                    <a:schemeClr val="bg2"/>
                  </a:solidFill>
                  <a:latin typeface="IBM Plex Sans" panose="020B0503050203000203" pitchFamily="34" charset="77"/>
                </a:rPr>
                <a:t>identidades</a:t>
              </a:r>
              <a:br>
                <a:rPr lang="es-ES_tradnl" sz="800" dirty="0">
                  <a:solidFill>
                    <a:schemeClr val="bg2"/>
                  </a:solidFill>
                  <a:latin typeface="IBM Plex Sans" panose="020B0503050203000203" pitchFamily="34" charset="77"/>
                </a:rPr>
              </a:br>
              <a:r>
                <a:rPr lang="es-ES_tradnl" sz="800" dirty="0">
                  <a:solidFill>
                    <a:schemeClr val="bg2"/>
                  </a:solidFill>
                  <a:latin typeface="IBM Plex Sans" panose="020B0503050203000203" pitchFamily="34" charset="77"/>
                </a:rPr>
                <a:t>Gestión</a:t>
              </a:r>
            </a:p>
          </p:txBody>
        </p:sp>
        <p:sp>
          <p:nvSpPr>
            <p:cNvPr id="219" name="Rectangle 218">
              <a:extLst>
                <a:ext uri="{FF2B5EF4-FFF2-40B4-BE49-F238E27FC236}">
                  <a16:creationId xmlns:a16="http://schemas.microsoft.com/office/drawing/2014/main" id="{BB699C52-47ED-0549-A163-C38F8B4D451C}"/>
                </a:ext>
              </a:extLst>
            </p:cNvPr>
            <p:cNvSpPr/>
            <p:nvPr/>
          </p:nvSpPr>
          <p:spPr>
            <a:xfrm>
              <a:off x="7253751" y="-4429349"/>
              <a:ext cx="638316" cy="338554"/>
            </a:xfrm>
            <a:prstGeom prst="rect">
              <a:avLst/>
            </a:prstGeom>
            <a:scene3d>
              <a:camera prst="isometricBottomDown"/>
              <a:lightRig rig="threePt" dir="t"/>
            </a:scene3d>
            <a:sp3d/>
          </p:spPr>
          <p:txBody>
            <a:bodyPr wrap="none">
              <a:spAutoFit/>
            </a:bodyPr>
            <a:lstStyle/>
            <a:p>
              <a:pPr algn="ctr"/>
              <a:r>
                <a:rPr lang="es-ES_tradnl" sz="800">
                  <a:solidFill>
                    <a:schemeClr val="bg2"/>
                  </a:solidFill>
                  <a:latin typeface="IBM Plex Sans" panose="020B0503050203000203" pitchFamily="34" charset="77"/>
                </a:rPr>
                <a:t>Data</a:t>
              </a:r>
              <a:br>
                <a:rPr lang="es-ES_tradnl" sz="800">
                  <a:solidFill>
                    <a:schemeClr val="bg2"/>
                  </a:solidFill>
                  <a:latin typeface="IBM Plex Sans" panose="020B0503050203000203" pitchFamily="34" charset="77"/>
                </a:rPr>
              </a:br>
              <a:r>
                <a:rPr lang="es-ES_tradnl" sz="800">
                  <a:solidFill>
                    <a:schemeClr val="bg2"/>
                  </a:solidFill>
                  <a:latin typeface="IBM Plex Sans" panose="020B0503050203000203" pitchFamily="34" charset="77"/>
                </a:rPr>
                <a:t>seguridad</a:t>
              </a:r>
            </a:p>
          </p:txBody>
        </p:sp>
        <p:sp>
          <p:nvSpPr>
            <p:cNvPr id="220" name="Rectangle 219">
              <a:extLst>
                <a:ext uri="{FF2B5EF4-FFF2-40B4-BE49-F238E27FC236}">
                  <a16:creationId xmlns:a16="http://schemas.microsoft.com/office/drawing/2014/main" id="{3A1157A4-0B32-964F-95B4-EE521ACB968E}"/>
                </a:ext>
              </a:extLst>
            </p:cNvPr>
            <p:cNvSpPr/>
            <p:nvPr/>
          </p:nvSpPr>
          <p:spPr>
            <a:xfrm>
              <a:off x="7617850" y="-4629122"/>
              <a:ext cx="700300" cy="341260"/>
            </a:xfrm>
            <a:prstGeom prst="rect">
              <a:avLst/>
            </a:prstGeom>
            <a:scene3d>
              <a:camera prst="isometricBottomDown"/>
              <a:lightRig rig="threePt" dir="t"/>
            </a:scene3d>
            <a:sp3d/>
          </p:spPr>
          <p:txBody>
            <a:bodyPr wrap="none">
              <a:spAutoFit/>
            </a:bodyPr>
            <a:lstStyle/>
            <a:p>
              <a:pPr algn="ctr"/>
              <a:r>
                <a:rPr lang="es-ES_tradnl" sz="800">
                  <a:solidFill>
                    <a:schemeClr val="accent6">
                      <a:lumMod val="50000"/>
                    </a:schemeClr>
                  </a:solidFill>
                  <a:latin typeface="IBM Plex Sans" panose="020B0503050203000203" pitchFamily="34" charset="77"/>
                </a:rPr>
                <a:t>Endpoint</a:t>
              </a:r>
              <a:br>
                <a:rPr lang="es-ES_tradnl" sz="800">
                  <a:solidFill>
                    <a:schemeClr val="accent6">
                      <a:lumMod val="50000"/>
                    </a:schemeClr>
                  </a:solidFill>
                  <a:latin typeface="IBM Plex Sans" panose="020B0503050203000203" pitchFamily="34" charset="77"/>
                </a:rPr>
              </a:br>
              <a:r>
                <a:rPr lang="es-ES_tradnl" sz="800">
                  <a:solidFill>
                    <a:schemeClr val="accent6">
                      <a:lumMod val="50000"/>
                    </a:schemeClr>
                  </a:solidFill>
                  <a:latin typeface="IBM Plex Sans" panose="020B0503050203000203" pitchFamily="34" charset="77"/>
                </a:rPr>
                <a:t>Protection </a:t>
              </a:r>
            </a:p>
          </p:txBody>
        </p:sp>
        <p:sp>
          <p:nvSpPr>
            <p:cNvPr id="221" name="Rectangle 8">
              <a:extLst>
                <a:ext uri="{FF2B5EF4-FFF2-40B4-BE49-F238E27FC236}">
                  <a16:creationId xmlns:a16="http://schemas.microsoft.com/office/drawing/2014/main" id="{EEDC31A6-CA03-9A4E-A52E-A5712CB545ED}"/>
                </a:ext>
              </a:extLst>
            </p:cNvPr>
            <p:cNvSpPr/>
            <p:nvPr/>
          </p:nvSpPr>
          <p:spPr>
            <a:xfrm>
              <a:off x="4793388" y="-3359072"/>
              <a:ext cx="1138246" cy="2999962"/>
            </a:xfrm>
            <a:custGeom>
              <a:avLst/>
              <a:gdLst>
                <a:gd name="connsiteX0" fmla="*/ 0 w 941493"/>
                <a:gd name="connsiteY0" fmla="*/ 0 h 2072640"/>
                <a:gd name="connsiteX1" fmla="*/ 941493 w 941493"/>
                <a:gd name="connsiteY1" fmla="*/ 0 h 2072640"/>
                <a:gd name="connsiteX2" fmla="*/ 941493 w 941493"/>
                <a:gd name="connsiteY2" fmla="*/ 2072640 h 2072640"/>
                <a:gd name="connsiteX3" fmla="*/ 0 w 941493"/>
                <a:gd name="connsiteY3" fmla="*/ 2072640 h 2072640"/>
                <a:gd name="connsiteX4" fmla="*/ 0 w 941493"/>
                <a:gd name="connsiteY4" fmla="*/ 0 h 2072640"/>
                <a:gd name="connsiteX0" fmla="*/ 0 w 1083733"/>
                <a:gd name="connsiteY0" fmla="*/ 0 h 2702560"/>
                <a:gd name="connsiteX1" fmla="*/ 941493 w 1083733"/>
                <a:gd name="connsiteY1" fmla="*/ 0 h 2702560"/>
                <a:gd name="connsiteX2" fmla="*/ 1083733 w 1083733"/>
                <a:gd name="connsiteY2" fmla="*/ 2702560 h 2702560"/>
                <a:gd name="connsiteX3" fmla="*/ 0 w 1083733"/>
                <a:gd name="connsiteY3" fmla="*/ 2072640 h 2702560"/>
                <a:gd name="connsiteX4" fmla="*/ 0 w 1083733"/>
                <a:gd name="connsiteY4" fmla="*/ 0 h 2702560"/>
                <a:gd name="connsiteX0" fmla="*/ 0 w 1083733"/>
                <a:gd name="connsiteY0" fmla="*/ 0 h 2702560"/>
                <a:gd name="connsiteX1" fmla="*/ 765386 w 1083733"/>
                <a:gd name="connsiteY1" fmla="*/ 1151467 h 2702560"/>
                <a:gd name="connsiteX2" fmla="*/ 1083733 w 1083733"/>
                <a:gd name="connsiteY2" fmla="*/ 2702560 h 2702560"/>
                <a:gd name="connsiteX3" fmla="*/ 0 w 1083733"/>
                <a:gd name="connsiteY3" fmla="*/ 2072640 h 2702560"/>
                <a:gd name="connsiteX4" fmla="*/ 0 w 1083733"/>
                <a:gd name="connsiteY4" fmla="*/ 0 h 2702560"/>
                <a:gd name="connsiteX0" fmla="*/ 0 w 1083733"/>
                <a:gd name="connsiteY0" fmla="*/ 0 h 2702560"/>
                <a:gd name="connsiteX1" fmla="*/ 1070186 w 1083733"/>
                <a:gd name="connsiteY1" fmla="*/ 643467 h 2702560"/>
                <a:gd name="connsiteX2" fmla="*/ 1083733 w 1083733"/>
                <a:gd name="connsiteY2" fmla="*/ 2702560 h 2702560"/>
                <a:gd name="connsiteX3" fmla="*/ 0 w 1083733"/>
                <a:gd name="connsiteY3" fmla="*/ 2072640 h 2702560"/>
                <a:gd name="connsiteX4" fmla="*/ 0 w 1083733"/>
                <a:gd name="connsiteY4" fmla="*/ 0 h 2702560"/>
                <a:gd name="connsiteX0" fmla="*/ 13547 w 1083733"/>
                <a:gd name="connsiteY0" fmla="*/ 0 h 2438400"/>
                <a:gd name="connsiteX1" fmla="*/ 1070186 w 1083733"/>
                <a:gd name="connsiteY1" fmla="*/ 379307 h 2438400"/>
                <a:gd name="connsiteX2" fmla="*/ 1083733 w 1083733"/>
                <a:gd name="connsiteY2" fmla="*/ 2438400 h 2438400"/>
                <a:gd name="connsiteX3" fmla="*/ 0 w 1083733"/>
                <a:gd name="connsiteY3" fmla="*/ 1808480 h 2438400"/>
                <a:gd name="connsiteX4" fmla="*/ 13547 w 1083733"/>
                <a:gd name="connsiteY4" fmla="*/ 0 h 2438400"/>
                <a:gd name="connsiteX0" fmla="*/ 0 w 1110826"/>
                <a:gd name="connsiteY0" fmla="*/ 0 h 2682240"/>
                <a:gd name="connsiteX1" fmla="*/ 1097279 w 1110826"/>
                <a:gd name="connsiteY1" fmla="*/ 623147 h 2682240"/>
                <a:gd name="connsiteX2" fmla="*/ 1110826 w 1110826"/>
                <a:gd name="connsiteY2" fmla="*/ 2682240 h 2682240"/>
                <a:gd name="connsiteX3" fmla="*/ 27093 w 1110826"/>
                <a:gd name="connsiteY3" fmla="*/ 2052320 h 2682240"/>
                <a:gd name="connsiteX4" fmla="*/ 0 w 1110826"/>
                <a:gd name="connsiteY4" fmla="*/ 0 h 2682240"/>
                <a:gd name="connsiteX0" fmla="*/ 0 w 1090506"/>
                <a:gd name="connsiteY0" fmla="*/ 0 h 2675467"/>
                <a:gd name="connsiteX1" fmla="*/ 1076959 w 1090506"/>
                <a:gd name="connsiteY1" fmla="*/ 616374 h 2675467"/>
                <a:gd name="connsiteX2" fmla="*/ 1090506 w 1090506"/>
                <a:gd name="connsiteY2" fmla="*/ 2675467 h 2675467"/>
                <a:gd name="connsiteX3" fmla="*/ 6773 w 1090506"/>
                <a:gd name="connsiteY3" fmla="*/ 2045547 h 2675467"/>
                <a:gd name="connsiteX4" fmla="*/ 0 w 1090506"/>
                <a:gd name="connsiteY4" fmla="*/ 0 h 2675467"/>
                <a:gd name="connsiteX0" fmla="*/ 0 w 1090506"/>
                <a:gd name="connsiteY0" fmla="*/ 0 h 2966721"/>
                <a:gd name="connsiteX1" fmla="*/ 1076959 w 1090506"/>
                <a:gd name="connsiteY1" fmla="*/ 907628 h 2966721"/>
                <a:gd name="connsiteX2" fmla="*/ 1090506 w 1090506"/>
                <a:gd name="connsiteY2" fmla="*/ 2966721 h 2966721"/>
                <a:gd name="connsiteX3" fmla="*/ 6773 w 1090506"/>
                <a:gd name="connsiteY3" fmla="*/ 2336801 h 2966721"/>
                <a:gd name="connsiteX4" fmla="*/ 0 w 1090506"/>
                <a:gd name="connsiteY4" fmla="*/ 0 h 2966721"/>
                <a:gd name="connsiteX0" fmla="*/ 0 w 1098099"/>
                <a:gd name="connsiteY0" fmla="*/ 0 h 2966721"/>
                <a:gd name="connsiteX1" fmla="*/ 1097279 w 1098099"/>
                <a:gd name="connsiteY1" fmla="*/ 623148 h 2966721"/>
                <a:gd name="connsiteX2" fmla="*/ 1090506 w 1098099"/>
                <a:gd name="connsiteY2" fmla="*/ 2966721 h 2966721"/>
                <a:gd name="connsiteX3" fmla="*/ 6773 w 1098099"/>
                <a:gd name="connsiteY3" fmla="*/ 2336801 h 2966721"/>
                <a:gd name="connsiteX4" fmla="*/ 0 w 1098099"/>
                <a:gd name="connsiteY4" fmla="*/ 0 h 2966721"/>
                <a:gd name="connsiteX0" fmla="*/ 0 w 1098099"/>
                <a:gd name="connsiteY0" fmla="*/ 0 h 2966721"/>
                <a:gd name="connsiteX1" fmla="*/ 1097279 w 1098099"/>
                <a:gd name="connsiteY1" fmla="*/ 623148 h 2966721"/>
                <a:gd name="connsiteX2" fmla="*/ 1090506 w 1098099"/>
                <a:gd name="connsiteY2" fmla="*/ 2966721 h 2966721"/>
                <a:gd name="connsiteX3" fmla="*/ 230314 w 1098099"/>
                <a:gd name="connsiteY3" fmla="*/ 2150962 h 2966721"/>
                <a:gd name="connsiteX4" fmla="*/ 0 w 1098099"/>
                <a:gd name="connsiteY4" fmla="*/ 0 h 2966721"/>
                <a:gd name="connsiteX0" fmla="*/ 0 w 1098099"/>
                <a:gd name="connsiteY0" fmla="*/ 0 h 2966721"/>
                <a:gd name="connsiteX1" fmla="*/ 1097279 w 1098099"/>
                <a:gd name="connsiteY1" fmla="*/ 623148 h 2966721"/>
                <a:gd name="connsiteX2" fmla="*/ 1090506 w 1098099"/>
                <a:gd name="connsiteY2" fmla="*/ 2966721 h 2966721"/>
                <a:gd name="connsiteX3" fmla="*/ 230314 w 1098099"/>
                <a:gd name="connsiteY3" fmla="*/ 2150962 h 2966721"/>
                <a:gd name="connsiteX4" fmla="*/ 0 w 1098099"/>
                <a:gd name="connsiteY4" fmla="*/ 0 h 2966721"/>
                <a:gd name="connsiteX0" fmla="*/ 0 w 1098099"/>
                <a:gd name="connsiteY0" fmla="*/ 0 h 2966721"/>
                <a:gd name="connsiteX1" fmla="*/ 1097279 w 1098099"/>
                <a:gd name="connsiteY1" fmla="*/ 623148 h 2966721"/>
                <a:gd name="connsiteX2" fmla="*/ 1090506 w 1098099"/>
                <a:gd name="connsiteY2" fmla="*/ 2966721 h 2966721"/>
                <a:gd name="connsiteX3" fmla="*/ 230314 w 1098099"/>
                <a:gd name="connsiteY3" fmla="*/ 2150962 h 2966721"/>
                <a:gd name="connsiteX4" fmla="*/ 0 w 1098099"/>
                <a:gd name="connsiteY4" fmla="*/ 0 h 2966721"/>
                <a:gd name="connsiteX0" fmla="*/ 11856 w 1109955"/>
                <a:gd name="connsiteY0" fmla="*/ 0 h 2966721"/>
                <a:gd name="connsiteX1" fmla="*/ 1109135 w 1109955"/>
                <a:gd name="connsiteY1" fmla="*/ 623148 h 2966721"/>
                <a:gd name="connsiteX2" fmla="*/ 1102362 w 1109955"/>
                <a:gd name="connsiteY2" fmla="*/ 2966721 h 2966721"/>
                <a:gd name="connsiteX3" fmla="*/ 0 w 1109955"/>
                <a:gd name="connsiteY3" fmla="*/ 2336802 h 2966721"/>
                <a:gd name="connsiteX4" fmla="*/ 11856 w 1109955"/>
                <a:gd name="connsiteY4" fmla="*/ 0 h 2966721"/>
                <a:gd name="connsiteX0" fmla="*/ 0 w 1098099"/>
                <a:gd name="connsiteY0" fmla="*/ 0 h 2966721"/>
                <a:gd name="connsiteX1" fmla="*/ 1097279 w 1098099"/>
                <a:gd name="connsiteY1" fmla="*/ 623148 h 2966721"/>
                <a:gd name="connsiteX2" fmla="*/ 1090506 w 1098099"/>
                <a:gd name="connsiteY2" fmla="*/ 2966721 h 2966721"/>
                <a:gd name="connsiteX3" fmla="*/ 307933 w 1098099"/>
                <a:gd name="connsiteY3" fmla="*/ 2144664 h 2966721"/>
                <a:gd name="connsiteX4" fmla="*/ 0 w 1098099"/>
                <a:gd name="connsiteY4" fmla="*/ 0 h 2966721"/>
                <a:gd name="connsiteX0" fmla="*/ 14960 w 1113059"/>
                <a:gd name="connsiteY0" fmla="*/ 0 h 2966721"/>
                <a:gd name="connsiteX1" fmla="*/ 1112239 w 1113059"/>
                <a:gd name="connsiteY1" fmla="*/ 623148 h 2966721"/>
                <a:gd name="connsiteX2" fmla="*/ 1105466 w 1113059"/>
                <a:gd name="connsiteY2" fmla="*/ 2966721 h 2966721"/>
                <a:gd name="connsiteX3" fmla="*/ 0 w 1113059"/>
                <a:gd name="connsiteY3" fmla="*/ 2343103 h 2966721"/>
                <a:gd name="connsiteX4" fmla="*/ 14960 w 1113059"/>
                <a:gd name="connsiteY4" fmla="*/ 0 h 2966721"/>
                <a:gd name="connsiteX0" fmla="*/ 92579 w 1113059"/>
                <a:gd name="connsiteY0" fmla="*/ 0 h 2809230"/>
                <a:gd name="connsiteX1" fmla="*/ 1112239 w 1113059"/>
                <a:gd name="connsiteY1" fmla="*/ 465657 h 2809230"/>
                <a:gd name="connsiteX2" fmla="*/ 1105466 w 1113059"/>
                <a:gd name="connsiteY2" fmla="*/ 2809230 h 2809230"/>
                <a:gd name="connsiteX3" fmla="*/ 0 w 1113059"/>
                <a:gd name="connsiteY3" fmla="*/ 2185612 h 2809230"/>
                <a:gd name="connsiteX4" fmla="*/ 92579 w 1113059"/>
                <a:gd name="connsiteY4" fmla="*/ 0 h 2809230"/>
                <a:gd name="connsiteX0" fmla="*/ 5646 w 1113059"/>
                <a:gd name="connsiteY0" fmla="*/ 0 h 2976170"/>
                <a:gd name="connsiteX1" fmla="*/ 1112239 w 1113059"/>
                <a:gd name="connsiteY1" fmla="*/ 632597 h 2976170"/>
                <a:gd name="connsiteX2" fmla="*/ 1105466 w 1113059"/>
                <a:gd name="connsiteY2" fmla="*/ 2976170 h 2976170"/>
                <a:gd name="connsiteX3" fmla="*/ 0 w 1113059"/>
                <a:gd name="connsiteY3" fmla="*/ 2352552 h 2976170"/>
                <a:gd name="connsiteX4" fmla="*/ 5646 w 1113059"/>
                <a:gd name="connsiteY4" fmla="*/ 0 h 297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3059" h="2976170">
                  <a:moveTo>
                    <a:pt x="5646" y="0"/>
                  </a:moveTo>
                  <a:lnTo>
                    <a:pt x="1112239" y="632597"/>
                  </a:lnTo>
                  <a:cubicBezTo>
                    <a:pt x="1116755" y="1318961"/>
                    <a:pt x="1100950" y="2289806"/>
                    <a:pt x="1105466" y="2976170"/>
                  </a:cubicBezTo>
                  <a:lnTo>
                    <a:pt x="0" y="2352552"/>
                  </a:lnTo>
                  <a:cubicBezTo>
                    <a:pt x="4987" y="1571518"/>
                    <a:pt x="659" y="781034"/>
                    <a:pt x="5646" y="0"/>
                  </a:cubicBezTo>
                  <a:close/>
                </a:path>
              </a:pathLst>
            </a:custGeom>
            <a:gradFill>
              <a:gsLst>
                <a:gs pos="98000">
                  <a:schemeClr val="accent5">
                    <a:alpha val="12000"/>
                  </a:schemeClr>
                </a:gs>
                <a:gs pos="0">
                  <a:schemeClr val="tx1"/>
                </a:gs>
              </a:gsLst>
              <a:lin ang="5400000" scaled="1"/>
            </a:gradFill>
            <a:ln w="19050">
              <a:no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defTabSz="914400" fontAlgn="base">
                <a:spcBef>
                  <a:spcPct val="0"/>
                </a:spcBef>
                <a:spcAft>
                  <a:spcPct val="0"/>
                </a:spcAft>
              </a:pPr>
              <a:endParaRPr lang="es-ES_tradnl" sz="600">
                <a:solidFill>
                  <a:srgbClr val="191919"/>
                </a:solidFill>
                <a:latin typeface="IBM Plex Sans" panose="020B0503050203000203" pitchFamily="34" charset="77"/>
              </a:endParaRPr>
            </a:p>
          </p:txBody>
        </p:sp>
      </p:grpSp>
    </p:spTree>
    <p:extLst>
      <p:ext uri="{BB962C8B-B14F-4D97-AF65-F5344CB8AC3E}">
        <p14:creationId xmlns:p14="http://schemas.microsoft.com/office/powerpoint/2010/main" val="10266924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Picture Placeholder 8">
            <a:extLst>
              <a:ext uri="{FF2B5EF4-FFF2-40B4-BE49-F238E27FC236}">
                <a16:creationId xmlns:a16="http://schemas.microsoft.com/office/drawing/2014/main" id="{518F9AE3-61CF-DA4E-A841-0E6372B5ED79}"/>
              </a:ext>
            </a:extLst>
          </p:cNvPr>
          <p:cNvPicPr>
            <a:picLocks noChangeAspect="1"/>
          </p:cNvPicPr>
          <p:nvPr/>
        </p:nvPicPr>
        <p:blipFill rotWithShape="1">
          <a:blip r:embed="rId3" cstate="hqprint">
            <a:alphaModFix amt="34000"/>
            <a:extLst>
              <a:ext uri="{28A0092B-C50C-407E-A947-70E740481C1C}">
                <a14:useLocalDpi xmlns:a14="http://schemas.microsoft.com/office/drawing/2010/main"/>
              </a:ext>
            </a:extLst>
          </a:blip>
          <a:srcRect l="-1"/>
          <a:stretch/>
        </p:blipFill>
        <p:spPr>
          <a:xfrm>
            <a:off x="0" y="0"/>
            <a:ext cx="9144000" cy="5143500"/>
          </a:xfrm>
          <a:prstGeom prst="rect">
            <a:avLst/>
          </a:prstGeom>
        </p:spPr>
      </p:pic>
      <p:grpSp>
        <p:nvGrpSpPr>
          <p:cNvPr id="13" name="Group 12">
            <a:extLst>
              <a:ext uri="{FF2B5EF4-FFF2-40B4-BE49-F238E27FC236}">
                <a16:creationId xmlns:a16="http://schemas.microsoft.com/office/drawing/2014/main" id="{F8EE89DC-EF39-A046-9CCA-A2DDE4AA87B1}"/>
              </a:ext>
            </a:extLst>
          </p:cNvPr>
          <p:cNvGrpSpPr/>
          <p:nvPr/>
        </p:nvGrpSpPr>
        <p:grpSpPr>
          <a:xfrm>
            <a:off x="4231934" y="2497796"/>
            <a:ext cx="5037482" cy="2512511"/>
            <a:chOff x="4231934" y="2497796"/>
            <a:chExt cx="5037482" cy="2512511"/>
          </a:xfrm>
        </p:grpSpPr>
        <p:grpSp>
          <p:nvGrpSpPr>
            <p:cNvPr id="6" name="Group 5">
              <a:extLst>
                <a:ext uri="{FF2B5EF4-FFF2-40B4-BE49-F238E27FC236}">
                  <a16:creationId xmlns:a16="http://schemas.microsoft.com/office/drawing/2014/main" id="{AFCA4486-5E8C-A24D-86EC-F4AF4086920A}"/>
                </a:ext>
              </a:extLst>
            </p:cNvPr>
            <p:cNvGrpSpPr/>
            <p:nvPr/>
          </p:nvGrpSpPr>
          <p:grpSpPr>
            <a:xfrm>
              <a:off x="4231934" y="2768090"/>
              <a:ext cx="5037482" cy="2242217"/>
              <a:chOff x="4231934" y="2768090"/>
              <a:chExt cx="5037482" cy="2242217"/>
            </a:xfrm>
          </p:grpSpPr>
          <p:sp>
            <p:nvSpPr>
              <p:cNvPr id="55" name="Rectangle 54">
                <a:extLst>
                  <a:ext uri="{FF2B5EF4-FFF2-40B4-BE49-F238E27FC236}">
                    <a16:creationId xmlns:a16="http://schemas.microsoft.com/office/drawing/2014/main" id="{74A7DF1B-3E7C-EC42-B86C-87AF1F7FA2AD}"/>
                  </a:ext>
                </a:extLst>
              </p:cNvPr>
              <p:cNvSpPr/>
              <p:nvPr/>
            </p:nvSpPr>
            <p:spPr>
              <a:xfrm>
                <a:off x="4231934" y="3210122"/>
                <a:ext cx="4291299" cy="372284"/>
              </a:xfrm>
              <a:prstGeom prst="rect">
                <a:avLst/>
              </a:prstGeom>
            </p:spPr>
            <p:txBody>
              <a:bodyPr wrap="square">
                <a:spAutoFit/>
                <a:scene3d>
                  <a:camera prst="isometricTopUp"/>
                  <a:lightRig rig="threePt" dir="t"/>
                </a:scene3d>
              </a:bodyPr>
              <a:lstStyle/>
              <a:p>
                <a:pPr algn="ctr"/>
                <a:r>
                  <a:rPr lang="es-ES_tradnl" sz="1800" b="1" kern="0">
                    <a:solidFill>
                      <a:schemeClr val="accent3">
                        <a:lumMod val="40000"/>
                        <a:lumOff val="60000"/>
                      </a:schemeClr>
                    </a:solidFill>
                    <a:latin typeface="IBM Plex Sans"/>
                  </a:rPr>
                  <a:t>Plataforma de Seguridad Multicloud</a:t>
                </a:r>
              </a:p>
            </p:txBody>
          </p:sp>
          <p:sp>
            <p:nvSpPr>
              <p:cNvPr id="63" name="Rectangle 62">
                <a:extLst>
                  <a:ext uri="{FF2B5EF4-FFF2-40B4-BE49-F238E27FC236}">
                    <a16:creationId xmlns:a16="http://schemas.microsoft.com/office/drawing/2014/main" id="{5CCB3642-E88F-744E-917D-B6D95092ADFD}"/>
                  </a:ext>
                </a:extLst>
              </p:cNvPr>
              <p:cNvSpPr/>
              <p:nvPr/>
            </p:nvSpPr>
            <p:spPr>
              <a:xfrm rot="10800000" flipH="1">
                <a:off x="6983809" y="3740745"/>
                <a:ext cx="52297" cy="52311"/>
              </a:xfrm>
              <a:prstGeom prst="rect">
                <a:avLst/>
              </a:prstGeom>
              <a:solidFill>
                <a:schemeClr val="accent2">
                  <a:lumMod val="75000"/>
                  <a:alpha val="0"/>
                </a:schemeClr>
              </a:solidFill>
              <a:ln>
                <a:noFill/>
              </a:ln>
              <a:scene3d>
                <a:camera prst="isometricRightUp"/>
                <a:lightRig rig="threePt" dir="t"/>
              </a:scene3d>
            </p:spPr>
            <p:style>
              <a:lnRef idx="1">
                <a:schemeClr val="accent1"/>
              </a:lnRef>
              <a:fillRef idx="2">
                <a:schemeClr val="accent1"/>
              </a:fillRef>
              <a:effectRef idx="1">
                <a:schemeClr val="accent1"/>
              </a:effectRef>
              <a:fontRef idx="minor">
                <a:schemeClr val="dk1"/>
              </a:fontRef>
            </p:style>
            <p:txBody>
              <a:bodyPr vert="vert" lIns="0" tIns="182880" rIns="0" bIns="0" rtlCol="0" anchor="ctr"/>
              <a:lstStyle/>
              <a:p>
                <a:r>
                  <a:rPr lang="es-ES_tradnl" sz="100">
                    <a:solidFill>
                      <a:schemeClr val="bg2">
                        <a:alpha val="0"/>
                      </a:schemeClr>
                    </a:solidFill>
                    <a:latin typeface="IBM Plex Sans" panose="020B0503050203000203" pitchFamily="34" charset="77"/>
                  </a:rPr>
                  <a:t>Orquestación</a:t>
                </a:r>
              </a:p>
            </p:txBody>
          </p:sp>
          <p:pic>
            <p:nvPicPr>
              <p:cNvPr id="64" name="Picture 49">
                <a:extLst>
                  <a:ext uri="{FF2B5EF4-FFF2-40B4-BE49-F238E27FC236}">
                    <a16:creationId xmlns:a16="http://schemas.microsoft.com/office/drawing/2014/main" id="{4B24EEDE-61AA-E94B-ACC9-65867C03964B}"/>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549586" y="2768090"/>
                <a:ext cx="812821" cy="517517"/>
              </a:xfrm>
              <a:prstGeom prst="rect">
                <a:avLst/>
              </a:prstGeom>
            </p:spPr>
          </p:pic>
          <p:pic>
            <p:nvPicPr>
              <p:cNvPr id="65" name="Picture 101">
                <a:extLst>
                  <a:ext uri="{FF2B5EF4-FFF2-40B4-BE49-F238E27FC236}">
                    <a16:creationId xmlns:a16="http://schemas.microsoft.com/office/drawing/2014/main" id="{4BD172D1-86FB-334D-9A94-2C3769FB27F0}"/>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183367" y="2987990"/>
                <a:ext cx="812821" cy="517517"/>
              </a:xfrm>
              <a:prstGeom prst="rect">
                <a:avLst/>
              </a:prstGeom>
            </p:spPr>
          </p:pic>
          <p:pic>
            <p:nvPicPr>
              <p:cNvPr id="66" name="Picture 102">
                <a:extLst>
                  <a:ext uri="{FF2B5EF4-FFF2-40B4-BE49-F238E27FC236}">
                    <a16:creationId xmlns:a16="http://schemas.microsoft.com/office/drawing/2014/main" id="{1D95F937-D4A7-BD46-8FF5-44D27DDCC6ED}"/>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6817485" y="3208108"/>
                <a:ext cx="812821" cy="517517"/>
              </a:xfrm>
              <a:prstGeom prst="rect">
                <a:avLst/>
              </a:prstGeom>
            </p:spPr>
          </p:pic>
          <p:pic>
            <p:nvPicPr>
              <p:cNvPr id="67" name="Picture 103">
                <a:extLst>
                  <a:ext uri="{FF2B5EF4-FFF2-40B4-BE49-F238E27FC236}">
                    <a16:creationId xmlns:a16="http://schemas.microsoft.com/office/drawing/2014/main" id="{4781D0D7-6E3E-734D-85F2-A5D9C50BF7DD}"/>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6451266" y="3428008"/>
                <a:ext cx="812821" cy="517517"/>
              </a:xfrm>
              <a:prstGeom prst="rect">
                <a:avLst/>
              </a:prstGeom>
            </p:spPr>
          </p:pic>
          <p:pic>
            <p:nvPicPr>
              <p:cNvPr id="68" name="Picture 104">
                <a:extLst>
                  <a:ext uri="{FF2B5EF4-FFF2-40B4-BE49-F238E27FC236}">
                    <a16:creationId xmlns:a16="http://schemas.microsoft.com/office/drawing/2014/main" id="{93C9D76A-C5E2-964E-B237-E554C6393023}"/>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6085385" y="3648125"/>
                <a:ext cx="812821" cy="517517"/>
              </a:xfrm>
              <a:prstGeom prst="rect">
                <a:avLst/>
              </a:prstGeom>
            </p:spPr>
          </p:pic>
          <p:pic>
            <p:nvPicPr>
              <p:cNvPr id="69" name="Picture 107">
                <a:extLst>
                  <a:ext uri="{FF2B5EF4-FFF2-40B4-BE49-F238E27FC236}">
                    <a16:creationId xmlns:a16="http://schemas.microsoft.com/office/drawing/2014/main" id="{670D0F91-1C19-5141-9434-AC9CDB2E96C1}"/>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5719503" y="3868134"/>
                <a:ext cx="812821" cy="517517"/>
              </a:xfrm>
              <a:prstGeom prst="rect">
                <a:avLst/>
              </a:prstGeom>
            </p:spPr>
          </p:pic>
          <p:pic>
            <p:nvPicPr>
              <p:cNvPr id="70" name="Picture 111">
                <a:extLst>
                  <a:ext uri="{FF2B5EF4-FFF2-40B4-BE49-F238E27FC236}">
                    <a16:creationId xmlns:a16="http://schemas.microsoft.com/office/drawing/2014/main" id="{8B960106-C7EA-7443-A91F-287826951847}"/>
                  </a:ext>
                </a:extLst>
              </p:cNvPr>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5353283" y="4088034"/>
                <a:ext cx="812821" cy="517517"/>
              </a:xfrm>
              <a:prstGeom prst="rect">
                <a:avLst/>
              </a:prstGeom>
            </p:spPr>
          </p:pic>
          <p:sp>
            <p:nvSpPr>
              <p:cNvPr id="79" name="Text Placeholder 3">
                <a:extLst>
                  <a:ext uri="{FF2B5EF4-FFF2-40B4-BE49-F238E27FC236}">
                    <a16:creationId xmlns:a16="http://schemas.microsoft.com/office/drawing/2014/main" id="{48A2C031-7B40-8042-92F3-B766E282B437}"/>
                  </a:ext>
                </a:extLst>
              </p:cNvPr>
              <p:cNvSpPr txBox="1">
                <a:spLocks/>
              </p:cNvSpPr>
              <p:nvPr/>
            </p:nvSpPr>
            <p:spPr>
              <a:xfrm>
                <a:off x="7458565" y="4289869"/>
                <a:ext cx="786153" cy="154196"/>
              </a:xfrm>
              <a:prstGeom prst="rect">
                <a:avLst/>
              </a:prstGeom>
              <a:scene3d>
                <a:camera prst="isometricTopUp"/>
                <a:lightRig rig="threePt" dir="t"/>
              </a:scene3d>
            </p:spPr>
            <p:txBody>
              <a:bodyPr vert="horz" wrap="square" lIns="0" tIns="0" rIns="0" bIns="0" rtlCol="0" anchor="t">
                <a:noAutofit/>
              </a:bodyPr>
              <a:lstStyle>
                <a:lvl1pPr marL="0" marR="0" indent="0" algn="l" defTabSz="914400" rtl="0" eaLnBrk="1" latinLnBrk="0" hangingPunct="1">
                  <a:lnSpc>
                    <a:spcPct val="100000"/>
                  </a:lnSpc>
                  <a:spcBef>
                    <a:spcPts val="300"/>
                  </a:spcBef>
                  <a:spcAft>
                    <a:spcPts val="300"/>
                  </a:spcAft>
                  <a:buClrTx/>
                  <a:buSzTx/>
                  <a:buFontTx/>
                  <a:buNone/>
                  <a:tabLst/>
                  <a:defRPr sz="1200" b="1" i="0" u="none" strike="noStrike" cap="none" spc="0" baseline="0">
                    <a:ln>
                      <a:noFill/>
                    </a:ln>
                    <a:solidFill>
                      <a:schemeClr val="tx2"/>
                    </a:solidFill>
                    <a:uFillTx/>
                    <a:latin typeface="Arial" charset="0"/>
                    <a:ea typeface="Arial" charset="0"/>
                    <a:cs typeface="Arial" charset="0"/>
                    <a:sym typeface="Arial"/>
                  </a:defRPr>
                </a:lvl1pPr>
                <a:lvl2pPr marL="177800" marR="0" indent="-169862"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2pPr>
                <a:lvl3pPr marL="367241" marR="0" indent="-148166"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3pPr>
                <a:lvl4pPr marL="706119" marR="0" indent="-248919"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4pPr>
                <a:lvl5pPr marL="934719" marR="0" indent="-248919"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5pPr>
                <a:lvl6pPr marL="24638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6pPr>
                <a:lvl7pPr marL="29210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7pPr>
                <a:lvl8pPr marL="33782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8pPr>
                <a:lvl9pPr marL="38354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9pPr>
              </a:lstStyle>
              <a:p>
                <a:pPr algn="ctr" defTabSz="1463003">
                  <a:spcBef>
                    <a:spcPts val="480"/>
                  </a:spcBef>
                  <a:spcAft>
                    <a:spcPts val="480"/>
                  </a:spcAft>
                  <a:defRPr/>
                </a:pPr>
                <a:r>
                  <a:rPr lang="es-ES_tradnl" sz="900" b="0" kern="0" dirty="0">
                    <a:solidFill>
                      <a:schemeClr val="bg1">
                        <a:lumMod val="65000"/>
                      </a:schemeClr>
                    </a:solidFill>
                    <a:latin typeface="IBM Plex Sans" panose="020B0503050203000203" pitchFamily="34" charset="77"/>
                  </a:rPr>
                  <a:t>Nube Privada</a:t>
                </a:r>
              </a:p>
            </p:txBody>
          </p:sp>
          <p:sp>
            <p:nvSpPr>
              <p:cNvPr id="80" name="Text Placeholder 3">
                <a:extLst>
                  <a:ext uri="{FF2B5EF4-FFF2-40B4-BE49-F238E27FC236}">
                    <a16:creationId xmlns:a16="http://schemas.microsoft.com/office/drawing/2014/main" id="{474C49EF-1B50-A749-8EC6-6B8F44C62131}"/>
                  </a:ext>
                </a:extLst>
              </p:cNvPr>
              <p:cNvSpPr txBox="1">
                <a:spLocks/>
              </p:cNvSpPr>
              <p:nvPr/>
            </p:nvSpPr>
            <p:spPr>
              <a:xfrm>
                <a:off x="6399257" y="4856111"/>
                <a:ext cx="983093" cy="154196"/>
              </a:xfrm>
              <a:prstGeom prst="rect">
                <a:avLst/>
              </a:prstGeom>
              <a:scene3d>
                <a:camera prst="isometricTopUp"/>
                <a:lightRig rig="threePt" dir="t"/>
              </a:scene3d>
            </p:spPr>
            <p:txBody>
              <a:bodyPr vert="horz" wrap="square" lIns="0" tIns="0" rIns="0" bIns="0" rtlCol="0" anchor="t">
                <a:noAutofit/>
              </a:bodyPr>
              <a:lstStyle>
                <a:lvl1pPr marL="0" marR="0" indent="0" algn="l" defTabSz="914400" rtl="0" eaLnBrk="1" latinLnBrk="0" hangingPunct="1">
                  <a:lnSpc>
                    <a:spcPct val="100000"/>
                  </a:lnSpc>
                  <a:spcBef>
                    <a:spcPts val="300"/>
                  </a:spcBef>
                  <a:spcAft>
                    <a:spcPts val="300"/>
                  </a:spcAft>
                  <a:buClrTx/>
                  <a:buSzTx/>
                  <a:buFontTx/>
                  <a:buNone/>
                  <a:tabLst/>
                  <a:defRPr sz="1200" b="1" i="0" u="none" strike="noStrike" cap="none" spc="0" baseline="0">
                    <a:ln>
                      <a:noFill/>
                    </a:ln>
                    <a:solidFill>
                      <a:schemeClr val="tx2"/>
                    </a:solidFill>
                    <a:uFillTx/>
                    <a:latin typeface="Arial" charset="0"/>
                    <a:ea typeface="Arial" charset="0"/>
                    <a:cs typeface="Arial" charset="0"/>
                    <a:sym typeface="Arial"/>
                  </a:defRPr>
                </a:lvl1pPr>
                <a:lvl2pPr marL="177800" marR="0" indent="-169862"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2pPr>
                <a:lvl3pPr marL="367241" marR="0" indent="-148166"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3pPr>
                <a:lvl4pPr marL="706119" marR="0" indent="-248919"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4pPr>
                <a:lvl5pPr marL="934719" marR="0" indent="-248919"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5pPr>
                <a:lvl6pPr marL="24638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6pPr>
                <a:lvl7pPr marL="29210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7pPr>
                <a:lvl8pPr marL="33782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8pPr>
                <a:lvl9pPr marL="38354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9pPr>
              </a:lstStyle>
              <a:p>
                <a:pPr algn="ctr" defTabSz="1463003">
                  <a:spcBef>
                    <a:spcPts val="480"/>
                  </a:spcBef>
                  <a:spcAft>
                    <a:spcPts val="480"/>
                  </a:spcAft>
                  <a:defRPr/>
                </a:pPr>
                <a:r>
                  <a:rPr lang="es-ES_tradnl" sz="900" b="0" kern="0" dirty="0">
                    <a:solidFill>
                      <a:schemeClr val="bg1">
                        <a:lumMod val="65000"/>
                      </a:schemeClr>
                    </a:solidFill>
                    <a:latin typeface="IBM Plex Sans" panose="020B0503050203000203" pitchFamily="34" charset="77"/>
                  </a:rPr>
                  <a:t>Nube Publica</a:t>
                </a:r>
              </a:p>
            </p:txBody>
          </p:sp>
          <p:sp>
            <p:nvSpPr>
              <p:cNvPr id="81" name="Text Placeholder 3">
                <a:extLst>
                  <a:ext uri="{FF2B5EF4-FFF2-40B4-BE49-F238E27FC236}">
                    <a16:creationId xmlns:a16="http://schemas.microsoft.com/office/drawing/2014/main" id="{E8F6ECD8-557D-0D44-82F1-1D9064145792}"/>
                  </a:ext>
                </a:extLst>
              </p:cNvPr>
              <p:cNvSpPr txBox="1">
                <a:spLocks/>
              </p:cNvSpPr>
              <p:nvPr/>
            </p:nvSpPr>
            <p:spPr>
              <a:xfrm>
                <a:off x="8020935" y="3825561"/>
                <a:ext cx="1248481" cy="154196"/>
              </a:xfrm>
              <a:prstGeom prst="rect">
                <a:avLst/>
              </a:prstGeom>
              <a:scene3d>
                <a:camera prst="isometricTopUp"/>
                <a:lightRig rig="threePt" dir="t"/>
              </a:scene3d>
            </p:spPr>
            <p:txBody>
              <a:bodyPr vert="horz" wrap="square" lIns="0" tIns="0" rIns="0" bIns="0" rtlCol="0" anchor="t">
                <a:noAutofit/>
              </a:bodyPr>
              <a:lstStyle>
                <a:lvl1pPr marL="0" marR="0" indent="0" algn="l" defTabSz="914400" rtl="0" eaLnBrk="1" latinLnBrk="0" hangingPunct="1">
                  <a:lnSpc>
                    <a:spcPct val="100000"/>
                  </a:lnSpc>
                  <a:spcBef>
                    <a:spcPts val="300"/>
                  </a:spcBef>
                  <a:spcAft>
                    <a:spcPts val="300"/>
                  </a:spcAft>
                  <a:buClrTx/>
                  <a:buSzTx/>
                  <a:buFontTx/>
                  <a:buNone/>
                  <a:tabLst/>
                  <a:defRPr sz="1200" b="1" i="0" u="none" strike="noStrike" cap="none" spc="0" baseline="0">
                    <a:ln>
                      <a:noFill/>
                    </a:ln>
                    <a:solidFill>
                      <a:schemeClr val="tx2"/>
                    </a:solidFill>
                    <a:uFillTx/>
                    <a:latin typeface="Arial" charset="0"/>
                    <a:ea typeface="Arial" charset="0"/>
                    <a:cs typeface="Arial" charset="0"/>
                    <a:sym typeface="Arial"/>
                  </a:defRPr>
                </a:lvl1pPr>
                <a:lvl2pPr marL="177800" marR="0" indent="-169862"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2pPr>
                <a:lvl3pPr marL="367241" marR="0" indent="-148166"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3pPr>
                <a:lvl4pPr marL="706119" marR="0" indent="-248919"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4pPr>
                <a:lvl5pPr marL="934719" marR="0" indent="-248919"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5pPr>
                <a:lvl6pPr marL="24638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6pPr>
                <a:lvl7pPr marL="29210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7pPr>
                <a:lvl8pPr marL="33782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8pPr>
                <a:lvl9pPr marL="38354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9pPr>
              </a:lstStyle>
              <a:p>
                <a:pPr algn="ctr" defTabSz="1463003">
                  <a:spcBef>
                    <a:spcPts val="480"/>
                  </a:spcBef>
                  <a:spcAft>
                    <a:spcPts val="480"/>
                  </a:spcAft>
                  <a:defRPr/>
                </a:pPr>
                <a:r>
                  <a:rPr lang="es-ES_tradnl" sz="900" b="0" kern="0" dirty="0">
                    <a:solidFill>
                      <a:schemeClr val="bg1">
                        <a:lumMod val="65000"/>
                      </a:schemeClr>
                    </a:solidFill>
                    <a:latin typeface="IBM Plex Sans" panose="020B0503050203000203" pitchFamily="34" charset="77"/>
                  </a:rPr>
                  <a:t>TI Tradicional</a:t>
                </a:r>
              </a:p>
            </p:txBody>
          </p:sp>
          <p:pic>
            <p:nvPicPr>
              <p:cNvPr id="82" name="Picture 81">
                <a:extLst>
                  <a:ext uri="{FF2B5EF4-FFF2-40B4-BE49-F238E27FC236}">
                    <a16:creationId xmlns:a16="http://schemas.microsoft.com/office/drawing/2014/main" id="{74A0039E-DEC7-804A-8008-8DA997C56DDF}"/>
                  </a:ext>
                </a:extLst>
              </p:cNvPr>
              <p:cNvPicPr>
                <a:picLocks noChangeAspect="1"/>
              </p:cNvPicPr>
              <p:nvPr/>
            </p:nvPicPr>
            <p:blipFill>
              <a:blip r:embed="rId18"/>
              <a:stretch>
                <a:fillRect/>
              </a:stretch>
            </p:blipFill>
            <p:spPr>
              <a:xfrm>
                <a:off x="6310454" y="4438903"/>
                <a:ext cx="602598" cy="345646"/>
              </a:xfrm>
              <a:prstGeom prst="rect">
                <a:avLst/>
              </a:prstGeom>
            </p:spPr>
          </p:pic>
          <p:pic>
            <p:nvPicPr>
              <p:cNvPr id="83" name="Picture 82">
                <a:extLst>
                  <a:ext uri="{FF2B5EF4-FFF2-40B4-BE49-F238E27FC236}">
                    <a16:creationId xmlns:a16="http://schemas.microsoft.com/office/drawing/2014/main" id="{308D0756-83FE-5C44-BF33-D3B8E168EF7D}"/>
                  </a:ext>
                </a:extLst>
              </p:cNvPr>
              <p:cNvPicPr>
                <a:picLocks noChangeAspect="1"/>
              </p:cNvPicPr>
              <p:nvPr/>
            </p:nvPicPr>
            <p:blipFill>
              <a:blip r:embed="rId18"/>
              <a:stretch>
                <a:fillRect/>
              </a:stretch>
            </p:blipFill>
            <p:spPr>
              <a:xfrm>
                <a:off x="7261812" y="3873074"/>
                <a:ext cx="602598" cy="345646"/>
              </a:xfrm>
              <a:prstGeom prst="rect">
                <a:avLst/>
              </a:prstGeom>
            </p:spPr>
          </p:pic>
          <p:pic>
            <p:nvPicPr>
              <p:cNvPr id="84" name="Picture 83">
                <a:extLst>
                  <a:ext uri="{FF2B5EF4-FFF2-40B4-BE49-F238E27FC236}">
                    <a16:creationId xmlns:a16="http://schemas.microsoft.com/office/drawing/2014/main" id="{8F00FB21-F4D6-3F47-BC5A-802A8035DEB8}"/>
                  </a:ext>
                </a:extLst>
              </p:cNvPr>
              <p:cNvPicPr>
                <a:picLocks noChangeAspect="1"/>
              </p:cNvPicPr>
              <p:nvPr/>
            </p:nvPicPr>
            <p:blipFill>
              <a:blip r:embed="rId18"/>
              <a:stretch>
                <a:fillRect/>
              </a:stretch>
            </p:blipFill>
            <p:spPr>
              <a:xfrm>
                <a:off x="8131645" y="3362651"/>
                <a:ext cx="602598" cy="345646"/>
              </a:xfrm>
              <a:prstGeom prst="rect">
                <a:avLst/>
              </a:prstGeom>
            </p:spPr>
          </p:pic>
          <p:pic>
            <p:nvPicPr>
              <p:cNvPr id="85" name="Graphic 84">
                <a:extLst>
                  <a:ext uri="{FF2B5EF4-FFF2-40B4-BE49-F238E27FC236}">
                    <a16:creationId xmlns:a16="http://schemas.microsoft.com/office/drawing/2014/main" id="{80B3E4DA-B464-7941-81D1-5CA7505E032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364103" y="3395037"/>
                <a:ext cx="382752" cy="533707"/>
              </a:xfrm>
              <a:prstGeom prst="rect">
                <a:avLst/>
              </a:prstGeom>
            </p:spPr>
          </p:pic>
          <p:pic>
            <p:nvPicPr>
              <p:cNvPr id="86" name="Graphic 85">
                <a:extLst>
                  <a:ext uri="{FF2B5EF4-FFF2-40B4-BE49-F238E27FC236}">
                    <a16:creationId xmlns:a16="http://schemas.microsoft.com/office/drawing/2014/main" id="{0F4E7C2C-B734-4145-AB7C-B435E53F7069}"/>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6502038" y="4510669"/>
                <a:ext cx="531164" cy="471679"/>
              </a:xfrm>
              <a:prstGeom prst="rect">
                <a:avLst/>
              </a:prstGeom>
            </p:spPr>
          </p:pic>
          <p:pic>
            <p:nvPicPr>
              <p:cNvPr id="87" name="Graphic 86">
                <a:extLst>
                  <a:ext uri="{FF2B5EF4-FFF2-40B4-BE49-F238E27FC236}">
                    <a16:creationId xmlns:a16="http://schemas.microsoft.com/office/drawing/2014/main" id="{B77554C6-1220-D74D-AB1E-A02A5BC7D989}"/>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7504437" y="3975896"/>
                <a:ext cx="484820" cy="430524"/>
              </a:xfrm>
              <a:prstGeom prst="rect">
                <a:avLst/>
              </a:prstGeom>
            </p:spPr>
          </p:pic>
          <p:sp>
            <p:nvSpPr>
              <p:cNvPr id="88" name="Rectangle 87">
                <a:extLst>
                  <a:ext uri="{FF2B5EF4-FFF2-40B4-BE49-F238E27FC236}">
                    <a16:creationId xmlns:a16="http://schemas.microsoft.com/office/drawing/2014/main" id="{9797936E-537C-D54B-8B72-56081719218E}"/>
                  </a:ext>
                </a:extLst>
              </p:cNvPr>
              <p:cNvSpPr/>
              <p:nvPr/>
            </p:nvSpPr>
            <p:spPr>
              <a:xfrm>
                <a:off x="5723922" y="4002704"/>
                <a:ext cx="829802" cy="217166"/>
              </a:xfrm>
              <a:prstGeom prst="rect">
                <a:avLst/>
              </a:prstGeom>
              <a:scene3d>
                <a:camera prst="isometricBottomDown"/>
                <a:lightRig rig="threePt" dir="t"/>
              </a:scene3d>
              <a:sp3d/>
            </p:spPr>
            <p:txBody>
              <a:bodyPr wrap="none">
                <a:spAutoFit/>
              </a:bodyPr>
              <a:lstStyle/>
              <a:p>
                <a:pPr algn="ctr"/>
                <a:r>
                  <a:rPr lang="es-ES_tradnl" sz="800">
                    <a:solidFill>
                      <a:schemeClr val="bg2"/>
                    </a:solidFill>
                    <a:latin typeface="IBM Plex Sans" panose="020B0503050203000203" pitchFamily="34" charset="77"/>
                  </a:rPr>
                  <a:t>Orquestación</a:t>
                </a:r>
              </a:p>
            </p:txBody>
          </p:sp>
          <p:sp>
            <p:nvSpPr>
              <p:cNvPr id="89" name="Rectangle 88">
                <a:extLst>
                  <a:ext uri="{FF2B5EF4-FFF2-40B4-BE49-F238E27FC236}">
                    <a16:creationId xmlns:a16="http://schemas.microsoft.com/office/drawing/2014/main" id="{EAE9E1B4-1EFE-114D-BD19-BC92222AF6BB}"/>
                  </a:ext>
                </a:extLst>
              </p:cNvPr>
              <p:cNvSpPr/>
              <p:nvPr/>
            </p:nvSpPr>
            <p:spPr>
              <a:xfrm>
                <a:off x="5256905" y="4151250"/>
                <a:ext cx="1062337" cy="338554"/>
              </a:xfrm>
              <a:prstGeom prst="rect">
                <a:avLst/>
              </a:prstGeom>
              <a:scene3d>
                <a:camera prst="isometricBottomDown"/>
                <a:lightRig rig="threePt" dir="t"/>
              </a:scene3d>
              <a:sp3d/>
            </p:spPr>
            <p:txBody>
              <a:bodyPr wrap="square">
                <a:spAutoFit/>
              </a:bodyPr>
              <a:lstStyle/>
              <a:p>
                <a:pPr algn="ctr"/>
                <a:r>
                  <a:rPr lang="es-ES_tradnl" sz="800">
                    <a:solidFill>
                      <a:schemeClr val="bg2"/>
                    </a:solidFill>
                    <a:latin typeface="IBM Plex Sans" panose="020B0503050203000203" pitchFamily="34" charset="77"/>
                  </a:rPr>
                  <a:t>Analíticos de seguridad</a:t>
                </a:r>
              </a:p>
            </p:txBody>
          </p:sp>
          <p:sp>
            <p:nvSpPr>
              <p:cNvPr id="90" name="Rectangle 89">
                <a:extLst>
                  <a:ext uri="{FF2B5EF4-FFF2-40B4-BE49-F238E27FC236}">
                    <a16:creationId xmlns:a16="http://schemas.microsoft.com/office/drawing/2014/main" id="{29E1E532-2421-3847-8AC1-DF2C3D6FA685}"/>
                  </a:ext>
                </a:extLst>
              </p:cNvPr>
              <p:cNvSpPr/>
              <p:nvPr/>
            </p:nvSpPr>
            <p:spPr>
              <a:xfrm>
                <a:off x="6349297" y="3493871"/>
                <a:ext cx="1026310" cy="338554"/>
              </a:xfrm>
              <a:prstGeom prst="rect">
                <a:avLst/>
              </a:prstGeom>
              <a:scene3d>
                <a:camera prst="isometricBottomDown"/>
                <a:lightRig rig="threePt" dir="t"/>
              </a:scene3d>
              <a:sp3d/>
            </p:spPr>
            <p:txBody>
              <a:bodyPr wrap="square">
                <a:spAutoFit/>
              </a:bodyPr>
              <a:lstStyle/>
              <a:p>
                <a:pPr algn="ctr"/>
                <a:r>
                  <a:rPr lang="es-ES_tradnl" sz="800">
                    <a:solidFill>
                      <a:schemeClr val="bg2"/>
                    </a:solidFill>
                    <a:latin typeface="IBM Plex Sans" panose="020B0503050203000203" pitchFamily="34" charset="77"/>
                  </a:rPr>
                  <a:t>Protección a las cargas</a:t>
                </a:r>
              </a:p>
            </p:txBody>
          </p:sp>
          <p:sp>
            <p:nvSpPr>
              <p:cNvPr id="91" name="Rectangle 90">
                <a:extLst>
                  <a:ext uri="{FF2B5EF4-FFF2-40B4-BE49-F238E27FC236}">
                    <a16:creationId xmlns:a16="http://schemas.microsoft.com/office/drawing/2014/main" id="{C735381B-9627-7C43-9362-FE03DA80EE5D}"/>
                  </a:ext>
                </a:extLst>
              </p:cNvPr>
              <p:cNvSpPr/>
              <p:nvPr/>
            </p:nvSpPr>
            <p:spPr>
              <a:xfrm>
                <a:off x="6124211" y="3708120"/>
                <a:ext cx="772428" cy="341260"/>
              </a:xfrm>
              <a:prstGeom prst="rect">
                <a:avLst/>
              </a:prstGeom>
              <a:scene3d>
                <a:camera prst="isometricBottomDown"/>
                <a:lightRig rig="threePt" dir="t"/>
              </a:scene3d>
              <a:sp3d/>
            </p:spPr>
            <p:txBody>
              <a:bodyPr wrap="none">
                <a:spAutoFit/>
              </a:bodyPr>
              <a:lstStyle/>
              <a:p>
                <a:pPr algn="ctr"/>
                <a:r>
                  <a:rPr lang="es-ES_tradnl" sz="800">
                    <a:solidFill>
                      <a:schemeClr val="bg2"/>
                    </a:solidFill>
                    <a:latin typeface="IBM Plex Sans" panose="020B0503050203000203" pitchFamily="34" charset="77"/>
                  </a:rPr>
                  <a:t>Threat</a:t>
                </a:r>
                <a:br>
                  <a:rPr lang="es-ES_tradnl" sz="800">
                    <a:solidFill>
                      <a:schemeClr val="bg2"/>
                    </a:solidFill>
                    <a:latin typeface="IBM Plex Sans" panose="020B0503050203000203" pitchFamily="34" charset="77"/>
                  </a:rPr>
                </a:br>
                <a:r>
                  <a:rPr lang="es-ES_tradnl" sz="800">
                    <a:solidFill>
                      <a:schemeClr val="bg2"/>
                    </a:solidFill>
                    <a:latin typeface="IBM Plex Sans" panose="020B0503050203000203" pitchFamily="34" charset="77"/>
                  </a:rPr>
                  <a:t>Intelligence </a:t>
                </a:r>
              </a:p>
            </p:txBody>
          </p:sp>
          <p:sp>
            <p:nvSpPr>
              <p:cNvPr id="92" name="Rectangle 91">
                <a:extLst>
                  <a:ext uri="{FF2B5EF4-FFF2-40B4-BE49-F238E27FC236}">
                    <a16:creationId xmlns:a16="http://schemas.microsoft.com/office/drawing/2014/main" id="{5135A9B3-0783-6E44-BD26-77E33F92C743}"/>
                  </a:ext>
                </a:extLst>
              </p:cNvPr>
              <p:cNvSpPr/>
              <p:nvPr/>
            </p:nvSpPr>
            <p:spPr>
              <a:xfrm>
                <a:off x="6717516" y="3268575"/>
                <a:ext cx="1043164" cy="338554"/>
              </a:xfrm>
              <a:prstGeom prst="rect">
                <a:avLst/>
              </a:prstGeom>
              <a:scene3d>
                <a:camera prst="isometricBottomDown"/>
                <a:lightRig rig="threePt" dir="t"/>
              </a:scene3d>
              <a:sp3d/>
            </p:spPr>
            <p:txBody>
              <a:bodyPr wrap="square">
                <a:spAutoFit/>
              </a:bodyPr>
              <a:lstStyle/>
              <a:p>
                <a:pPr algn="ctr"/>
                <a:r>
                  <a:rPr lang="es-ES_tradnl" sz="800">
                    <a:solidFill>
                      <a:schemeClr val="bg2"/>
                    </a:solidFill>
                    <a:latin typeface="IBM Plex Sans" panose="020B0503050203000203" pitchFamily="34" charset="77"/>
                  </a:rPr>
                  <a:t>Gestión de Identidades</a:t>
                </a:r>
              </a:p>
            </p:txBody>
          </p:sp>
          <p:sp>
            <p:nvSpPr>
              <p:cNvPr id="93" name="Rectangle 92">
                <a:extLst>
                  <a:ext uri="{FF2B5EF4-FFF2-40B4-BE49-F238E27FC236}">
                    <a16:creationId xmlns:a16="http://schemas.microsoft.com/office/drawing/2014/main" id="{A6D2CBDB-F6CD-DA4F-BE2C-C5DE81BA4B38}"/>
                  </a:ext>
                </a:extLst>
              </p:cNvPr>
              <p:cNvSpPr/>
              <p:nvPr/>
            </p:nvSpPr>
            <p:spPr>
              <a:xfrm>
                <a:off x="7126744" y="3038801"/>
                <a:ext cx="928614" cy="338554"/>
              </a:xfrm>
              <a:prstGeom prst="rect">
                <a:avLst/>
              </a:prstGeom>
              <a:scene3d>
                <a:camera prst="isometricBottomDown"/>
                <a:lightRig rig="threePt" dir="t"/>
              </a:scene3d>
              <a:sp3d/>
            </p:spPr>
            <p:txBody>
              <a:bodyPr wrap="square">
                <a:spAutoFit/>
              </a:bodyPr>
              <a:lstStyle/>
              <a:p>
                <a:pPr algn="ctr"/>
                <a:r>
                  <a:rPr lang="es-ES_tradnl" sz="800">
                    <a:solidFill>
                      <a:schemeClr val="bg2"/>
                    </a:solidFill>
                    <a:latin typeface="IBM Plex Sans" panose="020B0503050203000203" pitchFamily="34" charset="77"/>
                  </a:rPr>
                  <a:t>Seguridad de datos</a:t>
                </a:r>
              </a:p>
            </p:txBody>
          </p:sp>
          <p:sp>
            <p:nvSpPr>
              <p:cNvPr id="94" name="Rectangle 93">
                <a:extLst>
                  <a:ext uri="{FF2B5EF4-FFF2-40B4-BE49-F238E27FC236}">
                    <a16:creationId xmlns:a16="http://schemas.microsoft.com/office/drawing/2014/main" id="{AFC8C5BB-C484-F944-9A97-F67B11D9D28C}"/>
                  </a:ext>
                </a:extLst>
              </p:cNvPr>
              <p:cNvSpPr/>
              <p:nvPr/>
            </p:nvSpPr>
            <p:spPr>
              <a:xfrm>
                <a:off x="7617850" y="2839028"/>
                <a:ext cx="700300" cy="341260"/>
              </a:xfrm>
              <a:prstGeom prst="rect">
                <a:avLst/>
              </a:prstGeom>
              <a:scene3d>
                <a:camera prst="isometricBottomDown"/>
                <a:lightRig rig="threePt" dir="t"/>
              </a:scene3d>
              <a:sp3d/>
            </p:spPr>
            <p:txBody>
              <a:bodyPr wrap="none">
                <a:spAutoFit/>
              </a:bodyPr>
              <a:lstStyle/>
              <a:p>
                <a:pPr algn="ctr"/>
                <a:r>
                  <a:rPr lang="es-ES_tradnl" sz="800">
                    <a:solidFill>
                      <a:schemeClr val="bg2"/>
                    </a:solidFill>
                    <a:latin typeface="IBM Plex Sans" panose="020B0503050203000203" pitchFamily="34" charset="77"/>
                  </a:rPr>
                  <a:t>Endpoint</a:t>
                </a:r>
                <a:br>
                  <a:rPr lang="es-ES_tradnl" sz="800">
                    <a:solidFill>
                      <a:schemeClr val="bg2"/>
                    </a:solidFill>
                    <a:latin typeface="IBM Plex Sans" panose="020B0503050203000203" pitchFamily="34" charset="77"/>
                  </a:rPr>
                </a:br>
                <a:r>
                  <a:rPr lang="es-ES_tradnl" sz="800">
                    <a:solidFill>
                      <a:schemeClr val="bg2"/>
                    </a:solidFill>
                    <a:latin typeface="IBM Plex Sans" panose="020B0503050203000203" pitchFamily="34" charset="77"/>
                  </a:rPr>
                  <a:t>Protection </a:t>
                </a:r>
              </a:p>
            </p:txBody>
          </p:sp>
        </p:grpSp>
        <p:sp>
          <p:nvSpPr>
            <p:cNvPr id="54" name="Freeform 53">
              <a:extLst>
                <a:ext uri="{FF2B5EF4-FFF2-40B4-BE49-F238E27FC236}">
                  <a16:creationId xmlns:a16="http://schemas.microsoft.com/office/drawing/2014/main" id="{3534E943-2099-D349-A788-3D34517204AA}"/>
                </a:ext>
              </a:extLst>
            </p:cNvPr>
            <p:cNvSpPr/>
            <p:nvPr/>
          </p:nvSpPr>
          <p:spPr bwMode="auto">
            <a:xfrm>
              <a:off x="4789684" y="2497796"/>
              <a:ext cx="3900951" cy="2243603"/>
            </a:xfrm>
            <a:custGeom>
              <a:avLst/>
              <a:gdLst>
                <a:gd name="connsiteX0" fmla="*/ 0 w 6114554"/>
                <a:gd name="connsiteY0" fmla="*/ 2719347 h 3729162"/>
                <a:gd name="connsiteX1" fmla="*/ 4293705 w 6114554"/>
                <a:gd name="connsiteY1" fmla="*/ 0 h 3729162"/>
                <a:gd name="connsiteX2" fmla="*/ 6114554 w 6114554"/>
                <a:gd name="connsiteY2" fmla="*/ 1152940 h 3729162"/>
                <a:gd name="connsiteX3" fmla="*/ 1789044 w 6114554"/>
                <a:gd name="connsiteY3" fmla="*/ 3729162 h 3729162"/>
                <a:gd name="connsiteX4" fmla="*/ 0 w 6114554"/>
                <a:gd name="connsiteY4" fmla="*/ 2719347 h 3729162"/>
                <a:gd name="connsiteX0" fmla="*/ 0 w 6114554"/>
                <a:gd name="connsiteY0" fmla="*/ 2597101 h 3606916"/>
                <a:gd name="connsiteX1" fmla="*/ 4479519 w 6114554"/>
                <a:gd name="connsiteY1" fmla="*/ 0 h 3606916"/>
                <a:gd name="connsiteX2" fmla="*/ 6114554 w 6114554"/>
                <a:gd name="connsiteY2" fmla="*/ 1030694 h 3606916"/>
                <a:gd name="connsiteX3" fmla="*/ 1789044 w 6114554"/>
                <a:gd name="connsiteY3" fmla="*/ 3606916 h 3606916"/>
                <a:gd name="connsiteX4" fmla="*/ 0 w 6114554"/>
                <a:gd name="connsiteY4" fmla="*/ 2597101 h 3606916"/>
                <a:gd name="connsiteX0" fmla="*/ 0 w 6114554"/>
                <a:gd name="connsiteY0" fmla="*/ 2557982 h 3567797"/>
                <a:gd name="connsiteX1" fmla="*/ 4494188 w 6114554"/>
                <a:gd name="connsiteY1" fmla="*/ 0 h 3567797"/>
                <a:gd name="connsiteX2" fmla="*/ 6114554 w 6114554"/>
                <a:gd name="connsiteY2" fmla="*/ 991575 h 3567797"/>
                <a:gd name="connsiteX3" fmla="*/ 1789044 w 6114554"/>
                <a:gd name="connsiteY3" fmla="*/ 3567797 h 3567797"/>
                <a:gd name="connsiteX4" fmla="*/ 0 w 6114554"/>
                <a:gd name="connsiteY4" fmla="*/ 2557982 h 3567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4554" h="3567797">
                  <a:moveTo>
                    <a:pt x="0" y="2557982"/>
                  </a:moveTo>
                  <a:lnTo>
                    <a:pt x="4494188" y="0"/>
                  </a:lnTo>
                  <a:lnTo>
                    <a:pt x="6114554" y="991575"/>
                  </a:lnTo>
                  <a:lnTo>
                    <a:pt x="1789044" y="3567797"/>
                  </a:lnTo>
                  <a:lnTo>
                    <a:pt x="0" y="2557982"/>
                  </a:lnTo>
                  <a:close/>
                </a:path>
              </a:pathLst>
            </a:custGeom>
            <a:gradFill>
              <a:gsLst>
                <a:gs pos="0">
                  <a:srgbClr val="5F05EA">
                    <a:alpha val="0"/>
                  </a:srgbClr>
                </a:gs>
                <a:gs pos="100000">
                  <a:srgbClr val="8A3FFC"/>
                </a:gs>
              </a:gsLst>
              <a:lin ang="5400000" scaled="1"/>
            </a:gradFill>
            <a:ln w="19050">
              <a:no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defTabSz="914400" fontAlgn="base">
                <a:spcBef>
                  <a:spcPct val="0"/>
                </a:spcBef>
                <a:spcAft>
                  <a:spcPct val="0"/>
                </a:spcAft>
              </a:pPr>
              <a:endParaRPr lang="es-ES_tradnl" sz="600">
                <a:solidFill>
                  <a:srgbClr val="191919"/>
                </a:solidFill>
                <a:latin typeface="IBM Plex Sans" panose="020B0503050203000203" pitchFamily="34" charset="77"/>
              </a:endParaRPr>
            </a:p>
          </p:txBody>
        </p:sp>
      </p:grpSp>
      <p:grpSp>
        <p:nvGrpSpPr>
          <p:cNvPr id="14" name="Group 13">
            <a:extLst>
              <a:ext uri="{FF2B5EF4-FFF2-40B4-BE49-F238E27FC236}">
                <a16:creationId xmlns:a16="http://schemas.microsoft.com/office/drawing/2014/main" id="{CF8A1EC0-936E-9A43-8CD1-82D51A85CAD0}"/>
              </a:ext>
            </a:extLst>
          </p:cNvPr>
          <p:cNvGrpSpPr/>
          <p:nvPr/>
        </p:nvGrpSpPr>
        <p:grpSpPr>
          <a:xfrm>
            <a:off x="4113950" y="131097"/>
            <a:ext cx="4576685" cy="4612940"/>
            <a:chOff x="4113950" y="131097"/>
            <a:chExt cx="4576685" cy="4612940"/>
          </a:xfrm>
        </p:grpSpPr>
        <p:sp>
          <p:nvSpPr>
            <p:cNvPr id="136" name="Freeform 135">
              <a:extLst>
                <a:ext uri="{FF2B5EF4-FFF2-40B4-BE49-F238E27FC236}">
                  <a16:creationId xmlns:a16="http://schemas.microsoft.com/office/drawing/2014/main" id="{0D014F7C-6725-4146-B776-09423F9E7F9D}"/>
                </a:ext>
              </a:extLst>
            </p:cNvPr>
            <p:cNvSpPr/>
            <p:nvPr/>
          </p:nvSpPr>
          <p:spPr bwMode="auto">
            <a:xfrm>
              <a:off x="4795078" y="131097"/>
              <a:ext cx="3882111" cy="4612940"/>
            </a:xfrm>
            <a:custGeom>
              <a:avLst/>
              <a:gdLst>
                <a:gd name="connsiteX0" fmla="*/ 0 w 6114554"/>
                <a:gd name="connsiteY0" fmla="*/ 2719347 h 3729162"/>
                <a:gd name="connsiteX1" fmla="*/ 4293705 w 6114554"/>
                <a:gd name="connsiteY1" fmla="*/ 0 h 3729162"/>
                <a:gd name="connsiteX2" fmla="*/ 6114554 w 6114554"/>
                <a:gd name="connsiteY2" fmla="*/ 1152940 h 3729162"/>
                <a:gd name="connsiteX3" fmla="*/ 1789044 w 6114554"/>
                <a:gd name="connsiteY3" fmla="*/ 3729162 h 3729162"/>
                <a:gd name="connsiteX4" fmla="*/ 0 w 6114554"/>
                <a:gd name="connsiteY4" fmla="*/ 2719347 h 3729162"/>
                <a:gd name="connsiteX0" fmla="*/ 0 w 6114554"/>
                <a:gd name="connsiteY0" fmla="*/ 2597101 h 3606916"/>
                <a:gd name="connsiteX1" fmla="*/ 4479519 w 6114554"/>
                <a:gd name="connsiteY1" fmla="*/ 0 h 3606916"/>
                <a:gd name="connsiteX2" fmla="*/ 6114554 w 6114554"/>
                <a:gd name="connsiteY2" fmla="*/ 1030694 h 3606916"/>
                <a:gd name="connsiteX3" fmla="*/ 1789044 w 6114554"/>
                <a:gd name="connsiteY3" fmla="*/ 3606916 h 3606916"/>
                <a:gd name="connsiteX4" fmla="*/ 0 w 6114554"/>
                <a:gd name="connsiteY4" fmla="*/ 2597101 h 3606916"/>
                <a:gd name="connsiteX0" fmla="*/ 0 w 6114554"/>
                <a:gd name="connsiteY0" fmla="*/ 2557982 h 3567797"/>
                <a:gd name="connsiteX1" fmla="*/ 4494188 w 6114554"/>
                <a:gd name="connsiteY1" fmla="*/ 0 h 3567797"/>
                <a:gd name="connsiteX2" fmla="*/ 6114554 w 6114554"/>
                <a:gd name="connsiteY2" fmla="*/ 991575 h 3567797"/>
                <a:gd name="connsiteX3" fmla="*/ 1789044 w 6114554"/>
                <a:gd name="connsiteY3" fmla="*/ 3567797 h 3567797"/>
                <a:gd name="connsiteX4" fmla="*/ 0 w 6114554"/>
                <a:gd name="connsiteY4" fmla="*/ 2557982 h 3567797"/>
                <a:gd name="connsiteX0" fmla="*/ 0 w 6114554"/>
                <a:gd name="connsiteY0" fmla="*/ 2557982 h 5218079"/>
                <a:gd name="connsiteX1" fmla="*/ 4494188 w 6114554"/>
                <a:gd name="connsiteY1" fmla="*/ 0 h 5218079"/>
                <a:gd name="connsiteX2" fmla="*/ 6114554 w 6114554"/>
                <a:gd name="connsiteY2" fmla="*/ 991575 h 5218079"/>
                <a:gd name="connsiteX3" fmla="*/ 19333 w 6114554"/>
                <a:gd name="connsiteY3" fmla="*/ 5218079 h 5218079"/>
                <a:gd name="connsiteX4" fmla="*/ 0 w 6114554"/>
                <a:gd name="connsiteY4" fmla="*/ 2557982 h 5218079"/>
                <a:gd name="connsiteX0" fmla="*/ 0 w 6071126"/>
                <a:gd name="connsiteY0" fmla="*/ 2557982 h 5218079"/>
                <a:gd name="connsiteX1" fmla="*/ 4494188 w 6071126"/>
                <a:gd name="connsiteY1" fmla="*/ 0 h 5218079"/>
                <a:gd name="connsiteX2" fmla="*/ 6071126 w 6071126"/>
                <a:gd name="connsiteY2" fmla="*/ 3651569 h 5218079"/>
                <a:gd name="connsiteX3" fmla="*/ 19333 w 6071126"/>
                <a:gd name="connsiteY3" fmla="*/ 5218079 h 5218079"/>
                <a:gd name="connsiteX4" fmla="*/ 0 w 6071126"/>
                <a:gd name="connsiteY4" fmla="*/ 2557982 h 5218079"/>
                <a:gd name="connsiteX0" fmla="*/ 0 w 6071126"/>
                <a:gd name="connsiteY0" fmla="*/ 2232269 h 4892366"/>
                <a:gd name="connsiteX1" fmla="*/ 6068470 w 6071126"/>
                <a:gd name="connsiteY1" fmla="*/ 0 h 4892366"/>
                <a:gd name="connsiteX2" fmla="*/ 6071126 w 6071126"/>
                <a:gd name="connsiteY2" fmla="*/ 3325856 h 4892366"/>
                <a:gd name="connsiteX3" fmla="*/ 19333 w 6071126"/>
                <a:gd name="connsiteY3" fmla="*/ 4892366 h 4892366"/>
                <a:gd name="connsiteX4" fmla="*/ 0 w 6071126"/>
                <a:gd name="connsiteY4" fmla="*/ 2232269 h 4892366"/>
                <a:gd name="connsiteX0" fmla="*/ 2382 w 6051793"/>
                <a:gd name="connsiteY0" fmla="*/ 1613414 h 4892366"/>
                <a:gd name="connsiteX1" fmla="*/ 6049137 w 6051793"/>
                <a:gd name="connsiteY1" fmla="*/ 0 h 4892366"/>
                <a:gd name="connsiteX2" fmla="*/ 6051793 w 6051793"/>
                <a:gd name="connsiteY2" fmla="*/ 3325856 h 4892366"/>
                <a:gd name="connsiteX3" fmla="*/ 0 w 6051793"/>
                <a:gd name="connsiteY3" fmla="*/ 4892366 h 4892366"/>
                <a:gd name="connsiteX4" fmla="*/ 2382 w 6051793"/>
                <a:gd name="connsiteY4" fmla="*/ 1613414 h 4892366"/>
                <a:gd name="connsiteX0" fmla="*/ 2382 w 6051793"/>
                <a:gd name="connsiteY0" fmla="*/ 1613414 h 4892366"/>
                <a:gd name="connsiteX1" fmla="*/ 6049137 w 6051793"/>
                <a:gd name="connsiteY1" fmla="*/ 0 h 4892366"/>
                <a:gd name="connsiteX2" fmla="*/ 6051793 w 6051793"/>
                <a:gd name="connsiteY2" fmla="*/ 3325856 h 4892366"/>
                <a:gd name="connsiteX3" fmla="*/ 3104731 w 6051793"/>
                <a:gd name="connsiteY3" fmla="*/ 4093812 h 4892366"/>
                <a:gd name="connsiteX4" fmla="*/ 0 w 6051793"/>
                <a:gd name="connsiteY4" fmla="*/ 4892366 h 4892366"/>
                <a:gd name="connsiteX5" fmla="*/ 2382 w 6051793"/>
                <a:gd name="connsiteY5" fmla="*/ 1613414 h 4892366"/>
                <a:gd name="connsiteX0" fmla="*/ 2382 w 6051793"/>
                <a:gd name="connsiteY0" fmla="*/ 1613414 h 5906951"/>
                <a:gd name="connsiteX1" fmla="*/ 6049137 w 6051793"/>
                <a:gd name="connsiteY1" fmla="*/ 0 h 5906951"/>
                <a:gd name="connsiteX2" fmla="*/ 6051793 w 6051793"/>
                <a:gd name="connsiteY2" fmla="*/ 3325856 h 5906951"/>
                <a:gd name="connsiteX3" fmla="*/ 1780162 w 6051793"/>
                <a:gd name="connsiteY3" fmla="*/ 5906951 h 5906951"/>
                <a:gd name="connsiteX4" fmla="*/ 0 w 6051793"/>
                <a:gd name="connsiteY4" fmla="*/ 4892366 h 5906951"/>
                <a:gd name="connsiteX5" fmla="*/ 2382 w 6051793"/>
                <a:gd name="connsiteY5" fmla="*/ 1613414 h 5906951"/>
                <a:gd name="connsiteX0" fmla="*/ 2382 w 6051793"/>
                <a:gd name="connsiteY0" fmla="*/ 1613414 h 5906951"/>
                <a:gd name="connsiteX1" fmla="*/ 2952732 w 6051793"/>
                <a:gd name="connsiteY1" fmla="*/ 836677 h 5906951"/>
                <a:gd name="connsiteX2" fmla="*/ 6049137 w 6051793"/>
                <a:gd name="connsiteY2" fmla="*/ 0 h 5906951"/>
                <a:gd name="connsiteX3" fmla="*/ 6051793 w 6051793"/>
                <a:gd name="connsiteY3" fmla="*/ 3325856 h 5906951"/>
                <a:gd name="connsiteX4" fmla="*/ 1780162 w 6051793"/>
                <a:gd name="connsiteY4" fmla="*/ 5906951 h 5906951"/>
                <a:gd name="connsiteX5" fmla="*/ 0 w 6051793"/>
                <a:gd name="connsiteY5" fmla="*/ 4892366 h 5906951"/>
                <a:gd name="connsiteX6" fmla="*/ 2382 w 6051793"/>
                <a:gd name="connsiteY6" fmla="*/ 1613414 h 5906951"/>
                <a:gd name="connsiteX0" fmla="*/ 2382 w 6051793"/>
                <a:gd name="connsiteY0" fmla="*/ 2557305 h 6850842"/>
                <a:gd name="connsiteX1" fmla="*/ 4494443 w 6051793"/>
                <a:gd name="connsiteY1" fmla="*/ 0 h 6850842"/>
                <a:gd name="connsiteX2" fmla="*/ 6049137 w 6051793"/>
                <a:gd name="connsiteY2" fmla="*/ 943891 h 6850842"/>
                <a:gd name="connsiteX3" fmla="*/ 6051793 w 6051793"/>
                <a:gd name="connsiteY3" fmla="*/ 4269747 h 6850842"/>
                <a:gd name="connsiteX4" fmla="*/ 1780162 w 6051793"/>
                <a:gd name="connsiteY4" fmla="*/ 6850842 h 6850842"/>
                <a:gd name="connsiteX5" fmla="*/ 0 w 6051793"/>
                <a:gd name="connsiteY5" fmla="*/ 5836257 h 6850842"/>
                <a:gd name="connsiteX6" fmla="*/ 2382 w 6051793"/>
                <a:gd name="connsiteY6" fmla="*/ 2557305 h 6850842"/>
                <a:gd name="connsiteX0" fmla="*/ 0 w 6069317"/>
                <a:gd name="connsiteY0" fmla="*/ 2067561 h 6850842"/>
                <a:gd name="connsiteX1" fmla="*/ 4511967 w 6069317"/>
                <a:gd name="connsiteY1" fmla="*/ 0 h 6850842"/>
                <a:gd name="connsiteX2" fmla="*/ 6066661 w 6069317"/>
                <a:gd name="connsiteY2" fmla="*/ 943891 h 6850842"/>
                <a:gd name="connsiteX3" fmla="*/ 6069317 w 6069317"/>
                <a:gd name="connsiteY3" fmla="*/ 4269747 h 6850842"/>
                <a:gd name="connsiteX4" fmla="*/ 1797686 w 6069317"/>
                <a:gd name="connsiteY4" fmla="*/ 6850842 h 6850842"/>
                <a:gd name="connsiteX5" fmla="*/ 17524 w 6069317"/>
                <a:gd name="connsiteY5" fmla="*/ 5836257 h 6850842"/>
                <a:gd name="connsiteX6" fmla="*/ 0 w 6069317"/>
                <a:gd name="connsiteY6" fmla="*/ 2067561 h 6850842"/>
                <a:gd name="connsiteX0" fmla="*/ 0 w 6076675"/>
                <a:gd name="connsiteY0" fmla="*/ 2067561 h 6850842"/>
                <a:gd name="connsiteX1" fmla="*/ 4511967 w 6076675"/>
                <a:gd name="connsiteY1" fmla="*/ 0 h 6850842"/>
                <a:gd name="connsiteX2" fmla="*/ 6076615 w 6076675"/>
                <a:gd name="connsiteY2" fmla="*/ 494537 h 6850842"/>
                <a:gd name="connsiteX3" fmla="*/ 6069317 w 6076675"/>
                <a:gd name="connsiteY3" fmla="*/ 4269747 h 6850842"/>
                <a:gd name="connsiteX4" fmla="*/ 1797686 w 6076675"/>
                <a:gd name="connsiteY4" fmla="*/ 6850842 h 6850842"/>
                <a:gd name="connsiteX5" fmla="*/ 17524 w 6076675"/>
                <a:gd name="connsiteY5" fmla="*/ 5836257 h 6850842"/>
                <a:gd name="connsiteX6" fmla="*/ 0 w 6076675"/>
                <a:gd name="connsiteY6" fmla="*/ 2067561 h 6850842"/>
                <a:gd name="connsiteX0" fmla="*/ 0 w 6069317"/>
                <a:gd name="connsiteY0" fmla="*/ 2067561 h 6850842"/>
                <a:gd name="connsiteX1" fmla="*/ 4511967 w 6069317"/>
                <a:gd name="connsiteY1" fmla="*/ 0 h 6850842"/>
                <a:gd name="connsiteX2" fmla="*/ 6056709 w 6069317"/>
                <a:gd name="connsiteY2" fmla="*/ 499586 h 6850842"/>
                <a:gd name="connsiteX3" fmla="*/ 6069317 w 6069317"/>
                <a:gd name="connsiteY3" fmla="*/ 4269747 h 6850842"/>
                <a:gd name="connsiteX4" fmla="*/ 1797686 w 6069317"/>
                <a:gd name="connsiteY4" fmla="*/ 6850842 h 6850842"/>
                <a:gd name="connsiteX5" fmla="*/ 17524 w 6069317"/>
                <a:gd name="connsiteY5" fmla="*/ 5836257 h 6850842"/>
                <a:gd name="connsiteX6" fmla="*/ 0 w 6069317"/>
                <a:gd name="connsiteY6" fmla="*/ 2067561 h 6850842"/>
                <a:gd name="connsiteX0" fmla="*/ 0 w 6071764"/>
                <a:gd name="connsiteY0" fmla="*/ 2067561 h 6850842"/>
                <a:gd name="connsiteX1" fmla="*/ 4511967 w 6071764"/>
                <a:gd name="connsiteY1" fmla="*/ 0 h 6850842"/>
                <a:gd name="connsiteX2" fmla="*/ 6071638 w 6071764"/>
                <a:gd name="connsiteY2" fmla="*/ 504635 h 6850842"/>
                <a:gd name="connsiteX3" fmla="*/ 6069317 w 6071764"/>
                <a:gd name="connsiteY3" fmla="*/ 4269747 h 6850842"/>
                <a:gd name="connsiteX4" fmla="*/ 1797686 w 6071764"/>
                <a:gd name="connsiteY4" fmla="*/ 6850842 h 6850842"/>
                <a:gd name="connsiteX5" fmla="*/ 17524 w 6071764"/>
                <a:gd name="connsiteY5" fmla="*/ 5836257 h 6850842"/>
                <a:gd name="connsiteX6" fmla="*/ 0 w 6071764"/>
                <a:gd name="connsiteY6" fmla="*/ 2067561 h 6850842"/>
                <a:gd name="connsiteX0" fmla="*/ 0 w 6071764"/>
                <a:gd name="connsiteY0" fmla="*/ 2552257 h 7335538"/>
                <a:gd name="connsiteX1" fmla="*/ 4447271 w 6071764"/>
                <a:gd name="connsiteY1" fmla="*/ 0 h 7335538"/>
                <a:gd name="connsiteX2" fmla="*/ 6071638 w 6071764"/>
                <a:gd name="connsiteY2" fmla="*/ 989331 h 7335538"/>
                <a:gd name="connsiteX3" fmla="*/ 6069317 w 6071764"/>
                <a:gd name="connsiteY3" fmla="*/ 4754443 h 7335538"/>
                <a:gd name="connsiteX4" fmla="*/ 1797686 w 6071764"/>
                <a:gd name="connsiteY4" fmla="*/ 7335538 h 7335538"/>
                <a:gd name="connsiteX5" fmla="*/ 17524 w 6071764"/>
                <a:gd name="connsiteY5" fmla="*/ 6320953 h 7335538"/>
                <a:gd name="connsiteX6" fmla="*/ 0 w 6071764"/>
                <a:gd name="connsiteY6" fmla="*/ 2552257 h 7335538"/>
                <a:gd name="connsiteX0" fmla="*/ 0 w 6071764"/>
                <a:gd name="connsiteY0" fmla="*/ 2552257 h 7335538"/>
                <a:gd name="connsiteX1" fmla="*/ 4447271 w 6071764"/>
                <a:gd name="connsiteY1" fmla="*/ 0 h 7335538"/>
                <a:gd name="connsiteX2" fmla="*/ 6071638 w 6071764"/>
                <a:gd name="connsiteY2" fmla="*/ 989331 h 7335538"/>
                <a:gd name="connsiteX3" fmla="*/ 6069317 w 6071764"/>
                <a:gd name="connsiteY3" fmla="*/ 4754443 h 7335538"/>
                <a:gd name="connsiteX4" fmla="*/ 1797686 w 6071764"/>
                <a:gd name="connsiteY4" fmla="*/ 7335538 h 7335538"/>
                <a:gd name="connsiteX5" fmla="*/ 191707 w 6071764"/>
                <a:gd name="connsiteY5" fmla="*/ 6240170 h 7335538"/>
                <a:gd name="connsiteX6" fmla="*/ 0 w 6071764"/>
                <a:gd name="connsiteY6" fmla="*/ 2552257 h 7335538"/>
                <a:gd name="connsiteX0" fmla="*/ 13259 w 6085023"/>
                <a:gd name="connsiteY0" fmla="*/ 2552257 h 7335538"/>
                <a:gd name="connsiteX1" fmla="*/ 4460530 w 6085023"/>
                <a:gd name="connsiteY1" fmla="*/ 0 h 7335538"/>
                <a:gd name="connsiteX2" fmla="*/ 6084897 w 6085023"/>
                <a:gd name="connsiteY2" fmla="*/ 989331 h 7335538"/>
                <a:gd name="connsiteX3" fmla="*/ 6082576 w 6085023"/>
                <a:gd name="connsiteY3" fmla="*/ 4754443 h 7335538"/>
                <a:gd name="connsiteX4" fmla="*/ 1810945 w 6085023"/>
                <a:gd name="connsiteY4" fmla="*/ 7335538 h 7335538"/>
                <a:gd name="connsiteX5" fmla="*/ 923 w 6085023"/>
                <a:gd name="connsiteY5" fmla="*/ 6326002 h 7335538"/>
                <a:gd name="connsiteX6" fmla="*/ 13259 w 6085023"/>
                <a:gd name="connsiteY6" fmla="*/ 2552257 h 733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5023" h="7335538">
                  <a:moveTo>
                    <a:pt x="13259" y="2552257"/>
                  </a:moveTo>
                  <a:lnTo>
                    <a:pt x="4460530" y="0"/>
                  </a:lnTo>
                  <a:lnTo>
                    <a:pt x="6084897" y="989331"/>
                  </a:lnTo>
                  <a:cubicBezTo>
                    <a:pt x="6085782" y="2097950"/>
                    <a:pt x="6081691" y="3645824"/>
                    <a:pt x="6082576" y="4754443"/>
                  </a:cubicBezTo>
                  <a:lnTo>
                    <a:pt x="1810945" y="7335538"/>
                  </a:lnTo>
                  <a:lnTo>
                    <a:pt x="923" y="6326002"/>
                  </a:lnTo>
                  <a:cubicBezTo>
                    <a:pt x="-4918" y="5069770"/>
                    <a:pt x="19100" y="3808489"/>
                    <a:pt x="13259" y="2552257"/>
                  </a:cubicBezTo>
                  <a:close/>
                </a:path>
              </a:pathLst>
            </a:custGeom>
            <a:gradFill>
              <a:gsLst>
                <a:gs pos="99000">
                  <a:schemeClr val="accent3">
                    <a:alpha val="45000"/>
                  </a:schemeClr>
                </a:gs>
                <a:gs pos="0">
                  <a:schemeClr val="tx1"/>
                </a:gs>
              </a:gsLst>
              <a:lin ang="5400000" scaled="1"/>
            </a:gradFill>
            <a:ln w="19050">
              <a:no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defTabSz="914400" fontAlgn="base">
                <a:spcBef>
                  <a:spcPct val="0"/>
                </a:spcBef>
                <a:spcAft>
                  <a:spcPct val="0"/>
                </a:spcAft>
              </a:pPr>
              <a:endParaRPr lang="es-ES_tradnl" sz="600">
                <a:solidFill>
                  <a:srgbClr val="191919"/>
                </a:solidFill>
                <a:latin typeface="IBM Plex Sans" panose="020B0503050203000203" pitchFamily="34" charset="77"/>
              </a:endParaRPr>
            </a:p>
          </p:txBody>
        </p:sp>
        <p:sp>
          <p:nvSpPr>
            <p:cNvPr id="147" name="Freeform 146">
              <a:extLst>
                <a:ext uri="{FF2B5EF4-FFF2-40B4-BE49-F238E27FC236}">
                  <a16:creationId xmlns:a16="http://schemas.microsoft.com/office/drawing/2014/main" id="{C55ECA0A-1AD7-354D-B2B9-BD87E16A3991}"/>
                </a:ext>
              </a:extLst>
            </p:cNvPr>
            <p:cNvSpPr/>
            <p:nvPr/>
          </p:nvSpPr>
          <p:spPr bwMode="auto">
            <a:xfrm>
              <a:off x="7181912" y="627068"/>
              <a:ext cx="813027" cy="2164310"/>
            </a:xfrm>
            <a:custGeom>
              <a:avLst/>
              <a:gdLst>
                <a:gd name="connsiteX0" fmla="*/ 0 w 6114554"/>
                <a:gd name="connsiteY0" fmla="*/ 2719347 h 3729162"/>
                <a:gd name="connsiteX1" fmla="*/ 4293705 w 6114554"/>
                <a:gd name="connsiteY1" fmla="*/ 0 h 3729162"/>
                <a:gd name="connsiteX2" fmla="*/ 6114554 w 6114554"/>
                <a:gd name="connsiteY2" fmla="*/ 1152940 h 3729162"/>
                <a:gd name="connsiteX3" fmla="*/ 1789044 w 6114554"/>
                <a:gd name="connsiteY3" fmla="*/ 3729162 h 3729162"/>
                <a:gd name="connsiteX4" fmla="*/ 0 w 6114554"/>
                <a:gd name="connsiteY4" fmla="*/ 2719347 h 3729162"/>
                <a:gd name="connsiteX0" fmla="*/ 0 w 6114554"/>
                <a:gd name="connsiteY0" fmla="*/ 2597101 h 3606916"/>
                <a:gd name="connsiteX1" fmla="*/ 4479519 w 6114554"/>
                <a:gd name="connsiteY1" fmla="*/ 0 h 3606916"/>
                <a:gd name="connsiteX2" fmla="*/ 6114554 w 6114554"/>
                <a:gd name="connsiteY2" fmla="*/ 1030694 h 3606916"/>
                <a:gd name="connsiteX3" fmla="*/ 1789044 w 6114554"/>
                <a:gd name="connsiteY3" fmla="*/ 3606916 h 3606916"/>
                <a:gd name="connsiteX4" fmla="*/ 0 w 6114554"/>
                <a:gd name="connsiteY4" fmla="*/ 2597101 h 3606916"/>
                <a:gd name="connsiteX0" fmla="*/ 0 w 6114554"/>
                <a:gd name="connsiteY0" fmla="*/ 2557982 h 3567797"/>
                <a:gd name="connsiteX1" fmla="*/ 4494188 w 6114554"/>
                <a:gd name="connsiteY1" fmla="*/ 0 h 3567797"/>
                <a:gd name="connsiteX2" fmla="*/ 6114554 w 6114554"/>
                <a:gd name="connsiteY2" fmla="*/ 991575 h 3567797"/>
                <a:gd name="connsiteX3" fmla="*/ 1789044 w 6114554"/>
                <a:gd name="connsiteY3" fmla="*/ 3567797 h 3567797"/>
                <a:gd name="connsiteX4" fmla="*/ 0 w 6114554"/>
                <a:gd name="connsiteY4" fmla="*/ 2557982 h 3567797"/>
                <a:gd name="connsiteX0" fmla="*/ 0 w 6114554"/>
                <a:gd name="connsiteY0" fmla="*/ 2557982 h 5218079"/>
                <a:gd name="connsiteX1" fmla="*/ 4494188 w 6114554"/>
                <a:gd name="connsiteY1" fmla="*/ 0 h 5218079"/>
                <a:gd name="connsiteX2" fmla="*/ 6114554 w 6114554"/>
                <a:gd name="connsiteY2" fmla="*/ 991575 h 5218079"/>
                <a:gd name="connsiteX3" fmla="*/ 19333 w 6114554"/>
                <a:gd name="connsiteY3" fmla="*/ 5218079 h 5218079"/>
                <a:gd name="connsiteX4" fmla="*/ 0 w 6114554"/>
                <a:gd name="connsiteY4" fmla="*/ 2557982 h 5218079"/>
                <a:gd name="connsiteX0" fmla="*/ 0 w 6071126"/>
                <a:gd name="connsiteY0" fmla="*/ 2557982 h 5218079"/>
                <a:gd name="connsiteX1" fmla="*/ 4494188 w 6071126"/>
                <a:gd name="connsiteY1" fmla="*/ 0 h 5218079"/>
                <a:gd name="connsiteX2" fmla="*/ 6071126 w 6071126"/>
                <a:gd name="connsiteY2" fmla="*/ 3651569 h 5218079"/>
                <a:gd name="connsiteX3" fmla="*/ 19333 w 6071126"/>
                <a:gd name="connsiteY3" fmla="*/ 5218079 h 5218079"/>
                <a:gd name="connsiteX4" fmla="*/ 0 w 6071126"/>
                <a:gd name="connsiteY4" fmla="*/ 2557982 h 5218079"/>
                <a:gd name="connsiteX0" fmla="*/ 0 w 6071126"/>
                <a:gd name="connsiteY0" fmla="*/ 2232269 h 4892366"/>
                <a:gd name="connsiteX1" fmla="*/ 6068470 w 6071126"/>
                <a:gd name="connsiteY1" fmla="*/ 0 h 4892366"/>
                <a:gd name="connsiteX2" fmla="*/ 6071126 w 6071126"/>
                <a:gd name="connsiteY2" fmla="*/ 3325856 h 4892366"/>
                <a:gd name="connsiteX3" fmla="*/ 19333 w 6071126"/>
                <a:gd name="connsiteY3" fmla="*/ 4892366 h 4892366"/>
                <a:gd name="connsiteX4" fmla="*/ 0 w 6071126"/>
                <a:gd name="connsiteY4" fmla="*/ 2232269 h 4892366"/>
                <a:gd name="connsiteX0" fmla="*/ 2382 w 6051793"/>
                <a:gd name="connsiteY0" fmla="*/ 1613414 h 4892366"/>
                <a:gd name="connsiteX1" fmla="*/ 6049137 w 6051793"/>
                <a:gd name="connsiteY1" fmla="*/ 0 h 4892366"/>
                <a:gd name="connsiteX2" fmla="*/ 6051793 w 6051793"/>
                <a:gd name="connsiteY2" fmla="*/ 3325856 h 4892366"/>
                <a:gd name="connsiteX3" fmla="*/ 0 w 6051793"/>
                <a:gd name="connsiteY3" fmla="*/ 4892366 h 4892366"/>
                <a:gd name="connsiteX4" fmla="*/ 2382 w 6051793"/>
                <a:gd name="connsiteY4" fmla="*/ 1613414 h 4892366"/>
                <a:gd name="connsiteX0" fmla="*/ 2382 w 6051793"/>
                <a:gd name="connsiteY0" fmla="*/ 1613414 h 4892366"/>
                <a:gd name="connsiteX1" fmla="*/ 6049137 w 6051793"/>
                <a:gd name="connsiteY1" fmla="*/ 0 h 4892366"/>
                <a:gd name="connsiteX2" fmla="*/ 6051793 w 6051793"/>
                <a:gd name="connsiteY2" fmla="*/ 3325856 h 4892366"/>
                <a:gd name="connsiteX3" fmla="*/ 3104731 w 6051793"/>
                <a:gd name="connsiteY3" fmla="*/ 4093812 h 4892366"/>
                <a:gd name="connsiteX4" fmla="*/ 0 w 6051793"/>
                <a:gd name="connsiteY4" fmla="*/ 4892366 h 4892366"/>
                <a:gd name="connsiteX5" fmla="*/ 2382 w 6051793"/>
                <a:gd name="connsiteY5" fmla="*/ 1613414 h 4892366"/>
                <a:gd name="connsiteX0" fmla="*/ 2382 w 6051793"/>
                <a:gd name="connsiteY0" fmla="*/ 1613414 h 5906951"/>
                <a:gd name="connsiteX1" fmla="*/ 6049137 w 6051793"/>
                <a:gd name="connsiteY1" fmla="*/ 0 h 5906951"/>
                <a:gd name="connsiteX2" fmla="*/ 6051793 w 6051793"/>
                <a:gd name="connsiteY2" fmla="*/ 3325856 h 5906951"/>
                <a:gd name="connsiteX3" fmla="*/ 1780162 w 6051793"/>
                <a:gd name="connsiteY3" fmla="*/ 5906951 h 5906951"/>
                <a:gd name="connsiteX4" fmla="*/ 0 w 6051793"/>
                <a:gd name="connsiteY4" fmla="*/ 4892366 h 5906951"/>
                <a:gd name="connsiteX5" fmla="*/ 2382 w 6051793"/>
                <a:gd name="connsiteY5" fmla="*/ 1613414 h 5906951"/>
                <a:gd name="connsiteX0" fmla="*/ 2382 w 6051793"/>
                <a:gd name="connsiteY0" fmla="*/ 1613414 h 5906951"/>
                <a:gd name="connsiteX1" fmla="*/ 2952732 w 6051793"/>
                <a:gd name="connsiteY1" fmla="*/ 836677 h 5906951"/>
                <a:gd name="connsiteX2" fmla="*/ 6049137 w 6051793"/>
                <a:gd name="connsiteY2" fmla="*/ 0 h 5906951"/>
                <a:gd name="connsiteX3" fmla="*/ 6051793 w 6051793"/>
                <a:gd name="connsiteY3" fmla="*/ 3325856 h 5906951"/>
                <a:gd name="connsiteX4" fmla="*/ 1780162 w 6051793"/>
                <a:gd name="connsiteY4" fmla="*/ 5906951 h 5906951"/>
                <a:gd name="connsiteX5" fmla="*/ 0 w 6051793"/>
                <a:gd name="connsiteY5" fmla="*/ 4892366 h 5906951"/>
                <a:gd name="connsiteX6" fmla="*/ 2382 w 6051793"/>
                <a:gd name="connsiteY6" fmla="*/ 1613414 h 5906951"/>
                <a:gd name="connsiteX0" fmla="*/ 2382 w 6051793"/>
                <a:gd name="connsiteY0" fmla="*/ 2557305 h 6850842"/>
                <a:gd name="connsiteX1" fmla="*/ 4494443 w 6051793"/>
                <a:gd name="connsiteY1" fmla="*/ 0 h 6850842"/>
                <a:gd name="connsiteX2" fmla="*/ 6049137 w 6051793"/>
                <a:gd name="connsiteY2" fmla="*/ 943891 h 6850842"/>
                <a:gd name="connsiteX3" fmla="*/ 6051793 w 6051793"/>
                <a:gd name="connsiteY3" fmla="*/ 4269747 h 6850842"/>
                <a:gd name="connsiteX4" fmla="*/ 1780162 w 6051793"/>
                <a:gd name="connsiteY4" fmla="*/ 6850842 h 6850842"/>
                <a:gd name="connsiteX5" fmla="*/ 0 w 6051793"/>
                <a:gd name="connsiteY5" fmla="*/ 5836257 h 6850842"/>
                <a:gd name="connsiteX6" fmla="*/ 2382 w 6051793"/>
                <a:gd name="connsiteY6" fmla="*/ 2557305 h 6850842"/>
                <a:gd name="connsiteX0" fmla="*/ 2382 w 6051793"/>
                <a:gd name="connsiteY0" fmla="*/ 1613414 h 5906951"/>
                <a:gd name="connsiteX1" fmla="*/ 1056476 w 6051793"/>
                <a:gd name="connsiteY1" fmla="*/ 662170 h 5906951"/>
                <a:gd name="connsiteX2" fmla="*/ 6049137 w 6051793"/>
                <a:gd name="connsiteY2" fmla="*/ 0 h 5906951"/>
                <a:gd name="connsiteX3" fmla="*/ 6051793 w 6051793"/>
                <a:gd name="connsiteY3" fmla="*/ 3325856 h 5906951"/>
                <a:gd name="connsiteX4" fmla="*/ 1780162 w 6051793"/>
                <a:gd name="connsiteY4" fmla="*/ 5906951 h 5906951"/>
                <a:gd name="connsiteX5" fmla="*/ 0 w 6051793"/>
                <a:gd name="connsiteY5" fmla="*/ 4892366 h 5906951"/>
                <a:gd name="connsiteX6" fmla="*/ 2382 w 6051793"/>
                <a:gd name="connsiteY6" fmla="*/ 1613414 h 5906951"/>
                <a:gd name="connsiteX0" fmla="*/ 2382 w 6051793"/>
                <a:gd name="connsiteY0" fmla="*/ 951245 h 5244782"/>
                <a:gd name="connsiteX1" fmla="*/ 1056476 w 6051793"/>
                <a:gd name="connsiteY1" fmla="*/ 1 h 5244782"/>
                <a:gd name="connsiteX2" fmla="*/ 2987588 w 6051793"/>
                <a:gd name="connsiteY2" fmla="*/ 1119549 h 5244782"/>
                <a:gd name="connsiteX3" fmla="*/ 6051793 w 6051793"/>
                <a:gd name="connsiteY3" fmla="*/ 2663687 h 5244782"/>
                <a:gd name="connsiteX4" fmla="*/ 1780162 w 6051793"/>
                <a:gd name="connsiteY4" fmla="*/ 5244782 h 5244782"/>
                <a:gd name="connsiteX5" fmla="*/ 0 w 6051793"/>
                <a:gd name="connsiteY5" fmla="*/ 4230197 h 5244782"/>
                <a:gd name="connsiteX6" fmla="*/ 2382 w 6051793"/>
                <a:gd name="connsiteY6" fmla="*/ 951245 h 5244782"/>
                <a:gd name="connsiteX0" fmla="*/ 2382 w 6051793"/>
                <a:gd name="connsiteY0" fmla="*/ 951245 h 5244782"/>
                <a:gd name="connsiteX1" fmla="*/ 1056476 w 6051793"/>
                <a:gd name="connsiteY1" fmla="*/ 1 h 5244782"/>
                <a:gd name="connsiteX2" fmla="*/ 2987588 w 6051793"/>
                <a:gd name="connsiteY2" fmla="*/ 1119549 h 5244782"/>
                <a:gd name="connsiteX3" fmla="*/ 6051793 w 6051793"/>
                <a:gd name="connsiteY3" fmla="*/ 2663687 h 5244782"/>
                <a:gd name="connsiteX4" fmla="*/ 1780162 w 6051793"/>
                <a:gd name="connsiteY4" fmla="*/ 5244782 h 5244782"/>
                <a:gd name="connsiteX5" fmla="*/ 0 w 6051793"/>
                <a:gd name="connsiteY5" fmla="*/ 4230197 h 5244782"/>
                <a:gd name="connsiteX6" fmla="*/ 2382 w 6051793"/>
                <a:gd name="connsiteY6" fmla="*/ 951245 h 5244782"/>
                <a:gd name="connsiteX0" fmla="*/ 2382 w 3040435"/>
                <a:gd name="connsiteY0" fmla="*/ 951245 h 5244782"/>
                <a:gd name="connsiteX1" fmla="*/ 1056476 w 3040435"/>
                <a:gd name="connsiteY1" fmla="*/ 1 h 5244782"/>
                <a:gd name="connsiteX2" fmla="*/ 2987588 w 3040435"/>
                <a:gd name="connsiteY2" fmla="*/ 1119549 h 5244782"/>
                <a:gd name="connsiteX3" fmla="*/ 3040435 w 3040435"/>
                <a:gd name="connsiteY3" fmla="*/ 4445405 h 5244782"/>
                <a:gd name="connsiteX4" fmla="*/ 1780162 w 3040435"/>
                <a:gd name="connsiteY4" fmla="*/ 5244782 h 5244782"/>
                <a:gd name="connsiteX5" fmla="*/ 0 w 3040435"/>
                <a:gd name="connsiteY5" fmla="*/ 4230197 h 5244782"/>
                <a:gd name="connsiteX6" fmla="*/ 2382 w 3040435"/>
                <a:gd name="connsiteY6" fmla="*/ 951245 h 5244782"/>
                <a:gd name="connsiteX0" fmla="*/ 2382 w 3040435"/>
                <a:gd name="connsiteY0" fmla="*/ 499542 h 5244782"/>
                <a:gd name="connsiteX1" fmla="*/ 1056476 w 3040435"/>
                <a:gd name="connsiteY1" fmla="*/ 1 h 5244782"/>
                <a:gd name="connsiteX2" fmla="*/ 2987588 w 3040435"/>
                <a:gd name="connsiteY2" fmla="*/ 1119549 h 5244782"/>
                <a:gd name="connsiteX3" fmla="*/ 3040435 w 3040435"/>
                <a:gd name="connsiteY3" fmla="*/ 4445405 h 5244782"/>
                <a:gd name="connsiteX4" fmla="*/ 1780162 w 3040435"/>
                <a:gd name="connsiteY4" fmla="*/ 5244782 h 5244782"/>
                <a:gd name="connsiteX5" fmla="*/ 0 w 3040435"/>
                <a:gd name="connsiteY5" fmla="*/ 4230197 h 5244782"/>
                <a:gd name="connsiteX6" fmla="*/ 2382 w 3040435"/>
                <a:gd name="connsiteY6" fmla="*/ 499542 h 5244782"/>
                <a:gd name="connsiteX0" fmla="*/ 2382 w 3040435"/>
                <a:gd name="connsiteY0" fmla="*/ 499542 h 5244782"/>
                <a:gd name="connsiteX1" fmla="*/ 1056476 w 3040435"/>
                <a:gd name="connsiteY1" fmla="*/ 1 h 5244782"/>
                <a:gd name="connsiteX2" fmla="*/ 2937397 w 3040435"/>
                <a:gd name="connsiteY2" fmla="*/ 683780 h 5244782"/>
                <a:gd name="connsiteX3" fmla="*/ 3040435 w 3040435"/>
                <a:gd name="connsiteY3" fmla="*/ 4445405 h 5244782"/>
                <a:gd name="connsiteX4" fmla="*/ 1780162 w 3040435"/>
                <a:gd name="connsiteY4" fmla="*/ 5244782 h 5244782"/>
                <a:gd name="connsiteX5" fmla="*/ 0 w 3040435"/>
                <a:gd name="connsiteY5" fmla="*/ 4230197 h 5244782"/>
                <a:gd name="connsiteX6" fmla="*/ 2382 w 3040435"/>
                <a:gd name="connsiteY6" fmla="*/ 499542 h 5244782"/>
                <a:gd name="connsiteX0" fmla="*/ 2382 w 3040435"/>
                <a:gd name="connsiteY0" fmla="*/ 499542 h 5244782"/>
                <a:gd name="connsiteX1" fmla="*/ 1056476 w 3040435"/>
                <a:gd name="connsiteY1" fmla="*/ 1 h 5244782"/>
                <a:gd name="connsiteX2" fmla="*/ 3037779 w 3040435"/>
                <a:gd name="connsiteY2" fmla="*/ 714907 h 5244782"/>
                <a:gd name="connsiteX3" fmla="*/ 3040435 w 3040435"/>
                <a:gd name="connsiteY3" fmla="*/ 4445405 h 5244782"/>
                <a:gd name="connsiteX4" fmla="*/ 1780162 w 3040435"/>
                <a:gd name="connsiteY4" fmla="*/ 5244782 h 5244782"/>
                <a:gd name="connsiteX5" fmla="*/ 0 w 3040435"/>
                <a:gd name="connsiteY5" fmla="*/ 4230197 h 5244782"/>
                <a:gd name="connsiteX6" fmla="*/ 2382 w 3040435"/>
                <a:gd name="connsiteY6" fmla="*/ 499542 h 5244782"/>
                <a:gd name="connsiteX0" fmla="*/ 2382 w 3040435"/>
                <a:gd name="connsiteY0" fmla="*/ 499542 h 4933520"/>
                <a:gd name="connsiteX1" fmla="*/ 1056476 w 3040435"/>
                <a:gd name="connsiteY1" fmla="*/ 1 h 4933520"/>
                <a:gd name="connsiteX2" fmla="*/ 3037779 w 3040435"/>
                <a:gd name="connsiteY2" fmla="*/ 714907 h 4933520"/>
                <a:gd name="connsiteX3" fmla="*/ 3040435 w 3040435"/>
                <a:gd name="connsiteY3" fmla="*/ 4445405 h 4933520"/>
                <a:gd name="connsiteX4" fmla="*/ 1604501 w 3040435"/>
                <a:gd name="connsiteY4" fmla="*/ 4933520 h 4933520"/>
                <a:gd name="connsiteX5" fmla="*/ 0 w 3040435"/>
                <a:gd name="connsiteY5" fmla="*/ 4230197 h 4933520"/>
                <a:gd name="connsiteX6" fmla="*/ 2382 w 3040435"/>
                <a:gd name="connsiteY6" fmla="*/ 499542 h 4933520"/>
                <a:gd name="connsiteX0" fmla="*/ 2383 w 3040435"/>
                <a:gd name="connsiteY0" fmla="*/ 390602 h 4933520"/>
                <a:gd name="connsiteX1" fmla="*/ 1056476 w 3040435"/>
                <a:gd name="connsiteY1" fmla="*/ 1 h 4933520"/>
                <a:gd name="connsiteX2" fmla="*/ 3037779 w 3040435"/>
                <a:gd name="connsiteY2" fmla="*/ 714907 h 4933520"/>
                <a:gd name="connsiteX3" fmla="*/ 3040435 w 3040435"/>
                <a:gd name="connsiteY3" fmla="*/ 4445405 h 4933520"/>
                <a:gd name="connsiteX4" fmla="*/ 1604501 w 3040435"/>
                <a:gd name="connsiteY4" fmla="*/ 4933520 h 4933520"/>
                <a:gd name="connsiteX5" fmla="*/ 0 w 3040435"/>
                <a:gd name="connsiteY5" fmla="*/ 4230197 h 4933520"/>
                <a:gd name="connsiteX6" fmla="*/ 2383 w 3040435"/>
                <a:gd name="connsiteY6" fmla="*/ 390602 h 493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0435" h="4933520">
                  <a:moveTo>
                    <a:pt x="2383" y="390602"/>
                  </a:moveTo>
                  <a:lnTo>
                    <a:pt x="1056476" y="1"/>
                  </a:lnTo>
                  <a:lnTo>
                    <a:pt x="3037779" y="714907"/>
                  </a:lnTo>
                  <a:cubicBezTo>
                    <a:pt x="3038664" y="1958406"/>
                    <a:pt x="3039550" y="3201906"/>
                    <a:pt x="3040435" y="4445405"/>
                  </a:cubicBezTo>
                  <a:lnTo>
                    <a:pt x="1604501" y="4933520"/>
                  </a:lnTo>
                  <a:lnTo>
                    <a:pt x="0" y="4230197"/>
                  </a:lnTo>
                  <a:cubicBezTo>
                    <a:pt x="794" y="2950332"/>
                    <a:pt x="1589" y="1670467"/>
                    <a:pt x="2383" y="390602"/>
                  </a:cubicBezTo>
                  <a:close/>
                </a:path>
              </a:pathLst>
            </a:custGeom>
            <a:gradFill flip="none" rotWithShape="1">
              <a:gsLst>
                <a:gs pos="99000">
                  <a:schemeClr val="tx1">
                    <a:alpha val="0"/>
                  </a:schemeClr>
                </a:gs>
                <a:gs pos="0">
                  <a:schemeClr val="accent4"/>
                </a:gs>
              </a:gsLst>
              <a:lin ang="5400000" scaled="1"/>
              <a:tileRect/>
            </a:gradFill>
            <a:ln w="19050">
              <a:no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defTabSz="914400" fontAlgn="base">
                <a:spcBef>
                  <a:spcPct val="0"/>
                </a:spcBef>
                <a:spcAft>
                  <a:spcPct val="0"/>
                </a:spcAft>
              </a:pPr>
              <a:endParaRPr lang="es-ES_tradnl" sz="600">
                <a:solidFill>
                  <a:srgbClr val="191919"/>
                </a:solidFill>
                <a:latin typeface="IBM Plex Sans" panose="020B0503050203000203" pitchFamily="34" charset="77"/>
              </a:endParaRPr>
            </a:p>
          </p:txBody>
        </p:sp>
        <p:sp>
          <p:nvSpPr>
            <p:cNvPr id="146" name="Freeform 145">
              <a:extLst>
                <a:ext uri="{FF2B5EF4-FFF2-40B4-BE49-F238E27FC236}">
                  <a16:creationId xmlns:a16="http://schemas.microsoft.com/office/drawing/2014/main" id="{36F6E9C2-19FD-6041-BE1E-BE461FFCC757}"/>
                </a:ext>
              </a:extLst>
            </p:cNvPr>
            <p:cNvSpPr/>
            <p:nvPr/>
          </p:nvSpPr>
          <p:spPr bwMode="auto">
            <a:xfrm>
              <a:off x="6821990" y="838719"/>
              <a:ext cx="798048" cy="2164310"/>
            </a:xfrm>
            <a:custGeom>
              <a:avLst/>
              <a:gdLst>
                <a:gd name="connsiteX0" fmla="*/ 0 w 6114554"/>
                <a:gd name="connsiteY0" fmla="*/ 2719347 h 3729162"/>
                <a:gd name="connsiteX1" fmla="*/ 4293705 w 6114554"/>
                <a:gd name="connsiteY1" fmla="*/ 0 h 3729162"/>
                <a:gd name="connsiteX2" fmla="*/ 6114554 w 6114554"/>
                <a:gd name="connsiteY2" fmla="*/ 1152940 h 3729162"/>
                <a:gd name="connsiteX3" fmla="*/ 1789044 w 6114554"/>
                <a:gd name="connsiteY3" fmla="*/ 3729162 h 3729162"/>
                <a:gd name="connsiteX4" fmla="*/ 0 w 6114554"/>
                <a:gd name="connsiteY4" fmla="*/ 2719347 h 3729162"/>
                <a:gd name="connsiteX0" fmla="*/ 0 w 6114554"/>
                <a:gd name="connsiteY0" fmla="*/ 2597101 h 3606916"/>
                <a:gd name="connsiteX1" fmla="*/ 4479519 w 6114554"/>
                <a:gd name="connsiteY1" fmla="*/ 0 h 3606916"/>
                <a:gd name="connsiteX2" fmla="*/ 6114554 w 6114554"/>
                <a:gd name="connsiteY2" fmla="*/ 1030694 h 3606916"/>
                <a:gd name="connsiteX3" fmla="*/ 1789044 w 6114554"/>
                <a:gd name="connsiteY3" fmla="*/ 3606916 h 3606916"/>
                <a:gd name="connsiteX4" fmla="*/ 0 w 6114554"/>
                <a:gd name="connsiteY4" fmla="*/ 2597101 h 3606916"/>
                <a:gd name="connsiteX0" fmla="*/ 0 w 6114554"/>
                <a:gd name="connsiteY0" fmla="*/ 2557982 h 3567797"/>
                <a:gd name="connsiteX1" fmla="*/ 4494188 w 6114554"/>
                <a:gd name="connsiteY1" fmla="*/ 0 h 3567797"/>
                <a:gd name="connsiteX2" fmla="*/ 6114554 w 6114554"/>
                <a:gd name="connsiteY2" fmla="*/ 991575 h 3567797"/>
                <a:gd name="connsiteX3" fmla="*/ 1789044 w 6114554"/>
                <a:gd name="connsiteY3" fmla="*/ 3567797 h 3567797"/>
                <a:gd name="connsiteX4" fmla="*/ 0 w 6114554"/>
                <a:gd name="connsiteY4" fmla="*/ 2557982 h 3567797"/>
                <a:gd name="connsiteX0" fmla="*/ 0 w 6114554"/>
                <a:gd name="connsiteY0" fmla="*/ 2557982 h 5218079"/>
                <a:gd name="connsiteX1" fmla="*/ 4494188 w 6114554"/>
                <a:gd name="connsiteY1" fmla="*/ 0 h 5218079"/>
                <a:gd name="connsiteX2" fmla="*/ 6114554 w 6114554"/>
                <a:gd name="connsiteY2" fmla="*/ 991575 h 5218079"/>
                <a:gd name="connsiteX3" fmla="*/ 19333 w 6114554"/>
                <a:gd name="connsiteY3" fmla="*/ 5218079 h 5218079"/>
                <a:gd name="connsiteX4" fmla="*/ 0 w 6114554"/>
                <a:gd name="connsiteY4" fmla="*/ 2557982 h 5218079"/>
                <a:gd name="connsiteX0" fmla="*/ 0 w 6071126"/>
                <a:gd name="connsiteY0" fmla="*/ 2557982 h 5218079"/>
                <a:gd name="connsiteX1" fmla="*/ 4494188 w 6071126"/>
                <a:gd name="connsiteY1" fmla="*/ 0 h 5218079"/>
                <a:gd name="connsiteX2" fmla="*/ 6071126 w 6071126"/>
                <a:gd name="connsiteY2" fmla="*/ 3651569 h 5218079"/>
                <a:gd name="connsiteX3" fmla="*/ 19333 w 6071126"/>
                <a:gd name="connsiteY3" fmla="*/ 5218079 h 5218079"/>
                <a:gd name="connsiteX4" fmla="*/ 0 w 6071126"/>
                <a:gd name="connsiteY4" fmla="*/ 2557982 h 5218079"/>
                <a:gd name="connsiteX0" fmla="*/ 0 w 6071126"/>
                <a:gd name="connsiteY0" fmla="*/ 2232269 h 4892366"/>
                <a:gd name="connsiteX1" fmla="*/ 6068470 w 6071126"/>
                <a:gd name="connsiteY1" fmla="*/ 0 h 4892366"/>
                <a:gd name="connsiteX2" fmla="*/ 6071126 w 6071126"/>
                <a:gd name="connsiteY2" fmla="*/ 3325856 h 4892366"/>
                <a:gd name="connsiteX3" fmla="*/ 19333 w 6071126"/>
                <a:gd name="connsiteY3" fmla="*/ 4892366 h 4892366"/>
                <a:gd name="connsiteX4" fmla="*/ 0 w 6071126"/>
                <a:gd name="connsiteY4" fmla="*/ 2232269 h 4892366"/>
                <a:gd name="connsiteX0" fmla="*/ 2382 w 6051793"/>
                <a:gd name="connsiteY0" fmla="*/ 1613414 h 4892366"/>
                <a:gd name="connsiteX1" fmla="*/ 6049137 w 6051793"/>
                <a:gd name="connsiteY1" fmla="*/ 0 h 4892366"/>
                <a:gd name="connsiteX2" fmla="*/ 6051793 w 6051793"/>
                <a:gd name="connsiteY2" fmla="*/ 3325856 h 4892366"/>
                <a:gd name="connsiteX3" fmla="*/ 0 w 6051793"/>
                <a:gd name="connsiteY3" fmla="*/ 4892366 h 4892366"/>
                <a:gd name="connsiteX4" fmla="*/ 2382 w 6051793"/>
                <a:gd name="connsiteY4" fmla="*/ 1613414 h 4892366"/>
                <a:gd name="connsiteX0" fmla="*/ 2382 w 6051793"/>
                <a:gd name="connsiteY0" fmla="*/ 1613414 h 4892366"/>
                <a:gd name="connsiteX1" fmla="*/ 6049137 w 6051793"/>
                <a:gd name="connsiteY1" fmla="*/ 0 h 4892366"/>
                <a:gd name="connsiteX2" fmla="*/ 6051793 w 6051793"/>
                <a:gd name="connsiteY2" fmla="*/ 3325856 h 4892366"/>
                <a:gd name="connsiteX3" fmla="*/ 3104731 w 6051793"/>
                <a:gd name="connsiteY3" fmla="*/ 4093812 h 4892366"/>
                <a:gd name="connsiteX4" fmla="*/ 0 w 6051793"/>
                <a:gd name="connsiteY4" fmla="*/ 4892366 h 4892366"/>
                <a:gd name="connsiteX5" fmla="*/ 2382 w 6051793"/>
                <a:gd name="connsiteY5" fmla="*/ 1613414 h 4892366"/>
                <a:gd name="connsiteX0" fmla="*/ 2382 w 6051793"/>
                <a:gd name="connsiteY0" fmla="*/ 1613414 h 5906951"/>
                <a:gd name="connsiteX1" fmla="*/ 6049137 w 6051793"/>
                <a:gd name="connsiteY1" fmla="*/ 0 h 5906951"/>
                <a:gd name="connsiteX2" fmla="*/ 6051793 w 6051793"/>
                <a:gd name="connsiteY2" fmla="*/ 3325856 h 5906951"/>
                <a:gd name="connsiteX3" fmla="*/ 1780162 w 6051793"/>
                <a:gd name="connsiteY3" fmla="*/ 5906951 h 5906951"/>
                <a:gd name="connsiteX4" fmla="*/ 0 w 6051793"/>
                <a:gd name="connsiteY4" fmla="*/ 4892366 h 5906951"/>
                <a:gd name="connsiteX5" fmla="*/ 2382 w 6051793"/>
                <a:gd name="connsiteY5" fmla="*/ 1613414 h 5906951"/>
                <a:gd name="connsiteX0" fmla="*/ 2382 w 6051793"/>
                <a:gd name="connsiteY0" fmla="*/ 1613414 h 5906951"/>
                <a:gd name="connsiteX1" fmla="*/ 2952732 w 6051793"/>
                <a:gd name="connsiteY1" fmla="*/ 836677 h 5906951"/>
                <a:gd name="connsiteX2" fmla="*/ 6049137 w 6051793"/>
                <a:gd name="connsiteY2" fmla="*/ 0 h 5906951"/>
                <a:gd name="connsiteX3" fmla="*/ 6051793 w 6051793"/>
                <a:gd name="connsiteY3" fmla="*/ 3325856 h 5906951"/>
                <a:gd name="connsiteX4" fmla="*/ 1780162 w 6051793"/>
                <a:gd name="connsiteY4" fmla="*/ 5906951 h 5906951"/>
                <a:gd name="connsiteX5" fmla="*/ 0 w 6051793"/>
                <a:gd name="connsiteY5" fmla="*/ 4892366 h 5906951"/>
                <a:gd name="connsiteX6" fmla="*/ 2382 w 6051793"/>
                <a:gd name="connsiteY6" fmla="*/ 1613414 h 5906951"/>
                <a:gd name="connsiteX0" fmla="*/ 2382 w 6051793"/>
                <a:gd name="connsiteY0" fmla="*/ 2557305 h 6850842"/>
                <a:gd name="connsiteX1" fmla="*/ 4494443 w 6051793"/>
                <a:gd name="connsiteY1" fmla="*/ 0 h 6850842"/>
                <a:gd name="connsiteX2" fmla="*/ 6049137 w 6051793"/>
                <a:gd name="connsiteY2" fmla="*/ 943891 h 6850842"/>
                <a:gd name="connsiteX3" fmla="*/ 6051793 w 6051793"/>
                <a:gd name="connsiteY3" fmla="*/ 4269747 h 6850842"/>
                <a:gd name="connsiteX4" fmla="*/ 1780162 w 6051793"/>
                <a:gd name="connsiteY4" fmla="*/ 6850842 h 6850842"/>
                <a:gd name="connsiteX5" fmla="*/ 0 w 6051793"/>
                <a:gd name="connsiteY5" fmla="*/ 5836257 h 6850842"/>
                <a:gd name="connsiteX6" fmla="*/ 2382 w 6051793"/>
                <a:gd name="connsiteY6" fmla="*/ 2557305 h 6850842"/>
                <a:gd name="connsiteX0" fmla="*/ 2382 w 6051793"/>
                <a:gd name="connsiteY0" fmla="*/ 1613414 h 5906951"/>
                <a:gd name="connsiteX1" fmla="*/ 1056476 w 6051793"/>
                <a:gd name="connsiteY1" fmla="*/ 662170 h 5906951"/>
                <a:gd name="connsiteX2" fmla="*/ 6049137 w 6051793"/>
                <a:gd name="connsiteY2" fmla="*/ 0 h 5906951"/>
                <a:gd name="connsiteX3" fmla="*/ 6051793 w 6051793"/>
                <a:gd name="connsiteY3" fmla="*/ 3325856 h 5906951"/>
                <a:gd name="connsiteX4" fmla="*/ 1780162 w 6051793"/>
                <a:gd name="connsiteY4" fmla="*/ 5906951 h 5906951"/>
                <a:gd name="connsiteX5" fmla="*/ 0 w 6051793"/>
                <a:gd name="connsiteY5" fmla="*/ 4892366 h 5906951"/>
                <a:gd name="connsiteX6" fmla="*/ 2382 w 6051793"/>
                <a:gd name="connsiteY6" fmla="*/ 1613414 h 5906951"/>
                <a:gd name="connsiteX0" fmla="*/ 2382 w 6051793"/>
                <a:gd name="connsiteY0" fmla="*/ 951245 h 5244782"/>
                <a:gd name="connsiteX1" fmla="*/ 1056476 w 6051793"/>
                <a:gd name="connsiteY1" fmla="*/ 1 h 5244782"/>
                <a:gd name="connsiteX2" fmla="*/ 2987588 w 6051793"/>
                <a:gd name="connsiteY2" fmla="*/ 1119549 h 5244782"/>
                <a:gd name="connsiteX3" fmla="*/ 6051793 w 6051793"/>
                <a:gd name="connsiteY3" fmla="*/ 2663687 h 5244782"/>
                <a:gd name="connsiteX4" fmla="*/ 1780162 w 6051793"/>
                <a:gd name="connsiteY4" fmla="*/ 5244782 h 5244782"/>
                <a:gd name="connsiteX5" fmla="*/ 0 w 6051793"/>
                <a:gd name="connsiteY5" fmla="*/ 4230197 h 5244782"/>
                <a:gd name="connsiteX6" fmla="*/ 2382 w 6051793"/>
                <a:gd name="connsiteY6" fmla="*/ 951245 h 5244782"/>
                <a:gd name="connsiteX0" fmla="*/ 2382 w 6051793"/>
                <a:gd name="connsiteY0" fmla="*/ 951245 h 5244782"/>
                <a:gd name="connsiteX1" fmla="*/ 1056476 w 6051793"/>
                <a:gd name="connsiteY1" fmla="*/ 1 h 5244782"/>
                <a:gd name="connsiteX2" fmla="*/ 2987588 w 6051793"/>
                <a:gd name="connsiteY2" fmla="*/ 1119549 h 5244782"/>
                <a:gd name="connsiteX3" fmla="*/ 6051793 w 6051793"/>
                <a:gd name="connsiteY3" fmla="*/ 2663687 h 5244782"/>
                <a:gd name="connsiteX4" fmla="*/ 1780162 w 6051793"/>
                <a:gd name="connsiteY4" fmla="*/ 5244782 h 5244782"/>
                <a:gd name="connsiteX5" fmla="*/ 0 w 6051793"/>
                <a:gd name="connsiteY5" fmla="*/ 4230197 h 5244782"/>
                <a:gd name="connsiteX6" fmla="*/ 2382 w 6051793"/>
                <a:gd name="connsiteY6" fmla="*/ 951245 h 5244782"/>
                <a:gd name="connsiteX0" fmla="*/ 2382 w 3040435"/>
                <a:gd name="connsiteY0" fmla="*/ 951245 h 5244782"/>
                <a:gd name="connsiteX1" fmla="*/ 1056476 w 3040435"/>
                <a:gd name="connsiteY1" fmla="*/ 1 h 5244782"/>
                <a:gd name="connsiteX2" fmla="*/ 2987588 w 3040435"/>
                <a:gd name="connsiteY2" fmla="*/ 1119549 h 5244782"/>
                <a:gd name="connsiteX3" fmla="*/ 3040435 w 3040435"/>
                <a:gd name="connsiteY3" fmla="*/ 4445405 h 5244782"/>
                <a:gd name="connsiteX4" fmla="*/ 1780162 w 3040435"/>
                <a:gd name="connsiteY4" fmla="*/ 5244782 h 5244782"/>
                <a:gd name="connsiteX5" fmla="*/ 0 w 3040435"/>
                <a:gd name="connsiteY5" fmla="*/ 4230197 h 5244782"/>
                <a:gd name="connsiteX6" fmla="*/ 2382 w 3040435"/>
                <a:gd name="connsiteY6" fmla="*/ 951245 h 5244782"/>
                <a:gd name="connsiteX0" fmla="*/ 2382 w 3040435"/>
                <a:gd name="connsiteY0" fmla="*/ 499542 h 5244782"/>
                <a:gd name="connsiteX1" fmla="*/ 1056476 w 3040435"/>
                <a:gd name="connsiteY1" fmla="*/ 1 h 5244782"/>
                <a:gd name="connsiteX2" fmla="*/ 2987588 w 3040435"/>
                <a:gd name="connsiteY2" fmla="*/ 1119549 h 5244782"/>
                <a:gd name="connsiteX3" fmla="*/ 3040435 w 3040435"/>
                <a:gd name="connsiteY3" fmla="*/ 4445405 h 5244782"/>
                <a:gd name="connsiteX4" fmla="*/ 1780162 w 3040435"/>
                <a:gd name="connsiteY4" fmla="*/ 5244782 h 5244782"/>
                <a:gd name="connsiteX5" fmla="*/ 0 w 3040435"/>
                <a:gd name="connsiteY5" fmla="*/ 4230197 h 5244782"/>
                <a:gd name="connsiteX6" fmla="*/ 2382 w 3040435"/>
                <a:gd name="connsiteY6" fmla="*/ 499542 h 5244782"/>
                <a:gd name="connsiteX0" fmla="*/ 2382 w 3040435"/>
                <a:gd name="connsiteY0" fmla="*/ 499542 h 5244782"/>
                <a:gd name="connsiteX1" fmla="*/ 1056476 w 3040435"/>
                <a:gd name="connsiteY1" fmla="*/ 1 h 5244782"/>
                <a:gd name="connsiteX2" fmla="*/ 2937397 w 3040435"/>
                <a:gd name="connsiteY2" fmla="*/ 683780 h 5244782"/>
                <a:gd name="connsiteX3" fmla="*/ 3040435 w 3040435"/>
                <a:gd name="connsiteY3" fmla="*/ 4445405 h 5244782"/>
                <a:gd name="connsiteX4" fmla="*/ 1780162 w 3040435"/>
                <a:gd name="connsiteY4" fmla="*/ 5244782 h 5244782"/>
                <a:gd name="connsiteX5" fmla="*/ 0 w 3040435"/>
                <a:gd name="connsiteY5" fmla="*/ 4230197 h 5244782"/>
                <a:gd name="connsiteX6" fmla="*/ 2382 w 3040435"/>
                <a:gd name="connsiteY6" fmla="*/ 499542 h 5244782"/>
                <a:gd name="connsiteX0" fmla="*/ 2382 w 3040435"/>
                <a:gd name="connsiteY0" fmla="*/ 499542 h 5244782"/>
                <a:gd name="connsiteX1" fmla="*/ 1056476 w 3040435"/>
                <a:gd name="connsiteY1" fmla="*/ 1 h 5244782"/>
                <a:gd name="connsiteX2" fmla="*/ 3037779 w 3040435"/>
                <a:gd name="connsiteY2" fmla="*/ 714907 h 5244782"/>
                <a:gd name="connsiteX3" fmla="*/ 3040435 w 3040435"/>
                <a:gd name="connsiteY3" fmla="*/ 4445405 h 5244782"/>
                <a:gd name="connsiteX4" fmla="*/ 1780162 w 3040435"/>
                <a:gd name="connsiteY4" fmla="*/ 5244782 h 5244782"/>
                <a:gd name="connsiteX5" fmla="*/ 0 w 3040435"/>
                <a:gd name="connsiteY5" fmla="*/ 4230197 h 5244782"/>
                <a:gd name="connsiteX6" fmla="*/ 2382 w 3040435"/>
                <a:gd name="connsiteY6" fmla="*/ 499542 h 5244782"/>
                <a:gd name="connsiteX0" fmla="*/ 2382 w 3040435"/>
                <a:gd name="connsiteY0" fmla="*/ 499542 h 4933520"/>
                <a:gd name="connsiteX1" fmla="*/ 1056476 w 3040435"/>
                <a:gd name="connsiteY1" fmla="*/ 1 h 4933520"/>
                <a:gd name="connsiteX2" fmla="*/ 3037779 w 3040435"/>
                <a:gd name="connsiteY2" fmla="*/ 714907 h 4933520"/>
                <a:gd name="connsiteX3" fmla="*/ 3040435 w 3040435"/>
                <a:gd name="connsiteY3" fmla="*/ 4445405 h 4933520"/>
                <a:gd name="connsiteX4" fmla="*/ 1604501 w 3040435"/>
                <a:gd name="connsiteY4" fmla="*/ 4933520 h 4933520"/>
                <a:gd name="connsiteX5" fmla="*/ 0 w 3040435"/>
                <a:gd name="connsiteY5" fmla="*/ 4230197 h 4933520"/>
                <a:gd name="connsiteX6" fmla="*/ 2382 w 3040435"/>
                <a:gd name="connsiteY6" fmla="*/ 499542 h 4933520"/>
                <a:gd name="connsiteX0" fmla="*/ 2383 w 3040435"/>
                <a:gd name="connsiteY0" fmla="*/ 390602 h 4933520"/>
                <a:gd name="connsiteX1" fmla="*/ 1056476 w 3040435"/>
                <a:gd name="connsiteY1" fmla="*/ 1 h 4933520"/>
                <a:gd name="connsiteX2" fmla="*/ 3037779 w 3040435"/>
                <a:gd name="connsiteY2" fmla="*/ 714907 h 4933520"/>
                <a:gd name="connsiteX3" fmla="*/ 3040435 w 3040435"/>
                <a:gd name="connsiteY3" fmla="*/ 4445405 h 4933520"/>
                <a:gd name="connsiteX4" fmla="*/ 1604501 w 3040435"/>
                <a:gd name="connsiteY4" fmla="*/ 4933520 h 4933520"/>
                <a:gd name="connsiteX5" fmla="*/ 0 w 3040435"/>
                <a:gd name="connsiteY5" fmla="*/ 4230197 h 4933520"/>
                <a:gd name="connsiteX6" fmla="*/ 2383 w 3040435"/>
                <a:gd name="connsiteY6" fmla="*/ 390602 h 493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0435" h="4933520">
                  <a:moveTo>
                    <a:pt x="2383" y="390602"/>
                  </a:moveTo>
                  <a:lnTo>
                    <a:pt x="1056476" y="1"/>
                  </a:lnTo>
                  <a:lnTo>
                    <a:pt x="3037779" y="714907"/>
                  </a:lnTo>
                  <a:cubicBezTo>
                    <a:pt x="3038664" y="1958406"/>
                    <a:pt x="3039550" y="3201906"/>
                    <a:pt x="3040435" y="4445405"/>
                  </a:cubicBezTo>
                  <a:lnTo>
                    <a:pt x="1604501" y="4933520"/>
                  </a:lnTo>
                  <a:lnTo>
                    <a:pt x="0" y="4230197"/>
                  </a:lnTo>
                  <a:cubicBezTo>
                    <a:pt x="794" y="2950332"/>
                    <a:pt x="1589" y="1670467"/>
                    <a:pt x="2383" y="390602"/>
                  </a:cubicBezTo>
                  <a:close/>
                </a:path>
              </a:pathLst>
            </a:custGeom>
            <a:gradFill flip="none" rotWithShape="1">
              <a:gsLst>
                <a:gs pos="99000">
                  <a:schemeClr val="tx1">
                    <a:alpha val="0"/>
                  </a:schemeClr>
                </a:gs>
                <a:gs pos="0">
                  <a:schemeClr val="accent4"/>
                </a:gs>
              </a:gsLst>
              <a:lin ang="5400000" scaled="1"/>
              <a:tileRect/>
            </a:gradFill>
            <a:ln w="19050">
              <a:no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defTabSz="914400" fontAlgn="base">
                <a:spcBef>
                  <a:spcPct val="0"/>
                </a:spcBef>
                <a:spcAft>
                  <a:spcPct val="0"/>
                </a:spcAft>
              </a:pPr>
              <a:endParaRPr lang="es-ES_tradnl" sz="600">
                <a:solidFill>
                  <a:srgbClr val="191919"/>
                </a:solidFill>
                <a:latin typeface="IBM Plex Sans" panose="020B0503050203000203" pitchFamily="34" charset="77"/>
              </a:endParaRPr>
            </a:p>
          </p:txBody>
        </p:sp>
        <p:sp>
          <p:nvSpPr>
            <p:cNvPr id="145" name="Freeform 144">
              <a:extLst>
                <a:ext uri="{FF2B5EF4-FFF2-40B4-BE49-F238E27FC236}">
                  <a16:creationId xmlns:a16="http://schemas.microsoft.com/office/drawing/2014/main" id="{761DE866-92A2-D44B-BD05-9B16469F9F6A}"/>
                </a:ext>
              </a:extLst>
            </p:cNvPr>
            <p:cNvSpPr/>
            <p:nvPr/>
          </p:nvSpPr>
          <p:spPr bwMode="auto">
            <a:xfrm>
              <a:off x="6090395" y="1296161"/>
              <a:ext cx="813027" cy="2164310"/>
            </a:xfrm>
            <a:custGeom>
              <a:avLst/>
              <a:gdLst>
                <a:gd name="connsiteX0" fmla="*/ 0 w 6114554"/>
                <a:gd name="connsiteY0" fmla="*/ 2719347 h 3729162"/>
                <a:gd name="connsiteX1" fmla="*/ 4293705 w 6114554"/>
                <a:gd name="connsiteY1" fmla="*/ 0 h 3729162"/>
                <a:gd name="connsiteX2" fmla="*/ 6114554 w 6114554"/>
                <a:gd name="connsiteY2" fmla="*/ 1152940 h 3729162"/>
                <a:gd name="connsiteX3" fmla="*/ 1789044 w 6114554"/>
                <a:gd name="connsiteY3" fmla="*/ 3729162 h 3729162"/>
                <a:gd name="connsiteX4" fmla="*/ 0 w 6114554"/>
                <a:gd name="connsiteY4" fmla="*/ 2719347 h 3729162"/>
                <a:gd name="connsiteX0" fmla="*/ 0 w 6114554"/>
                <a:gd name="connsiteY0" fmla="*/ 2597101 h 3606916"/>
                <a:gd name="connsiteX1" fmla="*/ 4479519 w 6114554"/>
                <a:gd name="connsiteY1" fmla="*/ 0 h 3606916"/>
                <a:gd name="connsiteX2" fmla="*/ 6114554 w 6114554"/>
                <a:gd name="connsiteY2" fmla="*/ 1030694 h 3606916"/>
                <a:gd name="connsiteX3" fmla="*/ 1789044 w 6114554"/>
                <a:gd name="connsiteY3" fmla="*/ 3606916 h 3606916"/>
                <a:gd name="connsiteX4" fmla="*/ 0 w 6114554"/>
                <a:gd name="connsiteY4" fmla="*/ 2597101 h 3606916"/>
                <a:gd name="connsiteX0" fmla="*/ 0 w 6114554"/>
                <a:gd name="connsiteY0" fmla="*/ 2557982 h 3567797"/>
                <a:gd name="connsiteX1" fmla="*/ 4494188 w 6114554"/>
                <a:gd name="connsiteY1" fmla="*/ 0 h 3567797"/>
                <a:gd name="connsiteX2" fmla="*/ 6114554 w 6114554"/>
                <a:gd name="connsiteY2" fmla="*/ 991575 h 3567797"/>
                <a:gd name="connsiteX3" fmla="*/ 1789044 w 6114554"/>
                <a:gd name="connsiteY3" fmla="*/ 3567797 h 3567797"/>
                <a:gd name="connsiteX4" fmla="*/ 0 w 6114554"/>
                <a:gd name="connsiteY4" fmla="*/ 2557982 h 3567797"/>
                <a:gd name="connsiteX0" fmla="*/ 0 w 6114554"/>
                <a:gd name="connsiteY0" fmla="*/ 2557982 h 5218079"/>
                <a:gd name="connsiteX1" fmla="*/ 4494188 w 6114554"/>
                <a:gd name="connsiteY1" fmla="*/ 0 h 5218079"/>
                <a:gd name="connsiteX2" fmla="*/ 6114554 w 6114554"/>
                <a:gd name="connsiteY2" fmla="*/ 991575 h 5218079"/>
                <a:gd name="connsiteX3" fmla="*/ 19333 w 6114554"/>
                <a:gd name="connsiteY3" fmla="*/ 5218079 h 5218079"/>
                <a:gd name="connsiteX4" fmla="*/ 0 w 6114554"/>
                <a:gd name="connsiteY4" fmla="*/ 2557982 h 5218079"/>
                <a:gd name="connsiteX0" fmla="*/ 0 w 6071126"/>
                <a:gd name="connsiteY0" fmla="*/ 2557982 h 5218079"/>
                <a:gd name="connsiteX1" fmla="*/ 4494188 w 6071126"/>
                <a:gd name="connsiteY1" fmla="*/ 0 h 5218079"/>
                <a:gd name="connsiteX2" fmla="*/ 6071126 w 6071126"/>
                <a:gd name="connsiteY2" fmla="*/ 3651569 h 5218079"/>
                <a:gd name="connsiteX3" fmla="*/ 19333 w 6071126"/>
                <a:gd name="connsiteY3" fmla="*/ 5218079 h 5218079"/>
                <a:gd name="connsiteX4" fmla="*/ 0 w 6071126"/>
                <a:gd name="connsiteY4" fmla="*/ 2557982 h 5218079"/>
                <a:gd name="connsiteX0" fmla="*/ 0 w 6071126"/>
                <a:gd name="connsiteY0" fmla="*/ 2232269 h 4892366"/>
                <a:gd name="connsiteX1" fmla="*/ 6068470 w 6071126"/>
                <a:gd name="connsiteY1" fmla="*/ 0 h 4892366"/>
                <a:gd name="connsiteX2" fmla="*/ 6071126 w 6071126"/>
                <a:gd name="connsiteY2" fmla="*/ 3325856 h 4892366"/>
                <a:gd name="connsiteX3" fmla="*/ 19333 w 6071126"/>
                <a:gd name="connsiteY3" fmla="*/ 4892366 h 4892366"/>
                <a:gd name="connsiteX4" fmla="*/ 0 w 6071126"/>
                <a:gd name="connsiteY4" fmla="*/ 2232269 h 4892366"/>
                <a:gd name="connsiteX0" fmla="*/ 2382 w 6051793"/>
                <a:gd name="connsiteY0" fmla="*/ 1613414 h 4892366"/>
                <a:gd name="connsiteX1" fmla="*/ 6049137 w 6051793"/>
                <a:gd name="connsiteY1" fmla="*/ 0 h 4892366"/>
                <a:gd name="connsiteX2" fmla="*/ 6051793 w 6051793"/>
                <a:gd name="connsiteY2" fmla="*/ 3325856 h 4892366"/>
                <a:gd name="connsiteX3" fmla="*/ 0 w 6051793"/>
                <a:gd name="connsiteY3" fmla="*/ 4892366 h 4892366"/>
                <a:gd name="connsiteX4" fmla="*/ 2382 w 6051793"/>
                <a:gd name="connsiteY4" fmla="*/ 1613414 h 4892366"/>
                <a:gd name="connsiteX0" fmla="*/ 2382 w 6051793"/>
                <a:gd name="connsiteY0" fmla="*/ 1613414 h 4892366"/>
                <a:gd name="connsiteX1" fmla="*/ 6049137 w 6051793"/>
                <a:gd name="connsiteY1" fmla="*/ 0 h 4892366"/>
                <a:gd name="connsiteX2" fmla="*/ 6051793 w 6051793"/>
                <a:gd name="connsiteY2" fmla="*/ 3325856 h 4892366"/>
                <a:gd name="connsiteX3" fmla="*/ 3104731 w 6051793"/>
                <a:gd name="connsiteY3" fmla="*/ 4093812 h 4892366"/>
                <a:gd name="connsiteX4" fmla="*/ 0 w 6051793"/>
                <a:gd name="connsiteY4" fmla="*/ 4892366 h 4892366"/>
                <a:gd name="connsiteX5" fmla="*/ 2382 w 6051793"/>
                <a:gd name="connsiteY5" fmla="*/ 1613414 h 4892366"/>
                <a:gd name="connsiteX0" fmla="*/ 2382 w 6051793"/>
                <a:gd name="connsiteY0" fmla="*/ 1613414 h 5906951"/>
                <a:gd name="connsiteX1" fmla="*/ 6049137 w 6051793"/>
                <a:gd name="connsiteY1" fmla="*/ 0 h 5906951"/>
                <a:gd name="connsiteX2" fmla="*/ 6051793 w 6051793"/>
                <a:gd name="connsiteY2" fmla="*/ 3325856 h 5906951"/>
                <a:gd name="connsiteX3" fmla="*/ 1780162 w 6051793"/>
                <a:gd name="connsiteY3" fmla="*/ 5906951 h 5906951"/>
                <a:gd name="connsiteX4" fmla="*/ 0 w 6051793"/>
                <a:gd name="connsiteY4" fmla="*/ 4892366 h 5906951"/>
                <a:gd name="connsiteX5" fmla="*/ 2382 w 6051793"/>
                <a:gd name="connsiteY5" fmla="*/ 1613414 h 5906951"/>
                <a:gd name="connsiteX0" fmla="*/ 2382 w 6051793"/>
                <a:gd name="connsiteY0" fmla="*/ 1613414 h 5906951"/>
                <a:gd name="connsiteX1" fmla="*/ 2952732 w 6051793"/>
                <a:gd name="connsiteY1" fmla="*/ 836677 h 5906951"/>
                <a:gd name="connsiteX2" fmla="*/ 6049137 w 6051793"/>
                <a:gd name="connsiteY2" fmla="*/ 0 h 5906951"/>
                <a:gd name="connsiteX3" fmla="*/ 6051793 w 6051793"/>
                <a:gd name="connsiteY3" fmla="*/ 3325856 h 5906951"/>
                <a:gd name="connsiteX4" fmla="*/ 1780162 w 6051793"/>
                <a:gd name="connsiteY4" fmla="*/ 5906951 h 5906951"/>
                <a:gd name="connsiteX5" fmla="*/ 0 w 6051793"/>
                <a:gd name="connsiteY5" fmla="*/ 4892366 h 5906951"/>
                <a:gd name="connsiteX6" fmla="*/ 2382 w 6051793"/>
                <a:gd name="connsiteY6" fmla="*/ 1613414 h 5906951"/>
                <a:gd name="connsiteX0" fmla="*/ 2382 w 6051793"/>
                <a:gd name="connsiteY0" fmla="*/ 2557305 h 6850842"/>
                <a:gd name="connsiteX1" fmla="*/ 4494443 w 6051793"/>
                <a:gd name="connsiteY1" fmla="*/ 0 h 6850842"/>
                <a:gd name="connsiteX2" fmla="*/ 6049137 w 6051793"/>
                <a:gd name="connsiteY2" fmla="*/ 943891 h 6850842"/>
                <a:gd name="connsiteX3" fmla="*/ 6051793 w 6051793"/>
                <a:gd name="connsiteY3" fmla="*/ 4269747 h 6850842"/>
                <a:gd name="connsiteX4" fmla="*/ 1780162 w 6051793"/>
                <a:gd name="connsiteY4" fmla="*/ 6850842 h 6850842"/>
                <a:gd name="connsiteX5" fmla="*/ 0 w 6051793"/>
                <a:gd name="connsiteY5" fmla="*/ 5836257 h 6850842"/>
                <a:gd name="connsiteX6" fmla="*/ 2382 w 6051793"/>
                <a:gd name="connsiteY6" fmla="*/ 2557305 h 6850842"/>
                <a:gd name="connsiteX0" fmla="*/ 2382 w 6051793"/>
                <a:gd name="connsiteY0" fmla="*/ 1613414 h 5906951"/>
                <a:gd name="connsiteX1" fmla="*/ 1056476 w 6051793"/>
                <a:gd name="connsiteY1" fmla="*/ 662170 h 5906951"/>
                <a:gd name="connsiteX2" fmla="*/ 6049137 w 6051793"/>
                <a:gd name="connsiteY2" fmla="*/ 0 h 5906951"/>
                <a:gd name="connsiteX3" fmla="*/ 6051793 w 6051793"/>
                <a:gd name="connsiteY3" fmla="*/ 3325856 h 5906951"/>
                <a:gd name="connsiteX4" fmla="*/ 1780162 w 6051793"/>
                <a:gd name="connsiteY4" fmla="*/ 5906951 h 5906951"/>
                <a:gd name="connsiteX5" fmla="*/ 0 w 6051793"/>
                <a:gd name="connsiteY5" fmla="*/ 4892366 h 5906951"/>
                <a:gd name="connsiteX6" fmla="*/ 2382 w 6051793"/>
                <a:gd name="connsiteY6" fmla="*/ 1613414 h 5906951"/>
                <a:gd name="connsiteX0" fmla="*/ 2382 w 6051793"/>
                <a:gd name="connsiteY0" fmla="*/ 951245 h 5244782"/>
                <a:gd name="connsiteX1" fmla="*/ 1056476 w 6051793"/>
                <a:gd name="connsiteY1" fmla="*/ 1 h 5244782"/>
                <a:gd name="connsiteX2" fmla="*/ 2987588 w 6051793"/>
                <a:gd name="connsiteY2" fmla="*/ 1119549 h 5244782"/>
                <a:gd name="connsiteX3" fmla="*/ 6051793 w 6051793"/>
                <a:gd name="connsiteY3" fmla="*/ 2663687 h 5244782"/>
                <a:gd name="connsiteX4" fmla="*/ 1780162 w 6051793"/>
                <a:gd name="connsiteY4" fmla="*/ 5244782 h 5244782"/>
                <a:gd name="connsiteX5" fmla="*/ 0 w 6051793"/>
                <a:gd name="connsiteY5" fmla="*/ 4230197 h 5244782"/>
                <a:gd name="connsiteX6" fmla="*/ 2382 w 6051793"/>
                <a:gd name="connsiteY6" fmla="*/ 951245 h 5244782"/>
                <a:gd name="connsiteX0" fmla="*/ 2382 w 6051793"/>
                <a:gd name="connsiteY0" fmla="*/ 951245 h 5244782"/>
                <a:gd name="connsiteX1" fmla="*/ 1056476 w 6051793"/>
                <a:gd name="connsiteY1" fmla="*/ 1 h 5244782"/>
                <a:gd name="connsiteX2" fmla="*/ 2987588 w 6051793"/>
                <a:gd name="connsiteY2" fmla="*/ 1119549 h 5244782"/>
                <a:gd name="connsiteX3" fmla="*/ 6051793 w 6051793"/>
                <a:gd name="connsiteY3" fmla="*/ 2663687 h 5244782"/>
                <a:gd name="connsiteX4" fmla="*/ 1780162 w 6051793"/>
                <a:gd name="connsiteY4" fmla="*/ 5244782 h 5244782"/>
                <a:gd name="connsiteX5" fmla="*/ 0 w 6051793"/>
                <a:gd name="connsiteY5" fmla="*/ 4230197 h 5244782"/>
                <a:gd name="connsiteX6" fmla="*/ 2382 w 6051793"/>
                <a:gd name="connsiteY6" fmla="*/ 951245 h 5244782"/>
                <a:gd name="connsiteX0" fmla="*/ 2382 w 3040435"/>
                <a:gd name="connsiteY0" fmla="*/ 951245 h 5244782"/>
                <a:gd name="connsiteX1" fmla="*/ 1056476 w 3040435"/>
                <a:gd name="connsiteY1" fmla="*/ 1 h 5244782"/>
                <a:gd name="connsiteX2" fmla="*/ 2987588 w 3040435"/>
                <a:gd name="connsiteY2" fmla="*/ 1119549 h 5244782"/>
                <a:gd name="connsiteX3" fmla="*/ 3040435 w 3040435"/>
                <a:gd name="connsiteY3" fmla="*/ 4445405 h 5244782"/>
                <a:gd name="connsiteX4" fmla="*/ 1780162 w 3040435"/>
                <a:gd name="connsiteY4" fmla="*/ 5244782 h 5244782"/>
                <a:gd name="connsiteX5" fmla="*/ 0 w 3040435"/>
                <a:gd name="connsiteY5" fmla="*/ 4230197 h 5244782"/>
                <a:gd name="connsiteX6" fmla="*/ 2382 w 3040435"/>
                <a:gd name="connsiteY6" fmla="*/ 951245 h 5244782"/>
                <a:gd name="connsiteX0" fmla="*/ 2382 w 3040435"/>
                <a:gd name="connsiteY0" fmla="*/ 499542 h 5244782"/>
                <a:gd name="connsiteX1" fmla="*/ 1056476 w 3040435"/>
                <a:gd name="connsiteY1" fmla="*/ 1 h 5244782"/>
                <a:gd name="connsiteX2" fmla="*/ 2987588 w 3040435"/>
                <a:gd name="connsiteY2" fmla="*/ 1119549 h 5244782"/>
                <a:gd name="connsiteX3" fmla="*/ 3040435 w 3040435"/>
                <a:gd name="connsiteY3" fmla="*/ 4445405 h 5244782"/>
                <a:gd name="connsiteX4" fmla="*/ 1780162 w 3040435"/>
                <a:gd name="connsiteY4" fmla="*/ 5244782 h 5244782"/>
                <a:gd name="connsiteX5" fmla="*/ 0 w 3040435"/>
                <a:gd name="connsiteY5" fmla="*/ 4230197 h 5244782"/>
                <a:gd name="connsiteX6" fmla="*/ 2382 w 3040435"/>
                <a:gd name="connsiteY6" fmla="*/ 499542 h 5244782"/>
                <a:gd name="connsiteX0" fmla="*/ 2382 w 3040435"/>
                <a:gd name="connsiteY0" fmla="*/ 499542 h 5244782"/>
                <a:gd name="connsiteX1" fmla="*/ 1056476 w 3040435"/>
                <a:gd name="connsiteY1" fmla="*/ 1 h 5244782"/>
                <a:gd name="connsiteX2" fmla="*/ 2937397 w 3040435"/>
                <a:gd name="connsiteY2" fmla="*/ 683780 h 5244782"/>
                <a:gd name="connsiteX3" fmla="*/ 3040435 w 3040435"/>
                <a:gd name="connsiteY3" fmla="*/ 4445405 h 5244782"/>
                <a:gd name="connsiteX4" fmla="*/ 1780162 w 3040435"/>
                <a:gd name="connsiteY4" fmla="*/ 5244782 h 5244782"/>
                <a:gd name="connsiteX5" fmla="*/ 0 w 3040435"/>
                <a:gd name="connsiteY5" fmla="*/ 4230197 h 5244782"/>
                <a:gd name="connsiteX6" fmla="*/ 2382 w 3040435"/>
                <a:gd name="connsiteY6" fmla="*/ 499542 h 5244782"/>
                <a:gd name="connsiteX0" fmla="*/ 2382 w 3040435"/>
                <a:gd name="connsiteY0" fmla="*/ 499542 h 5244782"/>
                <a:gd name="connsiteX1" fmla="*/ 1056476 w 3040435"/>
                <a:gd name="connsiteY1" fmla="*/ 1 h 5244782"/>
                <a:gd name="connsiteX2" fmla="*/ 3037779 w 3040435"/>
                <a:gd name="connsiteY2" fmla="*/ 714907 h 5244782"/>
                <a:gd name="connsiteX3" fmla="*/ 3040435 w 3040435"/>
                <a:gd name="connsiteY3" fmla="*/ 4445405 h 5244782"/>
                <a:gd name="connsiteX4" fmla="*/ 1780162 w 3040435"/>
                <a:gd name="connsiteY4" fmla="*/ 5244782 h 5244782"/>
                <a:gd name="connsiteX5" fmla="*/ 0 w 3040435"/>
                <a:gd name="connsiteY5" fmla="*/ 4230197 h 5244782"/>
                <a:gd name="connsiteX6" fmla="*/ 2382 w 3040435"/>
                <a:gd name="connsiteY6" fmla="*/ 499542 h 5244782"/>
                <a:gd name="connsiteX0" fmla="*/ 2382 w 3040435"/>
                <a:gd name="connsiteY0" fmla="*/ 499542 h 4933520"/>
                <a:gd name="connsiteX1" fmla="*/ 1056476 w 3040435"/>
                <a:gd name="connsiteY1" fmla="*/ 1 h 4933520"/>
                <a:gd name="connsiteX2" fmla="*/ 3037779 w 3040435"/>
                <a:gd name="connsiteY2" fmla="*/ 714907 h 4933520"/>
                <a:gd name="connsiteX3" fmla="*/ 3040435 w 3040435"/>
                <a:gd name="connsiteY3" fmla="*/ 4445405 h 4933520"/>
                <a:gd name="connsiteX4" fmla="*/ 1604501 w 3040435"/>
                <a:gd name="connsiteY4" fmla="*/ 4933520 h 4933520"/>
                <a:gd name="connsiteX5" fmla="*/ 0 w 3040435"/>
                <a:gd name="connsiteY5" fmla="*/ 4230197 h 4933520"/>
                <a:gd name="connsiteX6" fmla="*/ 2382 w 3040435"/>
                <a:gd name="connsiteY6" fmla="*/ 499542 h 4933520"/>
                <a:gd name="connsiteX0" fmla="*/ 2383 w 3040435"/>
                <a:gd name="connsiteY0" fmla="*/ 390602 h 4933520"/>
                <a:gd name="connsiteX1" fmla="*/ 1056476 w 3040435"/>
                <a:gd name="connsiteY1" fmla="*/ 1 h 4933520"/>
                <a:gd name="connsiteX2" fmla="*/ 3037779 w 3040435"/>
                <a:gd name="connsiteY2" fmla="*/ 714907 h 4933520"/>
                <a:gd name="connsiteX3" fmla="*/ 3040435 w 3040435"/>
                <a:gd name="connsiteY3" fmla="*/ 4445405 h 4933520"/>
                <a:gd name="connsiteX4" fmla="*/ 1604501 w 3040435"/>
                <a:gd name="connsiteY4" fmla="*/ 4933520 h 4933520"/>
                <a:gd name="connsiteX5" fmla="*/ 0 w 3040435"/>
                <a:gd name="connsiteY5" fmla="*/ 4230197 h 4933520"/>
                <a:gd name="connsiteX6" fmla="*/ 2383 w 3040435"/>
                <a:gd name="connsiteY6" fmla="*/ 390602 h 493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0435" h="4933520">
                  <a:moveTo>
                    <a:pt x="2383" y="390602"/>
                  </a:moveTo>
                  <a:lnTo>
                    <a:pt x="1056476" y="1"/>
                  </a:lnTo>
                  <a:lnTo>
                    <a:pt x="3037779" y="714907"/>
                  </a:lnTo>
                  <a:cubicBezTo>
                    <a:pt x="3038664" y="1958406"/>
                    <a:pt x="3039550" y="3201906"/>
                    <a:pt x="3040435" y="4445405"/>
                  </a:cubicBezTo>
                  <a:lnTo>
                    <a:pt x="1604501" y="4933520"/>
                  </a:lnTo>
                  <a:lnTo>
                    <a:pt x="0" y="4230197"/>
                  </a:lnTo>
                  <a:cubicBezTo>
                    <a:pt x="794" y="2950332"/>
                    <a:pt x="1589" y="1670467"/>
                    <a:pt x="2383" y="390602"/>
                  </a:cubicBezTo>
                  <a:close/>
                </a:path>
              </a:pathLst>
            </a:custGeom>
            <a:gradFill flip="none" rotWithShape="1">
              <a:gsLst>
                <a:gs pos="99000">
                  <a:schemeClr val="tx1">
                    <a:alpha val="0"/>
                  </a:schemeClr>
                </a:gs>
                <a:gs pos="0">
                  <a:schemeClr val="accent4"/>
                </a:gs>
              </a:gsLst>
              <a:lin ang="5400000" scaled="1"/>
              <a:tileRect/>
            </a:gradFill>
            <a:ln w="19050">
              <a:no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defTabSz="914400" fontAlgn="base">
                <a:spcBef>
                  <a:spcPct val="0"/>
                </a:spcBef>
                <a:spcAft>
                  <a:spcPct val="0"/>
                </a:spcAft>
              </a:pPr>
              <a:endParaRPr lang="es-ES_tradnl" sz="600">
                <a:solidFill>
                  <a:srgbClr val="191919"/>
                </a:solidFill>
                <a:latin typeface="IBM Plex Sans" panose="020B0503050203000203" pitchFamily="34" charset="77"/>
              </a:endParaRPr>
            </a:p>
          </p:txBody>
        </p:sp>
        <p:sp>
          <p:nvSpPr>
            <p:cNvPr id="144" name="Freeform 143">
              <a:extLst>
                <a:ext uri="{FF2B5EF4-FFF2-40B4-BE49-F238E27FC236}">
                  <a16:creationId xmlns:a16="http://schemas.microsoft.com/office/drawing/2014/main" id="{80F3F804-2596-634E-946F-70DF67898531}"/>
                </a:ext>
              </a:extLst>
            </p:cNvPr>
            <p:cNvSpPr/>
            <p:nvPr/>
          </p:nvSpPr>
          <p:spPr bwMode="auto">
            <a:xfrm>
              <a:off x="5719069" y="1528295"/>
              <a:ext cx="813027" cy="2164310"/>
            </a:xfrm>
            <a:custGeom>
              <a:avLst/>
              <a:gdLst>
                <a:gd name="connsiteX0" fmla="*/ 0 w 6114554"/>
                <a:gd name="connsiteY0" fmla="*/ 2719347 h 3729162"/>
                <a:gd name="connsiteX1" fmla="*/ 4293705 w 6114554"/>
                <a:gd name="connsiteY1" fmla="*/ 0 h 3729162"/>
                <a:gd name="connsiteX2" fmla="*/ 6114554 w 6114554"/>
                <a:gd name="connsiteY2" fmla="*/ 1152940 h 3729162"/>
                <a:gd name="connsiteX3" fmla="*/ 1789044 w 6114554"/>
                <a:gd name="connsiteY3" fmla="*/ 3729162 h 3729162"/>
                <a:gd name="connsiteX4" fmla="*/ 0 w 6114554"/>
                <a:gd name="connsiteY4" fmla="*/ 2719347 h 3729162"/>
                <a:gd name="connsiteX0" fmla="*/ 0 w 6114554"/>
                <a:gd name="connsiteY0" fmla="*/ 2597101 h 3606916"/>
                <a:gd name="connsiteX1" fmla="*/ 4479519 w 6114554"/>
                <a:gd name="connsiteY1" fmla="*/ 0 h 3606916"/>
                <a:gd name="connsiteX2" fmla="*/ 6114554 w 6114554"/>
                <a:gd name="connsiteY2" fmla="*/ 1030694 h 3606916"/>
                <a:gd name="connsiteX3" fmla="*/ 1789044 w 6114554"/>
                <a:gd name="connsiteY3" fmla="*/ 3606916 h 3606916"/>
                <a:gd name="connsiteX4" fmla="*/ 0 w 6114554"/>
                <a:gd name="connsiteY4" fmla="*/ 2597101 h 3606916"/>
                <a:gd name="connsiteX0" fmla="*/ 0 w 6114554"/>
                <a:gd name="connsiteY0" fmla="*/ 2557982 h 3567797"/>
                <a:gd name="connsiteX1" fmla="*/ 4494188 w 6114554"/>
                <a:gd name="connsiteY1" fmla="*/ 0 h 3567797"/>
                <a:gd name="connsiteX2" fmla="*/ 6114554 w 6114554"/>
                <a:gd name="connsiteY2" fmla="*/ 991575 h 3567797"/>
                <a:gd name="connsiteX3" fmla="*/ 1789044 w 6114554"/>
                <a:gd name="connsiteY3" fmla="*/ 3567797 h 3567797"/>
                <a:gd name="connsiteX4" fmla="*/ 0 w 6114554"/>
                <a:gd name="connsiteY4" fmla="*/ 2557982 h 3567797"/>
                <a:gd name="connsiteX0" fmla="*/ 0 w 6114554"/>
                <a:gd name="connsiteY0" fmla="*/ 2557982 h 5218079"/>
                <a:gd name="connsiteX1" fmla="*/ 4494188 w 6114554"/>
                <a:gd name="connsiteY1" fmla="*/ 0 h 5218079"/>
                <a:gd name="connsiteX2" fmla="*/ 6114554 w 6114554"/>
                <a:gd name="connsiteY2" fmla="*/ 991575 h 5218079"/>
                <a:gd name="connsiteX3" fmla="*/ 19333 w 6114554"/>
                <a:gd name="connsiteY3" fmla="*/ 5218079 h 5218079"/>
                <a:gd name="connsiteX4" fmla="*/ 0 w 6114554"/>
                <a:gd name="connsiteY4" fmla="*/ 2557982 h 5218079"/>
                <a:gd name="connsiteX0" fmla="*/ 0 w 6071126"/>
                <a:gd name="connsiteY0" fmla="*/ 2557982 h 5218079"/>
                <a:gd name="connsiteX1" fmla="*/ 4494188 w 6071126"/>
                <a:gd name="connsiteY1" fmla="*/ 0 h 5218079"/>
                <a:gd name="connsiteX2" fmla="*/ 6071126 w 6071126"/>
                <a:gd name="connsiteY2" fmla="*/ 3651569 h 5218079"/>
                <a:gd name="connsiteX3" fmla="*/ 19333 w 6071126"/>
                <a:gd name="connsiteY3" fmla="*/ 5218079 h 5218079"/>
                <a:gd name="connsiteX4" fmla="*/ 0 w 6071126"/>
                <a:gd name="connsiteY4" fmla="*/ 2557982 h 5218079"/>
                <a:gd name="connsiteX0" fmla="*/ 0 w 6071126"/>
                <a:gd name="connsiteY0" fmla="*/ 2232269 h 4892366"/>
                <a:gd name="connsiteX1" fmla="*/ 6068470 w 6071126"/>
                <a:gd name="connsiteY1" fmla="*/ 0 h 4892366"/>
                <a:gd name="connsiteX2" fmla="*/ 6071126 w 6071126"/>
                <a:gd name="connsiteY2" fmla="*/ 3325856 h 4892366"/>
                <a:gd name="connsiteX3" fmla="*/ 19333 w 6071126"/>
                <a:gd name="connsiteY3" fmla="*/ 4892366 h 4892366"/>
                <a:gd name="connsiteX4" fmla="*/ 0 w 6071126"/>
                <a:gd name="connsiteY4" fmla="*/ 2232269 h 4892366"/>
                <a:gd name="connsiteX0" fmla="*/ 2382 w 6051793"/>
                <a:gd name="connsiteY0" fmla="*/ 1613414 h 4892366"/>
                <a:gd name="connsiteX1" fmla="*/ 6049137 w 6051793"/>
                <a:gd name="connsiteY1" fmla="*/ 0 h 4892366"/>
                <a:gd name="connsiteX2" fmla="*/ 6051793 w 6051793"/>
                <a:gd name="connsiteY2" fmla="*/ 3325856 h 4892366"/>
                <a:gd name="connsiteX3" fmla="*/ 0 w 6051793"/>
                <a:gd name="connsiteY3" fmla="*/ 4892366 h 4892366"/>
                <a:gd name="connsiteX4" fmla="*/ 2382 w 6051793"/>
                <a:gd name="connsiteY4" fmla="*/ 1613414 h 4892366"/>
                <a:gd name="connsiteX0" fmla="*/ 2382 w 6051793"/>
                <a:gd name="connsiteY0" fmla="*/ 1613414 h 4892366"/>
                <a:gd name="connsiteX1" fmla="*/ 6049137 w 6051793"/>
                <a:gd name="connsiteY1" fmla="*/ 0 h 4892366"/>
                <a:gd name="connsiteX2" fmla="*/ 6051793 w 6051793"/>
                <a:gd name="connsiteY2" fmla="*/ 3325856 h 4892366"/>
                <a:gd name="connsiteX3" fmla="*/ 3104731 w 6051793"/>
                <a:gd name="connsiteY3" fmla="*/ 4093812 h 4892366"/>
                <a:gd name="connsiteX4" fmla="*/ 0 w 6051793"/>
                <a:gd name="connsiteY4" fmla="*/ 4892366 h 4892366"/>
                <a:gd name="connsiteX5" fmla="*/ 2382 w 6051793"/>
                <a:gd name="connsiteY5" fmla="*/ 1613414 h 4892366"/>
                <a:gd name="connsiteX0" fmla="*/ 2382 w 6051793"/>
                <a:gd name="connsiteY0" fmla="*/ 1613414 h 5906951"/>
                <a:gd name="connsiteX1" fmla="*/ 6049137 w 6051793"/>
                <a:gd name="connsiteY1" fmla="*/ 0 h 5906951"/>
                <a:gd name="connsiteX2" fmla="*/ 6051793 w 6051793"/>
                <a:gd name="connsiteY2" fmla="*/ 3325856 h 5906951"/>
                <a:gd name="connsiteX3" fmla="*/ 1780162 w 6051793"/>
                <a:gd name="connsiteY3" fmla="*/ 5906951 h 5906951"/>
                <a:gd name="connsiteX4" fmla="*/ 0 w 6051793"/>
                <a:gd name="connsiteY4" fmla="*/ 4892366 h 5906951"/>
                <a:gd name="connsiteX5" fmla="*/ 2382 w 6051793"/>
                <a:gd name="connsiteY5" fmla="*/ 1613414 h 5906951"/>
                <a:gd name="connsiteX0" fmla="*/ 2382 w 6051793"/>
                <a:gd name="connsiteY0" fmla="*/ 1613414 h 5906951"/>
                <a:gd name="connsiteX1" fmla="*/ 2952732 w 6051793"/>
                <a:gd name="connsiteY1" fmla="*/ 836677 h 5906951"/>
                <a:gd name="connsiteX2" fmla="*/ 6049137 w 6051793"/>
                <a:gd name="connsiteY2" fmla="*/ 0 h 5906951"/>
                <a:gd name="connsiteX3" fmla="*/ 6051793 w 6051793"/>
                <a:gd name="connsiteY3" fmla="*/ 3325856 h 5906951"/>
                <a:gd name="connsiteX4" fmla="*/ 1780162 w 6051793"/>
                <a:gd name="connsiteY4" fmla="*/ 5906951 h 5906951"/>
                <a:gd name="connsiteX5" fmla="*/ 0 w 6051793"/>
                <a:gd name="connsiteY5" fmla="*/ 4892366 h 5906951"/>
                <a:gd name="connsiteX6" fmla="*/ 2382 w 6051793"/>
                <a:gd name="connsiteY6" fmla="*/ 1613414 h 5906951"/>
                <a:gd name="connsiteX0" fmla="*/ 2382 w 6051793"/>
                <a:gd name="connsiteY0" fmla="*/ 2557305 h 6850842"/>
                <a:gd name="connsiteX1" fmla="*/ 4494443 w 6051793"/>
                <a:gd name="connsiteY1" fmla="*/ 0 h 6850842"/>
                <a:gd name="connsiteX2" fmla="*/ 6049137 w 6051793"/>
                <a:gd name="connsiteY2" fmla="*/ 943891 h 6850842"/>
                <a:gd name="connsiteX3" fmla="*/ 6051793 w 6051793"/>
                <a:gd name="connsiteY3" fmla="*/ 4269747 h 6850842"/>
                <a:gd name="connsiteX4" fmla="*/ 1780162 w 6051793"/>
                <a:gd name="connsiteY4" fmla="*/ 6850842 h 6850842"/>
                <a:gd name="connsiteX5" fmla="*/ 0 w 6051793"/>
                <a:gd name="connsiteY5" fmla="*/ 5836257 h 6850842"/>
                <a:gd name="connsiteX6" fmla="*/ 2382 w 6051793"/>
                <a:gd name="connsiteY6" fmla="*/ 2557305 h 6850842"/>
                <a:gd name="connsiteX0" fmla="*/ 2382 w 6051793"/>
                <a:gd name="connsiteY0" fmla="*/ 1613414 h 5906951"/>
                <a:gd name="connsiteX1" fmla="*/ 1056476 w 6051793"/>
                <a:gd name="connsiteY1" fmla="*/ 662170 h 5906951"/>
                <a:gd name="connsiteX2" fmla="*/ 6049137 w 6051793"/>
                <a:gd name="connsiteY2" fmla="*/ 0 h 5906951"/>
                <a:gd name="connsiteX3" fmla="*/ 6051793 w 6051793"/>
                <a:gd name="connsiteY3" fmla="*/ 3325856 h 5906951"/>
                <a:gd name="connsiteX4" fmla="*/ 1780162 w 6051793"/>
                <a:gd name="connsiteY4" fmla="*/ 5906951 h 5906951"/>
                <a:gd name="connsiteX5" fmla="*/ 0 w 6051793"/>
                <a:gd name="connsiteY5" fmla="*/ 4892366 h 5906951"/>
                <a:gd name="connsiteX6" fmla="*/ 2382 w 6051793"/>
                <a:gd name="connsiteY6" fmla="*/ 1613414 h 5906951"/>
                <a:gd name="connsiteX0" fmla="*/ 2382 w 6051793"/>
                <a:gd name="connsiteY0" fmla="*/ 951245 h 5244782"/>
                <a:gd name="connsiteX1" fmla="*/ 1056476 w 6051793"/>
                <a:gd name="connsiteY1" fmla="*/ 1 h 5244782"/>
                <a:gd name="connsiteX2" fmla="*/ 2987588 w 6051793"/>
                <a:gd name="connsiteY2" fmla="*/ 1119549 h 5244782"/>
                <a:gd name="connsiteX3" fmla="*/ 6051793 w 6051793"/>
                <a:gd name="connsiteY3" fmla="*/ 2663687 h 5244782"/>
                <a:gd name="connsiteX4" fmla="*/ 1780162 w 6051793"/>
                <a:gd name="connsiteY4" fmla="*/ 5244782 h 5244782"/>
                <a:gd name="connsiteX5" fmla="*/ 0 w 6051793"/>
                <a:gd name="connsiteY5" fmla="*/ 4230197 h 5244782"/>
                <a:gd name="connsiteX6" fmla="*/ 2382 w 6051793"/>
                <a:gd name="connsiteY6" fmla="*/ 951245 h 5244782"/>
                <a:gd name="connsiteX0" fmla="*/ 2382 w 6051793"/>
                <a:gd name="connsiteY0" fmla="*/ 951245 h 5244782"/>
                <a:gd name="connsiteX1" fmla="*/ 1056476 w 6051793"/>
                <a:gd name="connsiteY1" fmla="*/ 1 h 5244782"/>
                <a:gd name="connsiteX2" fmla="*/ 2987588 w 6051793"/>
                <a:gd name="connsiteY2" fmla="*/ 1119549 h 5244782"/>
                <a:gd name="connsiteX3" fmla="*/ 6051793 w 6051793"/>
                <a:gd name="connsiteY3" fmla="*/ 2663687 h 5244782"/>
                <a:gd name="connsiteX4" fmla="*/ 1780162 w 6051793"/>
                <a:gd name="connsiteY4" fmla="*/ 5244782 h 5244782"/>
                <a:gd name="connsiteX5" fmla="*/ 0 w 6051793"/>
                <a:gd name="connsiteY5" fmla="*/ 4230197 h 5244782"/>
                <a:gd name="connsiteX6" fmla="*/ 2382 w 6051793"/>
                <a:gd name="connsiteY6" fmla="*/ 951245 h 5244782"/>
                <a:gd name="connsiteX0" fmla="*/ 2382 w 3040435"/>
                <a:gd name="connsiteY0" fmla="*/ 951245 h 5244782"/>
                <a:gd name="connsiteX1" fmla="*/ 1056476 w 3040435"/>
                <a:gd name="connsiteY1" fmla="*/ 1 h 5244782"/>
                <a:gd name="connsiteX2" fmla="*/ 2987588 w 3040435"/>
                <a:gd name="connsiteY2" fmla="*/ 1119549 h 5244782"/>
                <a:gd name="connsiteX3" fmla="*/ 3040435 w 3040435"/>
                <a:gd name="connsiteY3" fmla="*/ 4445405 h 5244782"/>
                <a:gd name="connsiteX4" fmla="*/ 1780162 w 3040435"/>
                <a:gd name="connsiteY4" fmla="*/ 5244782 h 5244782"/>
                <a:gd name="connsiteX5" fmla="*/ 0 w 3040435"/>
                <a:gd name="connsiteY5" fmla="*/ 4230197 h 5244782"/>
                <a:gd name="connsiteX6" fmla="*/ 2382 w 3040435"/>
                <a:gd name="connsiteY6" fmla="*/ 951245 h 5244782"/>
                <a:gd name="connsiteX0" fmla="*/ 2382 w 3040435"/>
                <a:gd name="connsiteY0" fmla="*/ 499542 h 5244782"/>
                <a:gd name="connsiteX1" fmla="*/ 1056476 w 3040435"/>
                <a:gd name="connsiteY1" fmla="*/ 1 h 5244782"/>
                <a:gd name="connsiteX2" fmla="*/ 2987588 w 3040435"/>
                <a:gd name="connsiteY2" fmla="*/ 1119549 h 5244782"/>
                <a:gd name="connsiteX3" fmla="*/ 3040435 w 3040435"/>
                <a:gd name="connsiteY3" fmla="*/ 4445405 h 5244782"/>
                <a:gd name="connsiteX4" fmla="*/ 1780162 w 3040435"/>
                <a:gd name="connsiteY4" fmla="*/ 5244782 h 5244782"/>
                <a:gd name="connsiteX5" fmla="*/ 0 w 3040435"/>
                <a:gd name="connsiteY5" fmla="*/ 4230197 h 5244782"/>
                <a:gd name="connsiteX6" fmla="*/ 2382 w 3040435"/>
                <a:gd name="connsiteY6" fmla="*/ 499542 h 5244782"/>
                <a:gd name="connsiteX0" fmla="*/ 2382 w 3040435"/>
                <a:gd name="connsiteY0" fmla="*/ 499542 h 5244782"/>
                <a:gd name="connsiteX1" fmla="*/ 1056476 w 3040435"/>
                <a:gd name="connsiteY1" fmla="*/ 1 h 5244782"/>
                <a:gd name="connsiteX2" fmla="*/ 2937397 w 3040435"/>
                <a:gd name="connsiteY2" fmla="*/ 683780 h 5244782"/>
                <a:gd name="connsiteX3" fmla="*/ 3040435 w 3040435"/>
                <a:gd name="connsiteY3" fmla="*/ 4445405 h 5244782"/>
                <a:gd name="connsiteX4" fmla="*/ 1780162 w 3040435"/>
                <a:gd name="connsiteY4" fmla="*/ 5244782 h 5244782"/>
                <a:gd name="connsiteX5" fmla="*/ 0 w 3040435"/>
                <a:gd name="connsiteY5" fmla="*/ 4230197 h 5244782"/>
                <a:gd name="connsiteX6" fmla="*/ 2382 w 3040435"/>
                <a:gd name="connsiteY6" fmla="*/ 499542 h 5244782"/>
                <a:gd name="connsiteX0" fmla="*/ 2382 w 3040435"/>
                <a:gd name="connsiteY0" fmla="*/ 499542 h 5244782"/>
                <a:gd name="connsiteX1" fmla="*/ 1056476 w 3040435"/>
                <a:gd name="connsiteY1" fmla="*/ 1 h 5244782"/>
                <a:gd name="connsiteX2" fmla="*/ 3037779 w 3040435"/>
                <a:gd name="connsiteY2" fmla="*/ 714907 h 5244782"/>
                <a:gd name="connsiteX3" fmla="*/ 3040435 w 3040435"/>
                <a:gd name="connsiteY3" fmla="*/ 4445405 h 5244782"/>
                <a:gd name="connsiteX4" fmla="*/ 1780162 w 3040435"/>
                <a:gd name="connsiteY4" fmla="*/ 5244782 h 5244782"/>
                <a:gd name="connsiteX5" fmla="*/ 0 w 3040435"/>
                <a:gd name="connsiteY5" fmla="*/ 4230197 h 5244782"/>
                <a:gd name="connsiteX6" fmla="*/ 2382 w 3040435"/>
                <a:gd name="connsiteY6" fmla="*/ 499542 h 5244782"/>
                <a:gd name="connsiteX0" fmla="*/ 2382 w 3040435"/>
                <a:gd name="connsiteY0" fmla="*/ 499542 h 4933520"/>
                <a:gd name="connsiteX1" fmla="*/ 1056476 w 3040435"/>
                <a:gd name="connsiteY1" fmla="*/ 1 h 4933520"/>
                <a:gd name="connsiteX2" fmla="*/ 3037779 w 3040435"/>
                <a:gd name="connsiteY2" fmla="*/ 714907 h 4933520"/>
                <a:gd name="connsiteX3" fmla="*/ 3040435 w 3040435"/>
                <a:gd name="connsiteY3" fmla="*/ 4445405 h 4933520"/>
                <a:gd name="connsiteX4" fmla="*/ 1604501 w 3040435"/>
                <a:gd name="connsiteY4" fmla="*/ 4933520 h 4933520"/>
                <a:gd name="connsiteX5" fmla="*/ 0 w 3040435"/>
                <a:gd name="connsiteY5" fmla="*/ 4230197 h 4933520"/>
                <a:gd name="connsiteX6" fmla="*/ 2382 w 3040435"/>
                <a:gd name="connsiteY6" fmla="*/ 499542 h 4933520"/>
                <a:gd name="connsiteX0" fmla="*/ 2383 w 3040435"/>
                <a:gd name="connsiteY0" fmla="*/ 390602 h 4933520"/>
                <a:gd name="connsiteX1" fmla="*/ 1056476 w 3040435"/>
                <a:gd name="connsiteY1" fmla="*/ 1 h 4933520"/>
                <a:gd name="connsiteX2" fmla="*/ 3037779 w 3040435"/>
                <a:gd name="connsiteY2" fmla="*/ 714907 h 4933520"/>
                <a:gd name="connsiteX3" fmla="*/ 3040435 w 3040435"/>
                <a:gd name="connsiteY3" fmla="*/ 4445405 h 4933520"/>
                <a:gd name="connsiteX4" fmla="*/ 1604501 w 3040435"/>
                <a:gd name="connsiteY4" fmla="*/ 4933520 h 4933520"/>
                <a:gd name="connsiteX5" fmla="*/ 0 w 3040435"/>
                <a:gd name="connsiteY5" fmla="*/ 4230197 h 4933520"/>
                <a:gd name="connsiteX6" fmla="*/ 2383 w 3040435"/>
                <a:gd name="connsiteY6" fmla="*/ 390602 h 493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0435" h="4933520">
                  <a:moveTo>
                    <a:pt x="2383" y="390602"/>
                  </a:moveTo>
                  <a:lnTo>
                    <a:pt x="1056476" y="1"/>
                  </a:lnTo>
                  <a:lnTo>
                    <a:pt x="3037779" y="714907"/>
                  </a:lnTo>
                  <a:cubicBezTo>
                    <a:pt x="3038664" y="1958406"/>
                    <a:pt x="3039550" y="3201906"/>
                    <a:pt x="3040435" y="4445405"/>
                  </a:cubicBezTo>
                  <a:lnTo>
                    <a:pt x="1604501" y="4933520"/>
                  </a:lnTo>
                  <a:lnTo>
                    <a:pt x="0" y="4230197"/>
                  </a:lnTo>
                  <a:cubicBezTo>
                    <a:pt x="794" y="2950332"/>
                    <a:pt x="1589" y="1670467"/>
                    <a:pt x="2383" y="390602"/>
                  </a:cubicBezTo>
                  <a:close/>
                </a:path>
              </a:pathLst>
            </a:custGeom>
            <a:gradFill flip="none" rotWithShape="1">
              <a:gsLst>
                <a:gs pos="99000">
                  <a:schemeClr val="tx1">
                    <a:alpha val="0"/>
                  </a:schemeClr>
                </a:gs>
                <a:gs pos="0">
                  <a:schemeClr val="accent4"/>
                </a:gs>
              </a:gsLst>
              <a:lin ang="5400000" scaled="1"/>
              <a:tileRect/>
            </a:gradFill>
            <a:ln w="19050">
              <a:no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defTabSz="914400" fontAlgn="base">
                <a:spcBef>
                  <a:spcPct val="0"/>
                </a:spcBef>
                <a:spcAft>
                  <a:spcPct val="0"/>
                </a:spcAft>
              </a:pPr>
              <a:endParaRPr lang="es-ES_tradnl" sz="600">
                <a:solidFill>
                  <a:srgbClr val="191919"/>
                </a:solidFill>
                <a:latin typeface="IBM Plex Sans" panose="020B0503050203000203" pitchFamily="34" charset="77"/>
              </a:endParaRPr>
            </a:p>
          </p:txBody>
        </p:sp>
        <p:sp>
          <p:nvSpPr>
            <p:cNvPr id="143" name="Freeform 142">
              <a:extLst>
                <a:ext uri="{FF2B5EF4-FFF2-40B4-BE49-F238E27FC236}">
                  <a16:creationId xmlns:a16="http://schemas.microsoft.com/office/drawing/2014/main" id="{81F17F9E-82AC-1845-92D9-0ED57DEFC049}"/>
                </a:ext>
              </a:extLst>
            </p:cNvPr>
            <p:cNvSpPr/>
            <p:nvPr/>
          </p:nvSpPr>
          <p:spPr bwMode="auto">
            <a:xfrm>
              <a:off x="5354645" y="1730982"/>
              <a:ext cx="813027" cy="2186928"/>
            </a:xfrm>
            <a:custGeom>
              <a:avLst/>
              <a:gdLst>
                <a:gd name="connsiteX0" fmla="*/ 0 w 6114554"/>
                <a:gd name="connsiteY0" fmla="*/ 2719347 h 3729162"/>
                <a:gd name="connsiteX1" fmla="*/ 4293705 w 6114554"/>
                <a:gd name="connsiteY1" fmla="*/ 0 h 3729162"/>
                <a:gd name="connsiteX2" fmla="*/ 6114554 w 6114554"/>
                <a:gd name="connsiteY2" fmla="*/ 1152940 h 3729162"/>
                <a:gd name="connsiteX3" fmla="*/ 1789044 w 6114554"/>
                <a:gd name="connsiteY3" fmla="*/ 3729162 h 3729162"/>
                <a:gd name="connsiteX4" fmla="*/ 0 w 6114554"/>
                <a:gd name="connsiteY4" fmla="*/ 2719347 h 3729162"/>
                <a:gd name="connsiteX0" fmla="*/ 0 w 6114554"/>
                <a:gd name="connsiteY0" fmla="*/ 2597101 h 3606916"/>
                <a:gd name="connsiteX1" fmla="*/ 4479519 w 6114554"/>
                <a:gd name="connsiteY1" fmla="*/ 0 h 3606916"/>
                <a:gd name="connsiteX2" fmla="*/ 6114554 w 6114554"/>
                <a:gd name="connsiteY2" fmla="*/ 1030694 h 3606916"/>
                <a:gd name="connsiteX3" fmla="*/ 1789044 w 6114554"/>
                <a:gd name="connsiteY3" fmla="*/ 3606916 h 3606916"/>
                <a:gd name="connsiteX4" fmla="*/ 0 w 6114554"/>
                <a:gd name="connsiteY4" fmla="*/ 2597101 h 3606916"/>
                <a:gd name="connsiteX0" fmla="*/ 0 w 6114554"/>
                <a:gd name="connsiteY0" fmla="*/ 2557982 h 3567797"/>
                <a:gd name="connsiteX1" fmla="*/ 4494188 w 6114554"/>
                <a:gd name="connsiteY1" fmla="*/ 0 h 3567797"/>
                <a:gd name="connsiteX2" fmla="*/ 6114554 w 6114554"/>
                <a:gd name="connsiteY2" fmla="*/ 991575 h 3567797"/>
                <a:gd name="connsiteX3" fmla="*/ 1789044 w 6114554"/>
                <a:gd name="connsiteY3" fmla="*/ 3567797 h 3567797"/>
                <a:gd name="connsiteX4" fmla="*/ 0 w 6114554"/>
                <a:gd name="connsiteY4" fmla="*/ 2557982 h 3567797"/>
                <a:gd name="connsiteX0" fmla="*/ 0 w 6114554"/>
                <a:gd name="connsiteY0" fmla="*/ 2557982 h 5218079"/>
                <a:gd name="connsiteX1" fmla="*/ 4494188 w 6114554"/>
                <a:gd name="connsiteY1" fmla="*/ 0 h 5218079"/>
                <a:gd name="connsiteX2" fmla="*/ 6114554 w 6114554"/>
                <a:gd name="connsiteY2" fmla="*/ 991575 h 5218079"/>
                <a:gd name="connsiteX3" fmla="*/ 19333 w 6114554"/>
                <a:gd name="connsiteY3" fmla="*/ 5218079 h 5218079"/>
                <a:gd name="connsiteX4" fmla="*/ 0 w 6114554"/>
                <a:gd name="connsiteY4" fmla="*/ 2557982 h 5218079"/>
                <a:gd name="connsiteX0" fmla="*/ 0 w 6071126"/>
                <a:gd name="connsiteY0" fmla="*/ 2557982 h 5218079"/>
                <a:gd name="connsiteX1" fmla="*/ 4494188 w 6071126"/>
                <a:gd name="connsiteY1" fmla="*/ 0 h 5218079"/>
                <a:gd name="connsiteX2" fmla="*/ 6071126 w 6071126"/>
                <a:gd name="connsiteY2" fmla="*/ 3651569 h 5218079"/>
                <a:gd name="connsiteX3" fmla="*/ 19333 w 6071126"/>
                <a:gd name="connsiteY3" fmla="*/ 5218079 h 5218079"/>
                <a:gd name="connsiteX4" fmla="*/ 0 w 6071126"/>
                <a:gd name="connsiteY4" fmla="*/ 2557982 h 5218079"/>
                <a:gd name="connsiteX0" fmla="*/ 0 w 6071126"/>
                <a:gd name="connsiteY0" fmla="*/ 2232269 h 4892366"/>
                <a:gd name="connsiteX1" fmla="*/ 6068470 w 6071126"/>
                <a:gd name="connsiteY1" fmla="*/ 0 h 4892366"/>
                <a:gd name="connsiteX2" fmla="*/ 6071126 w 6071126"/>
                <a:gd name="connsiteY2" fmla="*/ 3325856 h 4892366"/>
                <a:gd name="connsiteX3" fmla="*/ 19333 w 6071126"/>
                <a:gd name="connsiteY3" fmla="*/ 4892366 h 4892366"/>
                <a:gd name="connsiteX4" fmla="*/ 0 w 6071126"/>
                <a:gd name="connsiteY4" fmla="*/ 2232269 h 4892366"/>
                <a:gd name="connsiteX0" fmla="*/ 2382 w 6051793"/>
                <a:gd name="connsiteY0" fmla="*/ 1613414 h 4892366"/>
                <a:gd name="connsiteX1" fmla="*/ 6049137 w 6051793"/>
                <a:gd name="connsiteY1" fmla="*/ 0 h 4892366"/>
                <a:gd name="connsiteX2" fmla="*/ 6051793 w 6051793"/>
                <a:gd name="connsiteY2" fmla="*/ 3325856 h 4892366"/>
                <a:gd name="connsiteX3" fmla="*/ 0 w 6051793"/>
                <a:gd name="connsiteY3" fmla="*/ 4892366 h 4892366"/>
                <a:gd name="connsiteX4" fmla="*/ 2382 w 6051793"/>
                <a:gd name="connsiteY4" fmla="*/ 1613414 h 4892366"/>
                <a:gd name="connsiteX0" fmla="*/ 2382 w 6051793"/>
                <a:gd name="connsiteY0" fmla="*/ 1613414 h 4892366"/>
                <a:gd name="connsiteX1" fmla="*/ 6049137 w 6051793"/>
                <a:gd name="connsiteY1" fmla="*/ 0 h 4892366"/>
                <a:gd name="connsiteX2" fmla="*/ 6051793 w 6051793"/>
                <a:gd name="connsiteY2" fmla="*/ 3325856 h 4892366"/>
                <a:gd name="connsiteX3" fmla="*/ 3104731 w 6051793"/>
                <a:gd name="connsiteY3" fmla="*/ 4093812 h 4892366"/>
                <a:gd name="connsiteX4" fmla="*/ 0 w 6051793"/>
                <a:gd name="connsiteY4" fmla="*/ 4892366 h 4892366"/>
                <a:gd name="connsiteX5" fmla="*/ 2382 w 6051793"/>
                <a:gd name="connsiteY5" fmla="*/ 1613414 h 4892366"/>
                <a:gd name="connsiteX0" fmla="*/ 2382 w 6051793"/>
                <a:gd name="connsiteY0" fmla="*/ 1613414 h 5906951"/>
                <a:gd name="connsiteX1" fmla="*/ 6049137 w 6051793"/>
                <a:gd name="connsiteY1" fmla="*/ 0 h 5906951"/>
                <a:gd name="connsiteX2" fmla="*/ 6051793 w 6051793"/>
                <a:gd name="connsiteY2" fmla="*/ 3325856 h 5906951"/>
                <a:gd name="connsiteX3" fmla="*/ 1780162 w 6051793"/>
                <a:gd name="connsiteY3" fmla="*/ 5906951 h 5906951"/>
                <a:gd name="connsiteX4" fmla="*/ 0 w 6051793"/>
                <a:gd name="connsiteY4" fmla="*/ 4892366 h 5906951"/>
                <a:gd name="connsiteX5" fmla="*/ 2382 w 6051793"/>
                <a:gd name="connsiteY5" fmla="*/ 1613414 h 5906951"/>
                <a:gd name="connsiteX0" fmla="*/ 2382 w 6051793"/>
                <a:gd name="connsiteY0" fmla="*/ 1613414 h 5906951"/>
                <a:gd name="connsiteX1" fmla="*/ 2952732 w 6051793"/>
                <a:gd name="connsiteY1" fmla="*/ 836677 h 5906951"/>
                <a:gd name="connsiteX2" fmla="*/ 6049137 w 6051793"/>
                <a:gd name="connsiteY2" fmla="*/ 0 h 5906951"/>
                <a:gd name="connsiteX3" fmla="*/ 6051793 w 6051793"/>
                <a:gd name="connsiteY3" fmla="*/ 3325856 h 5906951"/>
                <a:gd name="connsiteX4" fmla="*/ 1780162 w 6051793"/>
                <a:gd name="connsiteY4" fmla="*/ 5906951 h 5906951"/>
                <a:gd name="connsiteX5" fmla="*/ 0 w 6051793"/>
                <a:gd name="connsiteY5" fmla="*/ 4892366 h 5906951"/>
                <a:gd name="connsiteX6" fmla="*/ 2382 w 6051793"/>
                <a:gd name="connsiteY6" fmla="*/ 1613414 h 5906951"/>
                <a:gd name="connsiteX0" fmla="*/ 2382 w 6051793"/>
                <a:gd name="connsiteY0" fmla="*/ 2557305 h 6850842"/>
                <a:gd name="connsiteX1" fmla="*/ 4494443 w 6051793"/>
                <a:gd name="connsiteY1" fmla="*/ 0 h 6850842"/>
                <a:gd name="connsiteX2" fmla="*/ 6049137 w 6051793"/>
                <a:gd name="connsiteY2" fmla="*/ 943891 h 6850842"/>
                <a:gd name="connsiteX3" fmla="*/ 6051793 w 6051793"/>
                <a:gd name="connsiteY3" fmla="*/ 4269747 h 6850842"/>
                <a:gd name="connsiteX4" fmla="*/ 1780162 w 6051793"/>
                <a:gd name="connsiteY4" fmla="*/ 6850842 h 6850842"/>
                <a:gd name="connsiteX5" fmla="*/ 0 w 6051793"/>
                <a:gd name="connsiteY5" fmla="*/ 5836257 h 6850842"/>
                <a:gd name="connsiteX6" fmla="*/ 2382 w 6051793"/>
                <a:gd name="connsiteY6" fmla="*/ 2557305 h 6850842"/>
                <a:gd name="connsiteX0" fmla="*/ 2382 w 6051793"/>
                <a:gd name="connsiteY0" fmla="*/ 1613414 h 5906951"/>
                <a:gd name="connsiteX1" fmla="*/ 1056476 w 6051793"/>
                <a:gd name="connsiteY1" fmla="*/ 662170 h 5906951"/>
                <a:gd name="connsiteX2" fmla="*/ 6049137 w 6051793"/>
                <a:gd name="connsiteY2" fmla="*/ 0 h 5906951"/>
                <a:gd name="connsiteX3" fmla="*/ 6051793 w 6051793"/>
                <a:gd name="connsiteY3" fmla="*/ 3325856 h 5906951"/>
                <a:gd name="connsiteX4" fmla="*/ 1780162 w 6051793"/>
                <a:gd name="connsiteY4" fmla="*/ 5906951 h 5906951"/>
                <a:gd name="connsiteX5" fmla="*/ 0 w 6051793"/>
                <a:gd name="connsiteY5" fmla="*/ 4892366 h 5906951"/>
                <a:gd name="connsiteX6" fmla="*/ 2382 w 6051793"/>
                <a:gd name="connsiteY6" fmla="*/ 1613414 h 5906951"/>
                <a:gd name="connsiteX0" fmla="*/ 2382 w 6051793"/>
                <a:gd name="connsiteY0" fmla="*/ 951245 h 5244782"/>
                <a:gd name="connsiteX1" fmla="*/ 1056476 w 6051793"/>
                <a:gd name="connsiteY1" fmla="*/ 1 h 5244782"/>
                <a:gd name="connsiteX2" fmla="*/ 2987588 w 6051793"/>
                <a:gd name="connsiteY2" fmla="*/ 1119549 h 5244782"/>
                <a:gd name="connsiteX3" fmla="*/ 6051793 w 6051793"/>
                <a:gd name="connsiteY3" fmla="*/ 2663687 h 5244782"/>
                <a:gd name="connsiteX4" fmla="*/ 1780162 w 6051793"/>
                <a:gd name="connsiteY4" fmla="*/ 5244782 h 5244782"/>
                <a:gd name="connsiteX5" fmla="*/ 0 w 6051793"/>
                <a:gd name="connsiteY5" fmla="*/ 4230197 h 5244782"/>
                <a:gd name="connsiteX6" fmla="*/ 2382 w 6051793"/>
                <a:gd name="connsiteY6" fmla="*/ 951245 h 5244782"/>
                <a:gd name="connsiteX0" fmla="*/ 2382 w 6051793"/>
                <a:gd name="connsiteY0" fmla="*/ 951245 h 5244782"/>
                <a:gd name="connsiteX1" fmla="*/ 1056476 w 6051793"/>
                <a:gd name="connsiteY1" fmla="*/ 1 h 5244782"/>
                <a:gd name="connsiteX2" fmla="*/ 2987588 w 6051793"/>
                <a:gd name="connsiteY2" fmla="*/ 1119549 h 5244782"/>
                <a:gd name="connsiteX3" fmla="*/ 6051793 w 6051793"/>
                <a:gd name="connsiteY3" fmla="*/ 2663687 h 5244782"/>
                <a:gd name="connsiteX4" fmla="*/ 1780162 w 6051793"/>
                <a:gd name="connsiteY4" fmla="*/ 5244782 h 5244782"/>
                <a:gd name="connsiteX5" fmla="*/ 0 w 6051793"/>
                <a:gd name="connsiteY5" fmla="*/ 4230197 h 5244782"/>
                <a:gd name="connsiteX6" fmla="*/ 2382 w 6051793"/>
                <a:gd name="connsiteY6" fmla="*/ 951245 h 5244782"/>
                <a:gd name="connsiteX0" fmla="*/ 2382 w 3040435"/>
                <a:gd name="connsiteY0" fmla="*/ 951245 h 5244782"/>
                <a:gd name="connsiteX1" fmla="*/ 1056476 w 3040435"/>
                <a:gd name="connsiteY1" fmla="*/ 1 h 5244782"/>
                <a:gd name="connsiteX2" fmla="*/ 2987588 w 3040435"/>
                <a:gd name="connsiteY2" fmla="*/ 1119549 h 5244782"/>
                <a:gd name="connsiteX3" fmla="*/ 3040435 w 3040435"/>
                <a:gd name="connsiteY3" fmla="*/ 4445405 h 5244782"/>
                <a:gd name="connsiteX4" fmla="*/ 1780162 w 3040435"/>
                <a:gd name="connsiteY4" fmla="*/ 5244782 h 5244782"/>
                <a:gd name="connsiteX5" fmla="*/ 0 w 3040435"/>
                <a:gd name="connsiteY5" fmla="*/ 4230197 h 5244782"/>
                <a:gd name="connsiteX6" fmla="*/ 2382 w 3040435"/>
                <a:gd name="connsiteY6" fmla="*/ 951245 h 5244782"/>
                <a:gd name="connsiteX0" fmla="*/ 2382 w 3040435"/>
                <a:gd name="connsiteY0" fmla="*/ 499542 h 5244782"/>
                <a:gd name="connsiteX1" fmla="*/ 1056476 w 3040435"/>
                <a:gd name="connsiteY1" fmla="*/ 1 h 5244782"/>
                <a:gd name="connsiteX2" fmla="*/ 2987588 w 3040435"/>
                <a:gd name="connsiteY2" fmla="*/ 1119549 h 5244782"/>
                <a:gd name="connsiteX3" fmla="*/ 3040435 w 3040435"/>
                <a:gd name="connsiteY3" fmla="*/ 4445405 h 5244782"/>
                <a:gd name="connsiteX4" fmla="*/ 1780162 w 3040435"/>
                <a:gd name="connsiteY4" fmla="*/ 5244782 h 5244782"/>
                <a:gd name="connsiteX5" fmla="*/ 0 w 3040435"/>
                <a:gd name="connsiteY5" fmla="*/ 4230197 h 5244782"/>
                <a:gd name="connsiteX6" fmla="*/ 2382 w 3040435"/>
                <a:gd name="connsiteY6" fmla="*/ 499542 h 5244782"/>
                <a:gd name="connsiteX0" fmla="*/ 2382 w 3040435"/>
                <a:gd name="connsiteY0" fmla="*/ 499542 h 5244782"/>
                <a:gd name="connsiteX1" fmla="*/ 1056476 w 3040435"/>
                <a:gd name="connsiteY1" fmla="*/ 1 h 5244782"/>
                <a:gd name="connsiteX2" fmla="*/ 2937397 w 3040435"/>
                <a:gd name="connsiteY2" fmla="*/ 683780 h 5244782"/>
                <a:gd name="connsiteX3" fmla="*/ 3040435 w 3040435"/>
                <a:gd name="connsiteY3" fmla="*/ 4445405 h 5244782"/>
                <a:gd name="connsiteX4" fmla="*/ 1780162 w 3040435"/>
                <a:gd name="connsiteY4" fmla="*/ 5244782 h 5244782"/>
                <a:gd name="connsiteX5" fmla="*/ 0 w 3040435"/>
                <a:gd name="connsiteY5" fmla="*/ 4230197 h 5244782"/>
                <a:gd name="connsiteX6" fmla="*/ 2382 w 3040435"/>
                <a:gd name="connsiteY6" fmla="*/ 499542 h 5244782"/>
                <a:gd name="connsiteX0" fmla="*/ 2382 w 3040435"/>
                <a:gd name="connsiteY0" fmla="*/ 499542 h 5244782"/>
                <a:gd name="connsiteX1" fmla="*/ 1056476 w 3040435"/>
                <a:gd name="connsiteY1" fmla="*/ 1 h 5244782"/>
                <a:gd name="connsiteX2" fmla="*/ 3037779 w 3040435"/>
                <a:gd name="connsiteY2" fmla="*/ 714907 h 5244782"/>
                <a:gd name="connsiteX3" fmla="*/ 3040435 w 3040435"/>
                <a:gd name="connsiteY3" fmla="*/ 4445405 h 5244782"/>
                <a:gd name="connsiteX4" fmla="*/ 1780162 w 3040435"/>
                <a:gd name="connsiteY4" fmla="*/ 5244782 h 5244782"/>
                <a:gd name="connsiteX5" fmla="*/ 0 w 3040435"/>
                <a:gd name="connsiteY5" fmla="*/ 4230197 h 5244782"/>
                <a:gd name="connsiteX6" fmla="*/ 2382 w 3040435"/>
                <a:gd name="connsiteY6" fmla="*/ 499542 h 5244782"/>
                <a:gd name="connsiteX0" fmla="*/ 2382 w 3040435"/>
                <a:gd name="connsiteY0" fmla="*/ 499542 h 4933520"/>
                <a:gd name="connsiteX1" fmla="*/ 1056476 w 3040435"/>
                <a:gd name="connsiteY1" fmla="*/ 1 h 4933520"/>
                <a:gd name="connsiteX2" fmla="*/ 3037779 w 3040435"/>
                <a:gd name="connsiteY2" fmla="*/ 714907 h 4933520"/>
                <a:gd name="connsiteX3" fmla="*/ 3040435 w 3040435"/>
                <a:gd name="connsiteY3" fmla="*/ 4445405 h 4933520"/>
                <a:gd name="connsiteX4" fmla="*/ 1604501 w 3040435"/>
                <a:gd name="connsiteY4" fmla="*/ 4933520 h 4933520"/>
                <a:gd name="connsiteX5" fmla="*/ 0 w 3040435"/>
                <a:gd name="connsiteY5" fmla="*/ 4230197 h 4933520"/>
                <a:gd name="connsiteX6" fmla="*/ 2382 w 3040435"/>
                <a:gd name="connsiteY6" fmla="*/ 499542 h 4933520"/>
                <a:gd name="connsiteX0" fmla="*/ 2383 w 3040435"/>
                <a:gd name="connsiteY0" fmla="*/ 306198 h 4933520"/>
                <a:gd name="connsiteX1" fmla="*/ 1056476 w 3040435"/>
                <a:gd name="connsiteY1" fmla="*/ 1 h 4933520"/>
                <a:gd name="connsiteX2" fmla="*/ 3037779 w 3040435"/>
                <a:gd name="connsiteY2" fmla="*/ 714907 h 4933520"/>
                <a:gd name="connsiteX3" fmla="*/ 3040435 w 3040435"/>
                <a:gd name="connsiteY3" fmla="*/ 4445405 h 4933520"/>
                <a:gd name="connsiteX4" fmla="*/ 1604501 w 3040435"/>
                <a:gd name="connsiteY4" fmla="*/ 4933520 h 4933520"/>
                <a:gd name="connsiteX5" fmla="*/ 0 w 3040435"/>
                <a:gd name="connsiteY5" fmla="*/ 4230197 h 4933520"/>
                <a:gd name="connsiteX6" fmla="*/ 2383 w 3040435"/>
                <a:gd name="connsiteY6" fmla="*/ 306198 h 4933520"/>
                <a:gd name="connsiteX0" fmla="*/ 2383 w 3040435"/>
                <a:gd name="connsiteY0" fmla="*/ 267527 h 4933520"/>
                <a:gd name="connsiteX1" fmla="*/ 1056476 w 3040435"/>
                <a:gd name="connsiteY1" fmla="*/ 1 h 4933520"/>
                <a:gd name="connsiteX2" fmla="*/ 3037779 w 3040435"/>
                <a:gd name="connsiteY2" fmla="*/ 714907 h 4933520"/>
                <a:gd name="connsiteX3" fmla="*/ 3040435 w 3040435"/>
                <a:gd name="connsiteY3" fmla="*/ 4445405 h 4933520"/>
                <a:gd name="connsiteX4" fmla="*/ 1604501 w 3040435"/>
                <a:gd name="connsiteY4" fmla="*/ 4933520 h 4933520"/>
                <a:gd name="connsiteX5" fmla="*/ 0 w 3040435"/>
                <a:gd name="connsiteY5" fmla="*/ 4230197 h 4933520"/>
                <a:gd name="connsiteX6" fmla="*/ 2383 w 3040435"/>
                <a:gd name="connsiteY6" fmla="*/ 267527 h 4933520"/>
                <a:gd name="connsiteX0" fmla="*/ 2383 w 3040435"/>
                <a:gd name="connsiteY0" fmla="*/ 319085 h 4985078"/>
                <a:gd name="connsiteX1" fmla="*/ 949210 w 3040435"/>
                <a:gd name="connsiteY1" fmla="*/ 0 h 4985078"/>
                <a:gd name="connsiteX2" fmla="*/ 3037779 w 3040435"/>
                <a:gd name="connsiteY2" fmla="*/ 766465 h 4985078"/>
                <a:gd name="connsiteX3" fmla="*/ 3040435 w 3040435"/>
                <a:gd name="connsiteY3" fmla="*/ 4496963 h 4985078"/>
                <a:gd name="connsiteX4" fmla="*/ 1604501 w 3040435"/>
                <a:gd name="connsiteY4" fmla="*/ 4985078 h 4985078"/>
                <a:gd name="connsiteX5" fmla="*/ 0 w 3040435"/>
                <a:gd name="connsiteY5" fmla="*/ 4281755 h 4985078"/>
                <a:gd name="connsiteX6" fmla="*/ 2383 w 3040435"/>
                <a:gd name="connsiteY6" fmla="*/ 319085 h 498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0435" h="4985078">
                  <a:moveTo>
                    <a:pt x="2383" y="319085"/>
                  </a:moveTo>
                  <a:lnTo>
                    <a:pt x="949210" y="0"/>
                  </a:lnTo>
                  <a:lnTo>
                    <a:pt x="3037779" y="766465"/>
                  </a:lnTo>
                  <a:cubicBezTo>
                    <a:pt x="3038664" y="2009964"/>
                    <a:pt x="3039550" y="3253464"/>
                    <a:pt x="3040435" y="4496963"/>
                  </a:cubicBezTo>
                  <a:lnTo>
                    <a:pt x="1604501" y="4985078"/>
                  </a:lnTo>
                  <a:lnTo>
                    <a:pt x="0" y="4281755"/>
                  </a:lnTo>
                  <a:cubicBezTo>
                    <a:pt x="794" y="2973755"/>
                    <a:pt x="1589" y="1627085"/>
                    <a:pt x="2383" y="319085"/>
                  </a:cubicBezTo>
                  <a:close/>
                </a:path>
              </a:pathLst>
            </a:custGeom>
            <a:gradFill flip="none" rotWithShape="1">
              <a:gsLst>
                <a:gs pos="99000">
                  <a:schemeClr val="tx1">
                    <a:alpha val="0"/>
                  </a:schemeClr>
                </a:gs>
                <a:gs pos="0">
                  <a:schemeClr val="accent4"/>
                </a:gs>
              </a:gsLst>
              <a:lin ang="5400000" scaled="1"/>
              <a:tileRect/>
            </a:gradFill>
            <a:ln w="19050">
              <a:no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defTabSz="914400" fontAlgn="base">
                <a:spcBef>
                  <a:spcPct val="0"/>
                </a:spcBef>
                <a:spcAft>
                  <a:spcPct val="0"/>
                </a:spcAft>
              </a:pPr>
              <a:endParaRPr lang="es-ES_tradnl" sz="600">
                <a:solidFill>
                  <a:srgbClr val="191919"/>
                </a:solidFill>
                <a:latin typeface="IBM Plex Sans" panose="020B0503050203000203" pitchFamily="34" charset="77"/>
              </a:endParaRPr>
            </a:p>
          </p:txBody>
        </p:sp>
        <p:sp>
          <p:nvSpPr>
            <p:cNvPr id="109" name="Freeform 108">
              <a:extLst>
                <a:ext uri="{FF2B5EF4-FFF2-40B4-BE49-F238E27FC236}">
                  <a16:creationId xmlns:a16="http://schemas.microsoft.com/office/drawing/2014/main" id="{22F44E86-3D22-984E-A871-CC8ADA5066E6}"/>
                </a:ext>
              </a:extLst>
            </p:cNvPr>
            <p:cNvSpPr/>
            <p:nvPr/>
          </p:nvSpPr>
          <p:spPr bwMode="auto">
            <a:xfrm>
              <a:off x="4789684" y="132793"/>
              <a:ext cx="3900951" cy="2243603"/>
            </a:xfrm>
            <a:custGeom>
              <a:avLst/>
              <a:gdLst>
                <a:gd name="connsiteX0" fmla="*/ 0 w 6114554"/>
                <a:gd name="connsiteY0" fmla="*/ 2719347 h 3729162"/>
                <a:gd name="connsiteX1" fmla="*/ 4293705 w 6114554"/>
                <a:gd name="connsiteY1" fmla="*/ 0 h 3729162"/>
                <a:gd name="connsiteX2" fmla="*/ 6114554 w 6114554"/>
                <a:gd name="connsiteY2" fmla="*/ 1152940 h 3729162"/>
                <a:gd name="connsiteX3" fmla="*/ 1789044 w 6114554"/>
                <a:gd name="connsiteY3" fmla="*/ 3729162 h 3729162"/>
                <a:gd name="connsiteX4" fmla="*/ 0 w 6114554"/>
                <a:gd name="connsiteY4" fmla="*/ 2719347 h 3729162"/>
                <a:gd name="connsiteX0" fmla="*/ 0 w 6114554"/>
                <a:gd name="connsiteY0" fmla="*/ 2597101 h 3606916"/>
                <a:gd name="connsiteX1" fmla="*/ 4479519 w 6114554"/>
                <a:gd name="connsiteY1" fmla="*/ 0 h 3606916"/>
                <a:gd name="connsiteX2" fmla="*/ 6114554 w 6114554"/>
                <a:gd name="connsiteY2" fmla="*/ 1030694 h 3606916"/>
                <a:gd name="connsiteX3" fmla="*/ 1789044 w 6114554"/>
                <a:gd name="connsiteY3" fmla="*/ 3606916 h 3606916"/>
                <a:gd name="connsiteX4" fmla="*/ 0 w 6114554"/>
                <a:gd name="connsiteY4" fmla="*/ 2597101 h 3606916"/>
                <a:gd name="connsiteX0" fmla="*/ 0 w 6114554"/>
                <a:gd name="connsiteY0" fmla="*/ 2557982 h 3567797"/>
                <a:gd name="connsiteX1" fmla="*/ 4494188 w 6114554"/>
                <a:gd name="connsiteY1" fmla="*/ 0 h 3567797"/>
                <a:gd name="connsiteX2" fmla="*/ 6114554 w 6114554"/>
                <a:gd name="connsiteY2" fmla="*/ 991575 h 3567797"/>
                <a:gd name="connsiteX3" fmla="*/ 1789044 w 6114554"/>
                <a:gd name="connsiteY3" fmla="*/ 3567797 h 3567797"/>
                <a:gd name="connsiteX4" fmla="*/ 0 w 6114554"/>
                <a:gd name="connsiteY4" fmla="*/ 2557982 h 3567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4554" h="3567797">
                  <a:moveTo>
                    <a:pt x="0" y="2557982"/>
                  </a:moveTo>
                  <a:lnTo>
                    <a:pt x="4494188" y="0"/>
                  </a:lnTo>
                  <a:lnTo>
                    <a:pt x="6114554" y="991575"/>
                  </a:lnTo>
                  <a:lnTo>
                    <a:pt x="1789044" y="3567797"/>
                  </a:lnTo>
                  <a:lnTo>
                    <a:pt x="0" y="2557982"/>
                  </a:lnTo>
                  <a:close/>
                </a:path>
              </a:pathLst>
            </a:custGeom>
            <a:gradFill>
              <a:gsLst>
                <a:gs pos="100000">
                  <a:schemeClr val="accent6">
                    <a:alpha val="50000"/>
                  </a:schemeClr>
                </a:gs>
                <a:gs pos="50000">
                  <a:schemeClr val="accent6">
                    <a:lumMod val="50000"/>
                    <a:alpha val="44000"/>
                  </a:schemeClr>
                </a:gs>
              </a:gsLst>
              <a:lin ang="5400000" scaled="1"/>
            </a:gradFill>
            <a:ln w="19050">
              <a:no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defTabSz="914400" fontAlgn="base">
                <a:spcBef>
                  <a:spcPct val="0"/>
                </a:spcBef>
                <a:spcAft>
                  <a:spcPct val="0"/>
                </a:spcAft>
              </a:pPr>
              <a:endParaRPr lang="es-ES_tradnl" sz="600">
                <a:solidFill>
                  <a:srgbClr val="191919"/>
                </a:solidFill>
                <a:latin typeface="IBM Plex Sans" panose="020B0503050203000203" pitchFamily="34" charset="77"/>
              </a:endParaRPr>
            </a:p>
          </p:txBody>
        </p:sp>
        <p:sp>
          <p:nvSpPr>
            <p:cNvPr id="110" name="Rectangle 109">
              <a:extLst>
                <a:ext uri="{FF2B5EF4-FFF2-40B4-BE49-F238E27FC236}">
                  <a16:creationId xmlns:a16="http://schemas.microsoft.com/office/drawing/2014/main" id="{7DC33A9B-962A-3B4E-A907-79C27FBF252F}"/>
                </a:ext>
              </a:extLst>
            </p:cNvPr>
            <p:cNvSpPr/>
            <p:nvPr/>
          </p:nvSpPr>
          <p:spPr>
            <a:xfrm>
              <a:off x="4113950" y="845119"/>
              <a:ext cx="4291299" cy="338554"/>
            </a:xfrm>
            <a:prstGeom prst="rect">
              <a:avLst/>
            </a:prstGeom>
          </p:spPr>
          <p:txBody>
            <a:bodyPr wrap="square">
              <a:spAutoFit/>
              <a:scene3d>
                <a:camera prst="isometricTopUp"/>
                <a:lightRig rig="threePt" dir="t"/>
              </a:scene3d>
            </a:bodyPr>
            <a:lstStyle/>
            <a:p>
              <a:pPr lvl="1" algn="ctr"/>
              <a:r>
                <a:rPr lang="es-ES_tradnl" sz="1600" kern="0">
                  <a:solidFill>
                    <a:schemeClr val="accent4"/>
                  </a:solidFill>
                  <a:latin typeface="IBM Plex Sans"/>
                </a:rPr>
                <a:t>Protección contra amenazas internas</a:t>
              </a:r>
            </a:p>
          </p:txBody>
        </p:sp>
        <p:sp>
          <p:nvSpPr>
            <p:cNvPr id="111" name="Rectangle 110">
              <a:extLst>
                <a:ext uri="{FF2B5EF4-FFF2-40B4-BE49-F238E27FC236}">
                  <a16:creationId xmlns:a16="http://schemas.microsoft.com/office/drawing/2014/main" id="{015DC655-7FB7-3A4D-A7ED-ED615CFD6EAA}"/>
                </a:ext>
              </a:extLst>
            </p:cNvPr>
            <p:cNvSpPr/>
            <p:nvPr/>
          </p:nvSpPr>
          <p:spPr>
            <a:xfrm rot="10800000" flipH="1">
              <a:off x="6983809" y="1375742"/>
              <a:ext cx="52297" cy="52311"/>
            </a:xfrm>
            <a:prstGeom prst="rect">
              <a:avLst/>
            </a:prstGeom>
            <a:solidFill>
              <a:schemeClr val="accent2">
                <a:lumMod val="75000"/>
                <a:alpha val="0"/>
              </a:schemeClr>
            </a:solidFill>
            <a:ln>
              <a:noFill/>
            </a:ln>
            <a:scene3d>
              <a:camera prst="isometricRightUp"/>
              <a:lightRig rig="threePt" dir="t"/>
            </a:scene3d>
          </p:spPr>
          <p:style>
            <a:lnRef idx="1">
              <a:schemeClr val="accent1"/>
            </a:lnRef>
            <a:fillRef idx="2">
              <a:schemeClr val="accent1"/>
            </a:fillRef>
            <a:effectRef idx="1">
              <a:schemeClr val="accent1"/>
            </a:effectRef>
            <a:fontRef idx="minor">
              <a:schemeClr val="dk1"/>
            </a:fontRef>
          </p:style>
          <p:txBody>
            <a:bodyPr vert="vert" lIns="0" tIns="182880" rIns="0" bIns="0" rtlCol="0" anchor="ctr"/>
            <a:lstStyle/>
            <a:p>
              <a:r>
                <a:rPr lang="es-ES_tradnl" sz="100">
                  <a:solidFill>
                    <a:schemeClr val="bg2">
                      <a:alpha val="0"/>
                    </a:schemeClr>
                  </a:solidFill>
                  <a:latin typeface="IBM Plex Sans" panose="020B0503050203000203" pitchFamily="34" charset="77"/>
                </a:rPr>
                <a:t>Orquestación</a:t>
              </a:r>
            </a:p>
          </p:txBody>
        </p:sp>
        <p:pic>
          <p:nvPicPr>
            <p:cNvPr id="112" name="Picture 49">
              <a:extLst>
                <a:ext uri="{FF2B5EF4-FFF2-40B4-BE49-F238E27FC236}">
                  <a16:creationId xmlns:a16="http://schemas.microsoft.com/office/drawing/2014/main" id="{8CAE1420-3219-7F49-AB34-95EA6A85EF38}"/>
                </a:ext>
              </a:extLst>
            </p:cNvPr>
            <p:cNvPicPr>
              <a:picLocks noChangeAspect="1"/>
            </p:cNvPicPr>
            <p:nvPr/>
          </p:nvPicPr>
          <p:blipFill>
            <a:blip r:embed="rId4">
              <a:lum bright="-10000" contrast="-70000"/>
              <a:extLst>
                <a:ext uri="{96DAC541-7B7A-43D3-8B79-37D633B846F1}">
                  <asvg:svgBlip xmlns:asvg="http://schemas.microsoft.com/office/drawing/2016/SVG/main" r:embed="rId5"/>
                </a:ext>
              </a:extLst>
            </a:blip>
            <a:srcRect/>
            <a:stretch/>
          </p:blipFill>
          <p:spPr>
            <a:xfrm>
              <a:off x="7549586" y="403088"/>
              <a:ext cx="812821" cy="517517"/>
            </a:xfrm>
            <a:prstGeom prst="rect">
              <a:avLst/>
            </a:prstGeom>
          </p:spPr>
        </p:pic>
        <p:pic>
          <p:nvPicPr>
            <p:cNvPr id="113" name="Picture 101">
              <a:extLst>
                <a:ext uri="{FF2B5EF4-FFF2-40B4-BE49-F238E27FC236}">
                  <a16:creationId xmlns:a16="http://schemas.microsoft.com/office/drawing/2014/main" id="{FF5B8E35-0F97-F741-A03C-FC9F99FC1382}"/>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183367" y="622987"/>
              <a:ext cx="812821" cy="517517"/>
            </a:xfrm>
            <a:prstGeom prst="rect">
              <a:avLst/>
            </a:prstGeom>
          </p:spPr>
        </p:pic>
        <p:pic>
          <p:nvPicPr>
            <p:cNvPr id="114" name="Picture 102">
              <a:extLst>
                <a:ext uri="{FF2B5EF4-FFF2-40B4-BE49-F238E27FC236}">
                  <a16:creationId xmlns:a16="http://schemas.microsoft.com/office/drawing/2014/main" id="{4D9CDE73-6C37-3545-8146-7DCA79AED045}"/>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6817485" y="843105"/>
              <a:ext cx="812821" cy="517517"/>
            </a:xfrm>
            <a:prstGeom prst="rect">
              <a:avLst/>
            </a:prstGeom>
          </p:spPr>
        </p:pic>
        <p:pic>
          <p:nvPicPr>
            <p:cNvPr id="115" name="Picture 103">
              <a:extLst>
                <a:ext uri="{FF2B5EF4-FFF2-40B4-BE49-F238E27FC236}">
                  <a16:creationId xmlns:a16="http://schemas.microsoft.com/office/drawing/2014/main" id="{3671F43A-F21C-D543-AFCD-B066B91A8445}"/>
                </a:ext>
              </a:extLst>
            </p:cNvPr>
            <p:cNvPicPr>
              <a:picLocks noChangeAspect="1"/>
            </p:cNvPicPr>
            <p:nvPr/>
          </p:nvPicPr>
          <p:blipFill>
            <a:blip r:embed="rId10">
              <a:lum bright="-10000" contrast="-70000"/>
              <a:extLst>
                <a:ext uri="{96DAC541-7B7A-43D3-8B79-37D633B846F1}">
                  <asvg:svgBlip xmlns:asvg="http://schemas.microsoft.com/office/drawing/2016/SVG/main" r:embed="rId11"/>
                </a:ext>
              </a:extLst>
            </a:blip>
            <a:srcRect/>
            <a:stretch/>
          </p:blipFill>
          <p:spPr>
            <a:xfrm>
              <a:off x="6451266" y="1063005"/>
              <a:ext cx="812821" cy="517517"/>
            </a:xfrm>
            <a:prstGeom prst="rect">
              <a:avLst/>
            </a:prstGeom>
          </p:spPr>
        </p:pic>
        <p:pic>
          <p:nvPicPr>
            <p:cNvPr id="116" name="Picture 104">
              <a:extLst>
                <a:ext uri="{FF2B5EF4-FFF2-40B4-BE49-F238E27FC236}">
                  <a16:creationId xmlns:a16="http://schemas.microsoft.com/office/drawing/2014/main" id="{83BFDDC3-C3B3-1342-A553-6D69612FB312}"/>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6085385" y="1283123"/>
              <a:ext cx="812821" cy="517517"/>
            </a:xfrm>
            <a:prstGeom prst="rect">
              <a:avLst/>
            </a:prstGeom>
          </p:spPr>
        </p:pic>
        <p:pic>
          <p:nvPicPr>
            <p:cNvPr id="117" name="Picture 107">
              <a:extLst>
                <a:ext uri="{FF2B5EF4-FFF2-40B4-BE49-F238E27FC236}">
                  <a16:creationId xmlns:a16="http://schemas.microsoft.com/office/drawing/2014/main" id="{AD8BB648-31BC-734C-AABC-EC1AFAC6A078}"/>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5719503" y="1503131"/>
              <a:ext cx="812821" cy="517517"/>
            </a:xfrm>
            <a:prstGeom prst="rect">
              <a:avLst/>
            </a:prstGeom>
          </p:spPr>
        </p:pic>
        <p:pic>
          <p:nvPicPr>
            <p:cNvPr id="118" name="Picture 111">
              <a:extLst>
                <a:ext uri="{FF2B5EF4-FFF2-40B4-BE49-F238E27FC236}">
                  <a16:creationId xmlns:a16="http://schemas.microsoft.com/office/drawing/2014/main" id="{F497C0BF-1E70-DE46-BD67-2FC042776702}"/>
                </a:ext>
              </a:extLst>
            </p:cNvPr>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5353283" y="1723031"/>
              <a:ext cx="812821" cy="517517"/>
            </a:xfrm>
            <a:prstGeom prst="rect">
              <a:avLst/>
            </a:prstGeom>
          </p:spPr>
        </p:pic>
        <p:sp>
          <p:nvSpPr>
            <p:cNvPr id="129" name="Rectangle 128">
              <a:extLst>
                <a:ext uri="{FF2B5EF4-FFF2-40B4-BE49-F238E27FC236}">
                  <a16:creationId xmlns:a16="http://schemas.microsoft.com/office/drawing/2014/main" id="{E5637AEC-9405-E342-B59E-BA88B145CBE4}"/>
                </a:ext>
              </a:extLst>
            </p:cNvPr>
            <p:cNvSpPr/>
            <p:nvPr/>
          </p:nvSpPr>
          <p:spPr>
            <a:xfrm>
              <a:off x="5739514" y="1637702"/>
              <a:ext cx="798616" cy="215444"/>
            </a:xfrm>
            <a:prstGeom prst="rect">
              <a:avLst/>
            </a:prstGeom>
            <a:scene3d>
              <a:camera prst="isometricBottomDown"/>
              <a:lightRig rig="threePt" dir="t"/>
            </a:scene3d>
            <a:sp3d/>
          </p:spPr>
          <p:txBody>
            <a:bodyPr wrap="none">
              <a:spAutoFit/>
            </a:bodyPr>
            <a:lstStyle/>
            <a:p>
              <a:pPr algn="ctr"/>
              <a:r>
                <a:rPr lang="es-ES_tradnl" sz="800">
                  <a:solidFill>
                    <a:schemeClr val="bg2"/>
                  </a:solidFill>
                  <a:latin typeface="IBM Plex Sans" panose="020B0503050203000203" pitchFamily="34" charset="77"/>
                </a:rPr>
                <a:t>Orquestación</a:t>
              </a:r>
            </a:p>
          </p:txBody>
        </p:sp>
        <p:sp>
          <p:nvSpPr>
            <p:cNvPr id="130" name="Rectangle 129">
              <a:extLst>
                <a:ext uri="{FF2B5EF4-FFF2-40B4-BE49-F238E27FC236}">
                  <a16:creationId xmlns:a16="http://schemas.microsoft.com/office/drawing/2014/main" id="{973C8A78-0C15-A642-A5D6-27B2BF7BA06A}"/>
                </a:ext>
              </a:extLst>
            </p:cNvPr>
            <p:cNvSpPr/>
            <p:nvPr/>
          </p:nvSpPr>
          <p:spPr>
            <a:xfrm>
              <a:off x="5222979" y="1770668"/>
              <a:ext cx="1062333" cy="338554"/>
            </a:xfrm>
            <a:prstGeom prst="rect">
              <a:avLst/>
            </a:prstGeom>
            <a:scene3d>
              <a:camera prst="isometricBottomDown"/>
              <a:lightRig rig="threePt" dir="t"/>
            </a:scene3d>
            <a:sp3d/>
          </p:spPr>
          <p:txBody>
            <a:bodyPr wrap="square">
              <a:spAutoFit/>
            </a:bodyPr>
            <a:lstStyle/>
            <a:p>
              <a:pPr algn="ctr"/>
              <a:r>
                <a:rPr lang="es-ES_tradnl" sz="800">
                  <a:solidFill>
                    <a:schemeClr val="bg2"/>
                  </a:solidFill>
                  <a:latin typeface="IBM Plex Sans" panose="020B0503050203000203" pitchFamily="34" charset="77"/>
                </a:rPr>
                <a:t>Analíticos de seguridad</a:t>
              </a:r>
            </a:p>
          </p:txBody>
        </p:sp>
        <p:sp>
          <p:nvSpPr>
            <p:cNvPr id="131" name="Rectangle 130">
              <a:extLst>
                <a:ext uri="{FF2B5EF4-FFF2-40B4-BE49-F238E27FC236}">
                  <a16:creationId xmlns:a16="http://schemas.microsoft.com/office/drawing/2014/main" id="{01E2E821-00F9-4746-B451-DEEECE8704E1}"/>
                </a:ext>
              </a:extLst>
            </p:cNvPr>
            <p:cNvSpPr/>
            <p:nvPr/>
          </p:nvSpPr>
          <p:spPr>
            <a:xfrm>
              <a:off x="6473659" y="1108680"/>
              <a:ext cx="746119" cy="338554"/>
            </a:xfrm>
            <a:prstGeom prst="rect">
              <a:avLst/>
            </a:prstGeom>
            <a:scene3d>
              <a:camera prst="isometricBottomDown"/>
              <a:lightRig rig="threePt" dir="t"/>
            </a:scene3d>
            <a:sp3d/>
          </p:spPr>
          <p:txBody>
            <a:bodyPr wrap="square">
              <a:spAutoFit/>
            </a:bodyPr>
            <a:lstStyle/>
            <a:p>
              <a:pPr algn="ctr"/>
              <a:r>
                <a:rPr lang="es-ES_tradnl" sz="800">
                  <a:solidFill>
                    <a:schemeClr val="bg1"/>
                  </a:solidFill>
                  <a:latin typeface="IBM Plex Sans" panose="020B0503050203000203" pitchFamily="34" charset="77"/>
                </a:rPr>
                <a:t>Protección a las cargas</a:t>
              </a:r>
            </a:p>
          </p:txBody>
        </p:sp>
        <p:sp>
          <p:nvSpPr>
            <p:cNvPr id="132" name="Rectangle 131">
              <a:extLst>
                <a:ext uri="{FF2B5EF4-FFF2-40B4-BE49-F238E27FC236}">
                  <a16:creationId xmlns:a16="http://schemas.microsoft.com/office/drawing/2014/main" id="{E28B1990-C39D-E048-BD41-A0D9D9D5A424}"/>
                </a:ext>
              </a:extLst>
            </p:cNvPr>
            <p:cNvSpPr/>
            <p:nvPr/>
          </p:nvSpPr>
          <p:spPr>
            <a:xfrm>
              <a:off x="6124211" y="1343117"/>
              <a:ext cx="772428" cy="341260"/>
            </a:xfrm>
            <a:prstGeom prst="rect">
              <a:avLst/>
            </a:prstGeom>
            <a:scene3d>
              <a:camera prst="isometricBottomDown"/>
              <a:lightRig rig="threePt" dir="t"/>
            </a:scene3d>
            <a:sp3d/>
          </p:spPr>
          <p:txBody>
            <a:bodyPr wrap="none">
              <a:spAutoFit/>
            </a:bodyPr>
            <a:lstStyle/>
            <a:p>
              <a:pPr algn="ctr"/>
              <a:r>
                <a:rPr lang="es-ES_tradnl" sz="800">
                  <a:solidFill>
                    <a:schemeClr val="bg2"/>
                  </a:solidFill>
                  <a:latin typeface="IBM Plex Sans" panose="020B0503050203000203" pitchFamily="34" charset="77"/>
                </a:rPr>
                <a:t>Threat</a:t>
              </a:r>
              <a:br>
                <a:rPr lang="es-ES_tradnl" sz="800">
                  <a:solidFill>
                    <a:schemeClr val="bg2"/>
                  </a:solidFill>
                  <a:latin typeface="IBM Plex Sans" panose="020B0503050203000203" pitchFamily="34" charset="77"/>
                </a:rPr>
              </a:br>
              <a:r>
                <a:rPr lang="es-ES_tradnl" sz="800">
                  <a:solidFill>
                    <a:schemeClr val="bg2"/>
                  </a:solidFill>
                  <a:latin typeface="IBM Plex Sans" panose="020B0503050203000203" pitchFamily="34" charset="77"/>
                </a:rPr>
                <a:t>Intelligence </a:t>
              </a:r>
            </a:p>
          </p:txBody>
        </p:sp>
        <p:sp>
          <p:nvSpPr>
            <p:cNvPr id="133" name="Rectangle 132">
              <a:extLst>
                <a:ext uri="{FF2B5EF4-FFF2-40B4-BE49-F238E27FC236}">
                  <a16:creationId xmlns:a16="http://schemas.microsoft.com/office/drawing/2014/main" id="{B003AE28-B7BD-8D4F-9D63-C50C8DFAA652}"/>
                </a:ext>
              </a:extLst>
            </p:cNvPr>
            <p:cNvSpPr/>
            <p:nvPr/>
          </p:nvSpPr>
          <p:spPr>
            <a:xfrm>
              <a:off x="6725648" y="877555"/>
              <a:ext cx="955940" cy="338554"/>
            </a:xfrm>
            <a:prstGeom prst="rect">
              <a:avLst/>
            </a:prstGeom>
            <a:scene3d>
              <a:camera prst="isometricBottomDown"/>
              <a:lightRig rig="threePt" dir="t"/>
            </a:scene3d>
            <a:sp3d/>
          </p:spPr>
          <p:txBody>
            <a:bodyPr wrap="square">
              <a:spAutoFit/>
            </a:bodyPr>
            <a:lstStyle/>
            <a:p>
              <a:pPr algn="ctr"/>
              <a:r>
                <a:rPr lang="es-ES_tradnl" sz="800">
                  <a:solidFill>
                    <a:schemeClr val="bg2"/>
                  </a:solidFill>
                  <a:latin typeface="IBM Plex Sans" panose="020B0503050203000203" pitchFamily="34" charset="77"/>
                </a:rPr>
                <a:t>Gestión de identidades</a:t>
              </a:r>
            </a:p>
          </p:txBody>
        </p:sp>
        <p:sp>
          <p:nvSpPr>
            <p:cNvPr id="134" name="Rectangle 133">
              <a:extLst>
                <a:ext uri="{FF2B5EF4-FFF2-40B4-BE49-F238E27FC236}">
                  <a16:creationId xmlns:a16="http://schemas.microsoft.com/office/drawing/2014/main" id="{1BA8A3A5-D62E-B849-9B9B-596377C8CC5C}"/>
                </a:ext>
              </a:extLst>
            </p:cNvPr>
            <p:cNvSpPr/>
            <p:nvPr/>
          </p:nvSpPr>
          <p:spPr>
            <a:xfrm>
              <a:off x="7122920" y="665904"/>
              <a:ext cx="924960" cy="338554"/>
            </a:xfrm>
            <a:prstGeom prst="rect">
              <a:avLst/>
            </a:prstGeom>
            <a:scene3d>
              <a:camera prst="isometricBottomDown"/>
              <a:lightRig rig="threePt" dir="t"/>
            </a:scene3d>
            <a:sp3d/>
          </p:spPr>
          <p:txBody>
            <a:bodyPr wrap="square">
              <a:spAutoFit/>
            </a:bodyPr>
            <a:lstStyle/>
            <a:p>
              <a:pPr algn="ctr"/>
              <a:r>
                <a:rPr lang="es-ES_tradnl" sz="800">
                  <a:solidFill>
                    <a:schemeClr val="bg2"/>
                  </a:solidFill>
                  <a:latin typeface="IBM Plex Sans" panose="020B0503050203000203" pitchFamily="34" charset="77"/>
                </a:rPr>
                <a:t>Seguridad de datos</a:t>
              </a:r>
            </a:p>
          </p:txBody>
        </p:sp>
        <p:sp>
          <p:nvSpPr>
            <p:cNvPr id="135" name="Rectangle 134">
              <a:extLst>
                <a:ext uri="{FF2B5EF4-FFF2-40B4-BE49-F238E27FC236}">
                  <a16:creationId xmlns:a16="http://schemas.microsoft.com/office/drawing/2014/main" id="{00A5BAA0-B7B5-E940-8D3D-E7B172513C7E}"/>
                </a:ext>
              </a:extLst>
            </p:cNvPr>
            <p:cNvSpPr/>
            <p:nvPr/>
          </p:nvSpPr>
          <p:spPr>
            <a:xfrm>
              <a:off x="7490033" y="462259"/>
              <a:ext cx="988305" cy="338554"/>
            </a:xfrm>
            <a:prstGeom prst="rect">
              <a:avLst/>
            </a:prstGeom>
            <a:scene3d>
              <a:camera prst="isometricBottomDown"/>
              <a:lightRig rig="threePt" dir="t"/>
            </a:scene3d>
            <a:sp3d/>
          </p:spPr>
          <p:txBody>
            <a:bodyPr wrap="square">
              <a:spAutoFit/>
            </a:bodyPr>
            <a:lstStyle/>
            <a:p>
              <a:pPr algn="ctr"/>
              <a:r>
                <a:rPr lang="es-ES_tradnl" sz="800">
                  <a:solidFill>
                    <a:schemeClr val="bg2"/>
                  </a:solidFill>
                  <a:latin typeface="IBM Plex Sans" panose="020B0503050203000203" pitchFamily="34" charset="77"/>
                </a:rPr>
                <a:t>Protección de Endpoint </a:t>
              </a:r>
            </a:p>
          </p:txBody>
        </p:sp>
        <p:sp>
          <p:nvSpPr>
            <p:cNvPr id="9" name="Rectangle 8">
              <a:extLst>
                <a:ext uri="{FF2B5EF4-FFF2-40B4-BE49-F238E27FC236}">
                  <a16:creationId xmlns:a16="http://schemas.microsoft.com/office/drawing/2014/main" id="{C549E5D6-765A-0344-8C67-D182693C92F8}"/>
                </a:ext>
              </a:extLst>
            </p:cNvPr>
            <p:cNvSpPr/>
            <p:nvPr/>
          </p:nvSpPr>
          <p:spPr>
            <a:xfrm>
              <a:off x="4793388" y="1744075"/>
              <a:ext cx="1138246" cy="2999962"/>
            </a:xfrm>
            <a:custGeom>
              <a:avLst/>
              <a:gdLst>
                <a:gd name="connsiteX0" fmla="*/ 0 w 941493"/>
                <a:gd name="connsiteY0" fmla="*/ 0 h 2072640"/>
                <a:gd name="connsiteX1" fmla="*/ 941493 w 941493"/>
                <a:gd name="connsiteY1" fmla="*/ 0 h 2072640"/>
                <a:gd name="connsiteX2" fmla="*/ 941493 w 941493"/>
                <a:gd name="connsiteY2" fmla="*/ 2072640 h 2072640"/>
                <a:gd name="connsiteX3" fmla="*/ 0 w 941493"/>
                <a:gd name="connsiteY3" fmla="*/ 2072640 h 2072640"/>
                <a:gd name="connsiteX4" fmla="*/ 0 w 941493"/>
                <a:gd name="connsiteY4" fmla="*/ 0 h 2072640"/>
                <a:gd name="connsiteX0" fmla="*/ 0 w 1083733"/>
                <a:gd name="connsiteY0" fmla="*/ 0 h 2702560"/>
                <a:gd name="connsiteX1" fmla="*/ 941493 w 1083733"/>
                <a:gd name="connsiteY1" fmla="*/ 0 h 2702560"/>
                <a:gd name="connsiteX2" fmla="*/ 1083733 w 1083733"/>
                <a:gd name="connsiteY2" fmla="*/ 2702560 h 2702560"/>
                <a:gd name="connsiteX3" fmla="*/ 0 w 1083733"/>
                <a:gd name="connsiteY3" fmla="*/ 2072640 h 2702560"/>
                <a:gd name="connsiteX4" fmla="*/ 0 w 1083733"/>
                <a:gd name="connsiteY4" fmla="*/ 0 h 2702560"/>
                <a:gd name="connsiteX0" fmla="*/ 0 w 1083733"/>
                <a:gd name="connsiteY0" fmla="*/ 0 h 2702560"/>
                <a:gd name="connsiteX1" fmla="*/ 765386 w 1083733"/>
                <a:gd name="connsiteY1" fmla="*/ 1151467 h 2702560"/>
                <a:gd name="connsiteX2" fmla="*/ 1083733 w 1083733"/>
                <a:gd name="connsiteY2" fmla="*/ 2702560 h 2702560"/>
                <a:gd name="connsiteX3" fmla="*/ 0 w 1083733"/>
                <a:gd name="connsiteY3" fmla="*/ 2072640 h 2702560"/>
                <a:gd name="connsiteX4" fmla="*/ 0 w 1083733"/>
                <a:gd name="connsiteY4" fmla="*/ 0 h 2702560"/>
                <a:gd name="connsiteX0" fmla="*/ 0 w 1083733"/>
                <a:gd name="connsiteY0" fmla="*/ 0 h 2702560"/>
                <a:gd name="connsiteX1" fmla="*/ 1070186 w 1083733"/>
                <a:gd name="connsiteY1" fmla="*/ 643467 h 2702560"/>
                <a:gd name="connsiteX2" fmla="*/ 1083733 w 1083733"/>
                <a:gd name="connsiteY2" fmla="*/ 2702560 h 2702560"/>
                <a:gd name="connsiteX3" fmla="*/ 0 w 1083733"/>
                <a:gd name="connsiteY3" fmla="*/ 2072640 h 2702560"/>
                <a:gd name="connsiteX4" fmla="*/ 0 w 1083733"/>
                <a:gd name="connsiteY4" fmla="*/ 0 h 2702560"/>
                <a:gd name="connsiteX0" fmla="*/ 13547 w 1083733"/>
                <a:gd name="connsiteY0" fmla="*/ 0 h 2438400"/>
                <a:gd name="connsiteX1" fmla="*/ 1070186 w 1083733"/>
                <a:gd name="connsiteY1" fmla="*/ 379307 h 2438400"/>
                <a:gd name="connsiteX2" fmla="*/ 1083733 w 1083733"/>
                <a:gd name="connsiteY2" fmla="*/ 2438400 h 2438400"/>
                <a:gd name="connsiteX3" fmla="*/ 0 w 1083733"/>
                <a:gd name="connsiteY3" fmla="*/ 1808480 h 2438400"/>
                <a:gd name="connsiteX4" fmla="*/ 13547 w 1083733"/>
                <a:gd name="connsiteY4" fmla="*/ 0 h 2438400"/>
                <a:gd name="connsiteX0" fmla="*/ 0 w 1110826"/>
                <a:gd name="connsiteY0" fmla="*/ 0 h 2682240"/>
                <a:gd name="connsiteX1" fmla="*/ 1097279 w 1110826"/>
                <a:gd name="connsiteY1" fmla="*/ 623147 h 2682240"/>
                <a:gd name="connsiteX2" fmla="*/ 1110826 w 1110826"/>
                <a:gd name="connsiteY2" fmla="*/ 2682240 h 2682240"/>
                <a:gd name="connsiteX3" fmla="*/ 27093 w 1110826"/>
                <a:gd name="connsiteY3" fmla="*/ 2052320 h 2682240"/>
                <a:gd name="connsiteX4" fmla="*/ 0 w 1110826"/>
                <a:gd name="connsiteY4" fmla="*/ 0 h 2682240"/>
                <a:gd name="connsiteX0" fmla="*/ 0 w 1090506"/>
                <a:gd name="connsiteY0" fmla="*/ 0 h 2675467"/>
                <a:gd name="connsiteX1" fmla="*/ 1076959 w 1090506"/>
                <a:gd name="connsiteY1" fmla="*/ 616374 h 2675467"/>
                <a:gd name="connsiteX2" fmla="*/ 1090506 w 1090506"/>
                <a:gd name="connsiteY2" fmla="*/ 2675467 h 2675467"/>
                <a:gd name="connsiteX3" fmla="*/ 6773 w 1090506"/>
                <a:gd name="connsiteY3" fmla="*/ 2045547 h 2675467"/>
                <a:gd name="connsiteX4" fmla="*/ 0 w 1090506"/>
                <a:gd name="connsiteY4" fmla="*/ 0 h 2675467"/>
                <a:gd name="connsiteX0" fmla="*/ 0 w 1090506"/>
                <a:gd name="connsiteY0" fmla="*/ 0 h 2966721"/>
                <a:gd name="connsiteX1" fmla="*/ 1076959 w 1090506"/>
                <a:gd name="connsiteY1" fmla="*/ 907628 h 2966721"/>
                <a:gd name="connsiteX2" fmla="*/ 1090506 w 1090506"/>
                <a:gd name="connsiteY2" fmla="*/ 2966721 h 2966721"/>
                <a:gd name="connsiteX3" fmla="*/ 6773 w 1090506"/>
                <a:gd name="connsiteY3" fmla="*/ 2336801 h 2966721"/>
                <a:gd name="connsiteX4" fmla="*/ 0 w 1090506"/>
                <a:gd name="connsiteY4" fmla="*/ 0 h 2966721"/>
                <a:gd name="connsiteX0" fmla="*/ 0 w 1098099"/>
                <a:gd name="connsiteY0" fmla="*/ 0 h 2966721"/>
                <a:gd name="connsiteX1" fmla="*/ 1097279 w 1098099"/>
                <a:gd name="connsiteY1" fmla="*/ 623148 h 2966721"/>
                <a:gd name="connsiteX2" fmla="*/ 1090506 w 1098099"/>
                <a:gd name="connsiteY2" fmla="*/ 2966721 h 2966721"/>
                <a:gd name="connsiteX3" fmla="*/ 6773 w 1098099"/>
                <a:gd name="connsiteY3" fmla="*/ 2336801 h 2966721"/>
                <a:gd name="connsiteX4" fmla="*/ 0 w 1098099"/>
                <a:gd name="connsiteY4" fmla="*/ 0 h 2966721"/>
                <a:gd name="connsiteX0" fmla="*/ 0 w 1098099"/>
                <a:gd name="connsiteY0" fmla="*/ 0 h 2966721"/>
                <a:gd name="connsiteX1" fmla="*/ 1097279 w 1098099"/>
                <a:gd name="connsiteY1" fmla="*/ 623148 h 2966721"/>
                <a:gd name="connsiteX2" fmla="*/ 1090506 w 1098099"/>
                <a:gd name="connsiteY2" fmla="*/ 2966721 h 2966721"/>
                <a:gd name="connsiteX3" fmla="*/ 230314 w 1098099"/>
                <a:gd name="connsiteY3" fmla="*/ 2150962 h 2966721"/>
                <a:gd name="connsiteX4" fmla="*/ 0 w 1098099"/>
                <a:gd name="connsiteY4" fmla="*/ 0 h 2966721"/>
                <a:gd name="connsiteX0" fmla="*/ 0 w 1098099"/>
                <a:gd name="connsiteY0" fmla="*/ 0 h 2966721"/>
                <a:gd name="connsiteX1" fmla="*/ 1097279 w 1098099"/>
                <a:gd name="connsiteY1" fmla="*/ 623148 h 2966721"/>
                <a:gd name="connsiteX2" fmla="*/ 1090506 w 1098099"/>
                <a:gd name="connsiteY2" fmla="*/ 2966721 h 2966721"/>
                <a:gd name="connsiteX3" fmla="*/ 230314 w 1098099"/>
                <a:gd name="connsiteY3" fmla="*/ 2150962 h 2966721"/>
                <a:gd name="connsiteX4" fmla="*/ 0 w 1098099"/>
                <a:gd name="connsiteY4" fmla="*/ 0 h 2966721"/>
                <a:gd name="connsiteX0" fmla="*/ 0 w 1098099"/>
                <a:gd name="connsiteY0" fmla="*/ 0 h 2966721"/>
                <a:gd name="connsiteX1" fmla="*/ 1097279 w 1098099"/>
                <a:gd name="connsiteY1" fmla="*/ 623148 h 2966721"/>
                <a:gd name="connsiteX2" fmla="*/ 1090506 w 1098099"/>
                <a:gd name="connsiteY2" fmla="*/ 2966721 h 2966721"/>
                <a:gd name="connsiteX3" fmla="*/ 230314 w 1098099"/>
                <a:gd name="connsiteY3" fmla="*/ 2150962 h 2966721"/>
                <a:gd name="connsiteX4" fmla="*/ 0 w 1098099"/>
                <a:gd name="connsiteY4" fmla="*/ 0 h 2966721"/>
                <a:gd name="connsiteX0" fmla="*/ 11856 w 1109955"/>
                <a:gd name="connsiteY0" fmla="*/ 0 h 2966721"/>
                <a:gd name="connsiteX1" fmla="*/ 1109135 w 1109955"/>
                <a:gd name="connsiteY1" fmla="*/ 623148 h 2966721"/>
                <a:gd name="connsiteX2" fmla="*/ 1102362 w 1109955"/>
                <a:gd name="connsiteY2" fmla="*/ 2966721 h 2966721"/>
                <a:gd name="connsiteX3" fmla="*/ 0 w 1109955"/>
                <a:gd name="connsiteY3" fmla="*/ 2336802 h 2966721"/>
                <a:gd name="connsiteX4" fmla="*/ 11856 w 1109955"/>
                <a:gd name="connsiteY4" fmla="*/ 0 h 2966721"/>
                <a:gd name="connsiteX0" fmla="*/ 0 w 1098099"/>
                <a:gd name="connsiteY0" fmla="*/ 0 h 2966721"/>
                <a:gd name="connsiteX1" fmla="*/ 1097279 w 1098099"/>
                <a:gd name="connsiteY1" fmla="*/ 623148 h 2966721"/>
                <a:gd name="connsiteX2" fmla="*/ 1090506 w 1098099"/>
                <a:gd name="connsiteY2" fmla="*/ 2966721 h 2966721"/>
                <a:gd name="connsiteX3" fmla="*/ 307933 w 1098099"/>
                <a:gd name="connsiteY3" fmla="*/ 2144664 h 2966721"/>
                <a:gd name="connsiteX4" fmla="*/ 0 w 1098099"/>
                <a:gd name="connsiteY4" fmla="*/ 0 h 2966721"/>
                <a:gd name="connsiteX0" fmla="*/ 14960 w 1113059"/>
                <a:gd name="connsiteY0" fmla="*/ 0 h 2966721"/>
                <a:gd name="connsiteX1" fmla="*/ 1112239 w 1113059"/>
                <a:gd name="connsiteY1" fmla="*/ 623148 h 2966721"/>
                <a:gd name="connsiteX2" fmla="*/ 1105466 w 1113059"/>
                <a:gd name="connsiteY2" fmla="*/ 2966721 h 2966721"/>
                <a:gd name="connsiteX3" fmla="*/ 0 w 1113059"/>
                <a:gd name="connsiteY3" fmla="*/ 2343103 h 2966721"/>
                <a:gd name="connsiteX4" fmla="*/ 14960 w 1113059"/>
                <a:gd name="connsiteY4" fmla="*/ 0 h 2966721"/>
                <a:gd name="connsiteX0" fmla="*/ 92579 w 1113059"/>
                <a:gd name="connsiteY0" fmla="*/ 0 h 2809230"/>
                <a:gd name="connsiteX1" fmla="*/ 1112239 w 1113059"/>
                <a:gd name="connsiteY1" fmla="*/ 465657 h 2809230"/>
                <a:gd name="connsiteX2" fmla="*/ 1105466 w 1113059"/>
                <a:gd name="connsiteY2" fmla="*/ 2809230 h 2809230"/>
                <a:gd name="connsiteX3" fmla="*/ 0 w 1113059"/>
                <a:gd name="connsiteY3" fmla="*/ 2185612 h 2809230"/>
                <a:gd name="connsiteX4" fmla="*/ 92579 w 1113059"/>
                <a:gd name="connsiteY4" fmla="*/ 0 h 2809230"/>
                <a:gd name="connsiteX0" fmla="*/ 5646 w 1113059"/>
                <a:gd name="connsiteY0" fmla="*/ 0 h 2976170"/>
                <a:gd name="connsiteX1" fmla="*/ 1112239 w 1113059"/>
                <a:gd name="connsiteY1" fmla="*/ 632597 h 2976170"/>
                <a:gd name="connsiteX2" fmla="*/ 1105466 w 1113059"/>
                <a:gd name="connsiteY2" fmla="*/ 2976170 h 2976170"/>
                <a:gd name="connsiteX3" fmla="*/ 0 w 1113059"/>
                <a:gd name="connsiteY3" fmla="*/ 2352552 h 2976170"/>
                <a:gd name="connsiteX4" fmla="*/ 5646 w 1113059"/>
                <a:gd name="connsiteY4" fmla="*/ 0 h 297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3059" h="2976170">
                  <a:moveTo>
                    <a:pt x="5646" y="0"/>
                  </a:moveTo>
                  <a:lnTo>
                    <a:pt x="1112239" y="632597"/>
                  </a:lnTo>
                  <a:cubicBezTo>
                    <a:pt x="1116755" y="1318961"/>
                    <a:pt x="1100950" y="2289806"/>
                    <a:pt x="1105466" y="2976170"/>
                  </a:cubicBezTo>
                  <a:lnTo>
                    <a:pt x="0" y="2352552"/>
                  </a:lnTo>
                  <a:cubicBezTo>
                    <a:pt x="4987" y="1571518"/>
                    <a:pt x="659" y="781034"/>
                    <a:pt x="5646" y="0"/>
                  </a:cubicBezTo>
                  <a:close/>
                </a:path>
              </a:pathLst>
            </a:custGeom>
            <a:gradFill>
              <a:gsLst>
                <a:gs pos="98000">
                  <a:schemeClr val="accent5">
                    <a:alpha val="12000"/>
                  </a:schemeClr>
                </a:gs>
                <a:gs pos="0">
                  <a:schemeClr val="tx1"/>
                </a:gs>
              </a:gsLst>
              <a:lin ang="5400000" scaled="1"/>
            </a:gradFill>
            <a:ln w="19050">
              <a:no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defTabSz="914400" fontAlgn="base">
                <a:spcBef>
                  <a:spcPct val="0"/>
                </a:spcBef>
                <a:spcAft>
                  <a:spcPct val="0"/>
                </a:spcAft>
              </a:pPr>
              <a:endParaRPr lang="es-ES_tradnl" sz="600">
                <a:solidFill>
                  <a:srgbClr val="191919"/>
                </a:solidFill>
                <a:latin typeface="IBM Plex Sans" panose="020B0503050203000203" pitchFamily="34" charset="77"/>
              </a:endParaRPr>
            </a:p>
          </p:txBody>
        </p:sp>
      </p:grpSp>
      <p:sp>
        <p:nvSpPr>
          <p:cNvPr id="12" name="Title 11">
            <a:extLst>
              <a:ext uri="{FF2B5EF4-FFF2-40B4-BE49-F238E27FC236}">
                <a16:creationId xmlns:a16="http://schemas.microsoft.com/office/drawing/2014/main" id="{EF4F143E-ACFF-E04B-891A-184FE2FDA51F}"/>
              </a:ext>
            </a:extLst>
          </p:cNvPr>
          <p:cNvSpPr>
            <a:spLocks noGrp="1"/>
          </p:cNvSpPr>
          <p:nvPr>
            <p:ph type="title"/>
          </p:nvPr>
        </p:nvSpPr>
        <p:spPr/>
        <p:txBody>
          <a:bodyPr/>
          <a:lstStyle/>
          <a:p>
            <a:r>
              <a:rPr lang="es-ES_tradnl"/>
              <a:t>Amenazas internas</a:t>
            </a:r>
          </a:p>
        </p:txBody>
      </p:sp>
      <p:grpSp>
        <p:nvGrpSpPr>
          <p:cNvPr id="8" name="Group 7">
            <a:extLst>
              <a:ext uri="{FF2B5EF4-FFF2-40B4-BE49-F238E27FC236}">
                <a16:creationId xmlns:a16="http://schemas.microsoft.com/office/drawing/2014/main" id="{F9138F99-75F1-3541-A402-203330FE499E}"/>
              </a:ext>
            </a:extLst>
          </p:cNvPr>
          <p:cNvGrpSpPr/>
          <p:nvPr/>
        </p:nvGrpSpPr>
        <p:grpSpPr>
          <a:xfrm>
            <a:off x="237065" y="1063005"/>
            <a:ext cx="4563535" cy="1709102"/>
            <a:chOff x="237065" y="1772611"/>
            <a:chExt cx="4563535" cy="1113796"/>
          </a:xfrm>
        </p:grpSpPr>
        <p:sp>
          <p:nvSpPr>
            <p:cNvPr id="57" name="Text Placeholder 3">
              <a:extLst>
                <a:ext uri="{FF2B5EF4-FFF2-40B4-BE49-F238E27FC236}">
                  <a16:creationId xmlns:a16="http://schemas.microsoft.com/office/drawing/2014/main" id="{246A2426-459B-A642-9488-B11D4AC4E2D7}"/>
                </a:ext>
              </a:extLst>
            </p:cNvPr>
            <p:cNvSpPr txBox="1">
              <a:spLocks/>
            </p:cNvSpPr>
            <p:nvPr/>
          </p:nvSpPr>
          <p:spPr>
            <a:xfrm>
              <a:off x="2514600" y="1772611"/>
              <a:ext cx="2286000" cy="986059"/>
            </a:xfrm>
            <a:prstGeom prst="rect">
              <a:avLst/>
            </a:prstGeom>
          </p:spPr>
          <p:txBody>
            <a:bodyPr vert="horz" wrap="square" lIns="0" tIns="0" rIns="0" bIns="0" rtlCol="0" anchor="t" anchorCtr="0">
              <a:noAutofit/>
            </a:bodyPr>
            <a:lstStyle>
              <a:lvl1pPr marL="0" marR="0" indent="0" algn="l" defTabSz="914400" rtl="0" eaLnBrk="1" latinLnBrk="0" hangingPunct="1">
                <a:lnSpc>
                  <a:spcPct val="100000"/>
                </a:lnSpc>
                <a:spcBef>
                  <a:spcPts val="300"/>
                </a:spcBef>
                <a:spcAft>
                  <a:spcPts val="300"/>
                </a:spcAft>
                <a:buClrTx/>
                <a:buSzTx/>
                <a:buFontTx/>
                <a:buNone/>
                <a:tabLst/>
                <a:defRPr sz="1200" b="1" i="0" u="none" strike="noStrike" cap="none" spc="0" baseline="0">
                  <a:ln>
                    <a:noFill/>
                  </a:ln>
                  <a:solidFill>
                    <a:schemeClr val="tx2"/>
                  </a:solidFill>
                  <a:uFillTx/>
                  <a:latin typeface="Arial" charset="0"/>
                  <a:ea typeface="Arial" charset="0"/>
                  <a:cs typeface="Arial" charset="0"/>
                  <a:sym typeface="Arial"/>
                </a:defRPr>
              </a:lvl1pPr>
              <a:lvl2pPr marL="177800" marR="0" indent="-169862"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2pPr>
              <a:lvl3pPr marL="367241" marR="0" indent="-148166"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3pPr>
              <a:lvl4pPr marL="706119" marR="0" indent="-248919"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4pPr>
              <a:lvl5pPr marL="934719" marR="0" indent="-248919"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5pPr>
              <a:lvl6pPr marL="24638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6pPr>
              <a:lvl7pPr marL="29210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7pPr>
              <a:lvl8pPr marL="33782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8pPr>
              <a:lvl9pPr marL="38354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9pPr>
            </a:lstStyle>
            <a:p>
              <a:pPr>
                <a:spcBef>
                  <a:spcPts val="1500"/>
                </a:spcBef>
                <a:spcAft>
                  <a:spcPts val="0"/>
                </a:spcAft>
              </a:pPr>
              <a:r>
                <a:rPr lang="es-ES_tradnl" sz="1600" b="0" dirty="0">
                  <a:solidFill>
                    <a:schemeClr val="bg1"/>
                  </a:solidFill>
                  <a:latin typeface="IBM Plex Sans Light" panose="020B0403050203000203" pitchFamily="34" charset="77"/>
                </a:rPr>
                <a:t>Investigar incidentes de seguridad</a:t>
              </a:r>
            </a:p>
            <a:p>
              <a:pPr>
                <a:spcBef>
                  <a:spcPts val="1500"/>
                </a:spcBef>
                <a:spcAft>
                  <a:spcPts val="0"/>
                </a:spcAft>
              </a:pPr>
              <a:r>
                <a:rPr lang="es-ES_tradnl" sz="1600" b="0" dirty="0">
                  <a:solidFill>
                    <a:schemeClr val="bg1"/>
                  </a:solidFill>
                  <a:latin typeface="IBM Plex Sans Light" panose="020B0403050203000203" pitchFamily="34" charset="77"/>
                </a:rPr>
                <a:t>Tomar acciones correctivas</a:t>
              </a:r>
            </a:p>
            <a:p>
              <a:pPr>
                <a:spcBef>
                  <a:spcPts val="1500"/>
                </a:spcBef>
                <a:spcAft>
                  <a:spcPts val="0"/>
                </a:spcAft>
              </a:pPr>
              <a:r>
                <a:rPr lang="es-ES_tradnl" sz="1600" b="0" dirty="0">
                  <a:solidFill>
                    <a:schemeClr val="bg1"/>
                  </a:solidFill>
                  <a:latin typeface="IBM Plex Sans Light" panose="020B0403050203000203" pitchFamily="34" charset="77"/>
                </a:rPr>
                <a:t>Predecir personas que generan riesgos</a:t>
              </a:r>
            </a:p>
          </p:txBody>
        </p:sp>
        <p:sp>
          <p:nvSpPr>
            <p:cNvPr id="72" name="Text Placeholder 3">
              <a:extLst>
                <a:ext uri="{FF2B5EF4-FFF2-40B4-BE49-F238E27FC236}">
                  <a16:creationId xmlns:a16="http://schemas.microsoft.com/office/drawing/2014/main" id="{DD9D21C2-68DF-D748-9927-23410651885D}"/>
                </a:ext>
              </a:extLst>
            </p:cNvPr>
            <p:cNvSpPr txBox="1">
              <a:spLocks/>
            </p:cNvSpPr>
            <p:nvPr/>
          </p:nvSpPr>
          <p:spPr>
            <a:xfrm>
              <a:off x="237065" y="1772611"/>
              <a:ext cx="2163235" cy="1113796"/>
            </a:xfrm>
            <a:prstGeom prst="rect">
              <a:avLst/>
            </a:prstGeom>
          </p:spPr>
          <p:txBody>
            <a:bodyPr vert="horz" wrap="square" lIns="0" tIns="0" rIns="0" bIns="0" rtlCol="0" anchor="t" anchorCtr="0">
              <a:noAutofit/>
            </a:bodyPr>
            <a:lstStyle>
              <a:lvl1pPr marL="0" marR="0" indent="0" algn="l" defTabSz="914400" rtl="0" eaLnBrk="1" latinLnBrk="0" hangingPunct="1">
                <a:lnSpc>
                  <a:spcPct val="100000"/>
                </a:lnSpc>
                <a:spcBef>
                  <a:spcPts val="300"/>
                </a:spcBef>
                <a:spcAft>
                  <a:spcPts val="300"/>
                </a:spcAft>
                <a:buClrTx/>
                <a:buSzTx/>
                <a:buFontTx/>
                <a:buNone/>
                <a:tabLst/>
                <a:defRPr sz="1200" b="1" i="0" u="none" strike="noStrike" cap="none" spc="0" baseline="0">
                  <a:ln>
                    <a:noFill/>
                  </a:ln>
                  <a:solidFill>
                    <a:schemeClr val="tx2"/>
                  </a:solidFill>
                  <a:uFillTx/>
                  <a:latin typeface="Arial" charset="0"/>
                  <a:ea typeface="Arial" charset="0"/>
                  <a:cs typeface="Arial" charset="0"/>
                  <a:sym typeface="Arial"/>
                </a:defRPr>
              </a:lvl1pPr>
              <a:lvl2pPr marL="177800" marR="0" indent="-169862"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2pPr>
              <a:lvl3pPr marL="367241" marR="0" indent="-148166"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3pPr>
              <a:lvl4pPr marL="706119" marR="0" indent="-248919"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4pPr>
              <a:lvl5pPr marL="934719" marR="0" indent="-248919"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chemeClr val="tx2"/>
                  </a:solidFill>
                  <a:uFillTx/>
                  <a:latin typeface="Arial" charset="0"/>
                  <a:ea typeface="Arial" charset="0"/>
                  <a:cs typeface="Arial" charset="0"/>
                  <a:sym typeface="Arial"/>
                </a:defRPr>
              </a:lvl5pPr>
              <a:lvl6pPr marL="24638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6pPr>
              <a:lvl7pPr marL="29210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7pPr>
              <a:lvl8pPr marL="33782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8pPr>
              <a:lvl9pPr marL="38354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9pPr>
            </a:lstStyle>
            <a:p>
              <a:pPr>
                <a:spcBef>
                  <a:spcPts val="1500"/>
                </a:spcBef>
                <a:spcAft>
                  <a:spcPts val="0"/>
                </a:spcAft>
              </a:pPr>
              <a:r>
                <a:rPr lang="es-ES_tradnl" sz="1600" b="0">
                  <a:solidFill>
                    <a:schemeClr val="bg1"/>
                  </a:solidFill>
                  <a:latin typeface="IBM Plex Sans Light" panose="020B0403050203000203" pitchFamily="34" charset="77"/>
                </a:rPr>
                <a:t>Descubir datos confidenciales</a:t>
              </a:r>
            </a:p>
            <a:p>
              <a:pPr>
                <a:spcBef>
                  <a:spcPts val="1500"/>
                </a:spcBef>
                <a:spcAft>
                  <a:spcPts val="0"/>
                </a:spcAft>
              </a:pPr>
              <a:r>
                <a:rPr lang="es-ES_tradnl" sz="1600" b="0">
                  <a:solidFill>
                    <a:schemeClr val="bg1"/>
                  </a:solidFill>
                  <a:latin typeface="IBM Plex Sans Light" panose="020B0403050203000203" pitchFamily="34" charset="77"/>
                </a:rPr>
                <a:t>Salvaguardar las identidades</a:t>
              </a:r>
            </a:p>
            <a:p>
              <a:pPr>
                <a:spcBef>
                  <a:spcPts val="1500"/>
                </a:spcBef>
                <a:spcAft>
                  <a:spcPts val="0"/>
                </a:spcAft>
              </a:pPr>
              <a:r>
                <a:rPr lang="es-ES_tradnl" sz="1600" b="0">
                  <a:solidFill>
                    <a:schemeClr val="bg1"/>
                  </a:solidFill>
                  <a:latin typeface="IBM Plex Sans Light" panose="020B0403050203000203" pitchFamily="34" charset="77"/>
                </a:rPr>
                <a:t>Monitorear comportamientos</a:t>
              </a:r>
            </a:p>
          </p:txBody>
        </p:sp>
      </p:grpSp>
      <p:cxnSp>
        <p:nvCxnSpPr>
          <p:cNvPr id="16" name="Straight Connector 15">
            <a:extLst>
              <a:ext uri="{FF2B5EF4-FFF2-40B4-BE49-F238E27FC236}">
                <a16:creationId xmlns:a16="http://schemas.microsoft.com/office/drawing/2014/main" id="{F652FACB-1823-F145-95BF-EB98E1FF365C}"/>
              </a:ext>
            </a:extLst>
          </p:cNvPr>
          <p:cNvCxnSpPr>
            <a:cxnSpLocks/>
          </p:cNvCxnSpPr>
          <p:nvPr/>
        </p:nvCxnSpPr>
        <p:spPr bwMode="auto">
          <a:xfrm>
            <a:off x="241300" y="3086100"/>
            <a:ext cx="5080000" cy="0"/>
          </a:xfrm>
          <a:prstGeom prst="line">
            <a:avLst/>
          </a:prstGeom>
          <a:ln w="38100">
            <a:gradFill flip="none" rotWithShape="1">
              <a:gsLst>
                <a:gs pos="100000">
                  <a:schemeClr val="accent3">
                    <a:alpha val="0"/>
                  </a:schemeClr>
                </a:gs>
                <a:gs pos="0">
                  <a:schemeClr val="accent2"/>
                </a:gs>
                <a:gs pos="70000">
                  <a:schemeClr val="accent3"/>
                </a:gs>
              </a:gsLst>
              <a:lin ang="0" scaled="1"/>
              <a:tileRect/>
            </a:gradFill>
            <a:tailEnd type="oval"/>
          </a:ln>
          <a:effectLst/>
        </p:spPr>
      </p:cxnSp>
    </p:spTree>
    <p:extLst>
      <p:ext uri="{BB962C8B-B14F-4D97-AF65-F5344CB8AC3E}">
        <p14:creationId xmlns:p14="http://schemas.microsoft.com/office/powerpoint/2010/main" val="32815969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1000"/>
                                        <p:tgtEl>
                                          <p:spTgt spid="16"/>
                                        </p:tgtEl>
                                      </p:cBhvr>
                                    </p:animEffect>
                                  </p:childTnLst>
                                </p:cTn>
                              </p:par>
                            </p:childTnLst>
                          </p:cTn>
                        </p:par>
                        <p:par>
                          <p:cTn id="8" fill="hold">
                            <p:stCondLst>
                              <p:cond delay="1000"/>
                            </p:stCondLst>
                            <p:childTnLst>
                              <p:par>
                                <p:cTn id="9" presetID="22" presetClass="entr" presetSubtype="2"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right)">
                                      <p:cBhvr>
                                        <p:cTn id="1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980B69EA-0C65-4A0A-9FEC-4E3009E860A5}"/>
              </a:ext>
            </a:extLst>
          </p:cNvPr>
          <p:cNvPicPr>
            <a:picLocks noChangeAspect="1"/>
          </p:cNvPicPr>
          <p:nvPr/>
        </p:nvPicPr>
        <p:blipFill>
          <a:blip r:embed="rId2"/>
          <a:stretch>
            <a:fillRect/>
          </a:stretch>
        </p:blipFill>
        <p:spPr>
          <a:xfrm>
            <a:off x="2005" y="513459"/>
            <a:ext cx="9139989" cy="3765661"/>
          </a:xfrm>
          <a:prstGeom prst="rect">
            <a:avLst/>
          </a:prstGeom>
        </p:spPr>
      </p:pic>
    </p:spTree>
    <p:extLst>
      <p:ext uri="{BB962C8B-B14F-4D97-AF65-F5344CB8AC3E}">
        <p14:creationId xmlns:p14="http://schemas.microsoft.com/office/powerpoint/2010/main" val="4720315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8">
            <a:extLst>
              <a:ext uri="{FF2B5EF4-FFF2-40B4-BE49-F238E27FC236}">
                <a16:creationId xmlns:a16="http://schemas.microsoft.com/office/drawing/2014/main" id="{F7106708-7570-0C4A-AB59-9C36414C0A28}"/>
              </a:ext>
            </a:extLst>
          </p:cNvPr>
          <p:cNvPicPr>
            <a:picLocks noChangeAspect="1"/>
          </p:cNvPicPr>
          <p:nvPr/>
        </p:nvPicPr>
        <p:blipFill rotWithShape="1">
          <a:blip r:embed="rId3" cstate="hqprint">
            <a:alphaModFix amt="34000"/>
            <a:extLst>
              <a:ext uri="{28A0092B-C50C-407E-A947-70E740481C1C}">
                <a14:useLocalDpi xmlns:a14="http://schemas.microsoft.com/office/drawing/2010/main"/>
              </a:ext>
            </a:extLst>
          </a:blip>
          <a:srcRect l="-1"/>
          <a:stretch/>
        </p:blipFill>
        <p:spPr>
          <a:xfrm>
            <a:off x="1" y="0"/>
            <a:ext cx="9144000" cy="5143500"/>
          </a:xfrm>
          <a:prstGeom prst="rect">
            <a:avLst/>
          </a:prstGeom>
        </p:spPr>
      </p:pic>
      <p:sp>
        <p:nvSpPr>
          <p:cNvPr id="8" name="Title 1">
            <a:extLst>
              <a:ext uri="{FF2B5EF4-FFF2-40B4-BE49-F238E27FC236}">
                <a16:creationId xmlns:a16="http://schemas.microsoft.com/office/drawing/2014/main" id="{26DD7CD4-6F62-9E4F-A48D-6BF5FCBC78C6}"/>
              </a:ext>
            </a:extLst>
          </p:cNvPr>
          <p:cNvSpPr txBox="1">
            <a:spLocks/>
          </p:cNvSpPr>
          <p:nvPr/>
        </p:nvSpPr>
        <p:spPr>
          <a:xfrm>
            <a:off x="137160" y="91440"/>
            <a:ext cx="3117028" cy="997196"/>
          </a:xfrm>
          <a:prstGeom prst="rect">
            <a:avLst/>
          </a:prstGeom>
        </p:spPr>
        <p:txBody>
          <a:bodyPr vert="horz" wrap="square" lIns="0" tIns="0" rIns="0" bIns="0" rtlCol="0" anchor="t">
            <a:spAutoFit/>
          </a:bodyPr>
          <a:lstStyle>
            <a:lvl1pPr algn="l" rtl="0" eaLnBrk="1" fontAlgn="base" hangingPunct="1">
              <a:lnSpc>
                <a:spcPct val="90000"/>
              </a:lnSpc>
              <a:spcBef>
                <a:spcPct val="0"/>
              </a:spcBef>
              <a:spcAft>
                <a:spcPct val="0"/>
              </a:spcAft>
              <a:defRPr sz="2400" b="0">
                <a:solidFill>
                  <a:schemeClr val="bg1"/>
                </a:solidFill>
                <a:latin typeface="IBM Plex Sans" charset="0"/>
                <a:ea typeface="IBM Plex Sans" charset="0"/>
                <a:cs typeface="IBM Plex Sans" charset="0"/>
              </a:defRPr>
            </a:lvl1pPr>
            <a:lvl2pPr algn="l" rtl="0" eaLnBrk="1" fontAlgn="base" hangingPunct="1">
              <a:lnSpc>
                <a:spcPct val="90000"/>
              </a:lnSpc>
              <a:spcBef>
                <a:spcPct val="0"/>
              </a:spcBef>
              <a:spcAft>
                <a:spcPct val="0"/>
              </a:spcAft>
              <a:defRPr sz="2220">
                <a:solidFill>
                  <a:srgbClr val="191919"/>
                </a:solidFill>
                <a:latin typeface="HelvNeue Light for IBM" pitchFamily="34" charset="0"/>
              </a:defRPr>
            </a:lvl2pPr>
            <a:lvl3pPr algn="l" rtl="0" eaLnBrk="1" fontAlgn="base" hangingPunct="1">
              <a:lnSpc>
                <a:spcPct val="90000"/>
              </a:lnSpc>
              <a:spcBef>
                <a:spcPct val="0"/>
              </a:spcBef>
              <a:spcAft>
                <a:spcPct val="0"/>
              </a:spcAft>
              <a:defRPr sz="2220">
                <a:solidFill>
                  <a:srgbClr val="191919"/>
                </a:solidFill>
                <a:latin typeface="HelvNeue Light for IBM" pitchFamily="34" charset="0"/>
              </a:defRPr>
            </a:lvl3pPr>
            <a:lvl4pPr algn="l" rtl="0" eaLnBrk="1" fontAlgn="base" hangingPunct="1">
              <a:lnSpc>
                <a:spcPct val="90000"/>
              </a:lnSpc>
              <a:spcBef>
                <a:spcPct val="0"/>
              </a:spcBef>
              <a:spcAft>
                <a:spcPct val="0"/>
              </a:spcAft>
              <a:defRPr sz="2220">
                <a:solidFill>
                  <a:srgbClr val="191919"/>
                </a:solidFill>
                <a:latin typeface="HelvNeue Light for IBM" pitchFamily="34" charset="0"/>
              </a:defRPr>
            </a:lvl4pPr>
            <a:lvl5pPr algn="l" rtl="0" eaLnBrk="1" fontAlgn="base" hangingPunct="1">
              <a:lnSpc>
                <a:spcPct val="90000"/>
              </a:lnSpc>
              <a:spcBef>
                <a:spcPct val="0"/>
              </a:spcBef>
              <a:spcAft>
                <a:spcPct val="0"/>
              </a:spcAft>
              <a:defRPr sz="2220">
                <a:solidFill>
                  <a:srgbClr val="191919"/>
                </a:solidFill>
                <a:latin typeface="HelvNeue Light for IBM" pitchFamily="34" charset="0"/>
              </a:defRPr>
            </a:lvl5pPr>
            <a:lvl6pPr marL="362564" algn="l" rtl="0" eaLnBrk="1" fontAlgn="base" hangingPunct="1">
              <a:lnSpc>
                <a:spcPct val="90000"/>
              </a:lnSpc>
              <a:spcBef>
                <a:spcPct val="0"/>
              </a:spcBef>
              <a:spcAft>
                <a:spcPct val="0"/>
              </a:spcAft>
              <a:defRPr sz="2220">
                <a:solidFill>
                  <a:srgbClr val="191919"/>
                </a:solidFill>
                <a:latin typeface="HelvNeue Light for IBM" pitchFamily="34" charset="0"/>
              </a:defRPr>
            </a:lvl6pPr>
            <a:lvl7pPr marL="725130" algn="l" rtl="0" eaLnBrk="1" fontAlgn="base" hangingPunct="1">
              <a:lnSpc>
                <a:spcPct val="90000"/>
              </a:lnSpc>
              <a:spcBef>
                <a:spcPct val="0"/>
              </a:spcBef>
              <a:spcAft>
                <a:spcPct val="0"/>
              </a:spcAft>
              <a:defRPr sz="2220">
                <a:solidFill>
                  <a:srgbClr val="191919"/>
                </a:solidFill>
                <a:latin typeface="HelvNeue Light for IBM" pitchFamily="34" charset="0"/>
              </a:defRPr>
            </a:lvl7pPr>
            <a:lvl8pPr marL="1087693" algn="l" rtl="0" eaLnBrk="1" fontAlgn="base" hangingPunct="1">
              <a:lnSpc>
                <a:spcPct val="90000"/>
              </a:lnSpc>
              <a:spcBef>
                <a:spcPct val="0"/>
              </a:spcBef>
              <a:spcAft>
                <a:spcPct val="0"/>
              </a:spcAft>
              <a:defRPr sz="2220">
                <a:solidFill>
                  <a:srgbClr val="191919"/>
                </a:solidFill>
                <a:latin typeface="HelvNeue Light for IBM" pitchFamily="34" charset="0"/>
              </a:defRPr>
            </a:lvl8pPr>
            <a:lvl9pPr marL="1450258" algn="l" rtl="0" eaLnBrk="1" fontAlgn="base" hangingPunct="1">
              <a:lnSpc>
                <a:spcPct val="90000"/>
              </a:lnSpc>
              <a:spcBef>
                <a:spcPct val="0"/>
              </a:spcBef>
              <a:spcAft>
                <a:spcPct val="0"/>
              </a:spcAft>
              <a:defRPr sz="2220">
                <a:solidFill>
                  <a:srgbClr val="191919"/>
                </a:solidFill>
                <a:latin typeface="HelvNeue Light for IBM" pitchFamily="34" charset="0"/>
              </a:defRPr>
            </a:lvl9pPr>
          </a:lstStyle>
          <a:p>
            <a:pPr defTabSz="914400"/>
            <a:r>
              <a:rPr lang="es-ES_tradnl" sz="7200" kern="0">
                <a:latin typeface="IBM Plex Sans ExtraLight" panose="020B0303050203000203" pitchFamily="34" charset="0"/>
              </a:rPr>
              <a:t>Vivimos </a:t>
            </a:r>
          </a:p>
        </p:txBody>
      </p:sp>
      <p:sp>
        <p:nvSpPr>
          <p:cNvPr id="9" name="Title 1">
            <a:extLst>
              <a:ext uri="{FF2B5EF4-FFF2-40B4-BE49-F238E27FC236}">
                <a16:creationId xmlns:a16="http://schemas.microsoft.com/office/drawing/2014/main" id="{EF0F5FD0-F24D-9B41-B289-FF05AAD31486}"/>
              </a:ext>
            </a:extLst>
          </p:cNvPr>
          <p:cNvSpPr txBox="1">
            <a:spLocks/>
          </p:cNvSpPr>
          <p:nvPr/>
        </p:nvSpPr>
        <p:spPr>
          <a:xfrm>
            <a:off x="137160" y="962018"/>
            <a:ext cx="8778172" cy="1994392"/>
          </a:xfrm>
          <a:prstGeom prst="rect">
            <a:avLst/>
          </a:prstGeom>
        </p:spPr>
        <p:txBody>
          <a:bodyPr vert="horz" wrap="square" lIns="0" tIns="0" rIns="0" bIns="0" rtlCol="0" anchor="t">
            <a:spAutoFit/>
          </a:bodyPr>
          <a:lstStyle>
            <a:lvl1pPr algn="l" rtl="0" eaLnBrk="1" fontAlgn="base" hangingPunct="1">
              <a:lnSpc>
                <a:spcPct val="90000"/>
              </a:lnSpc>
              <a:spcBef>
                <a:spcPct val="0"/>
              </a:spcBef>
              <a:spcAft>
                <a:spcPct val="0"/>
              </a:spcAft>
              <a:defRPr sz="2400" b="0">
                <a:solidFill>
                  <a:schemeClr val="bg1"/>
                </a:solidFill>
                <a:latin typeface="IBM Plex Sans" charset="0"/>
                <a:ea typeface="IBM Plex Sans" charset="0"/>
                <a:cs typeface="IBM Plex Sans" charset="0"/>
              </a:defRPr>
            </a:lvl1pPr>
            <a:lvl2pPr algn="l" rtl="0" eaLnBrk="1" fontAlgn="base" hangingPunct="1">
              <a:lnSpc>
                <a:spcPct val="90000"/>
              </a:lnSpc>
              <a:spcBef>
                <a:spcPct val="0"/>
              </a:spcBef>
              <a:spcAft>
                <a:spcPct val="0"/>
              </a:spcAft>
              <a:defRPr sz="2220">
                <a:solidFill>
                  <a:srgbClr val="191919"/>
                </a:solidFill>
                <a:latin typeface="HelvNeue Light for IBM" pitchFamily="34" charset="0"/>
              </a:defRPr>
            </a:lvl2pPr>
            <a:lvl3pPr algn="l" rtl="0" eaLnBrk="1" fontAlgn="base" hangingPunct="1">
              <a:lnSpc>
                <a:spcPct val="90000"/>
              </a:lnSpc>
              <a:spcBef>
                <a:spcPct val="0"/>
              </a:spcBef>
              <a:spcAft>
                <a:spcPct val="0"/>
              </a:spcAft>
              <a:defRPr sz="2220">
                <a:solidFill>
                  <a:srgbClr val="191919"/>
                </a:solidFill>
                <a:latin typeface="HelvNeue Light for IBM" pitchFamily="34" charset="0"/>
              </a:defRPr>
            </a:lvl3pPr>
            <a:lvl4pPr algn="l" rtl="0" eaLnBrk="1" fontAlgn="base" hangingPunct="1">
              <a:lnSpc>
                <a:spcPct val="90000"/>
              </a:lnSpc>
              <a:spcBef>
                <a:spcPct val="0"/>
              </a:spcBef>
              <a:spcAft>
                <a:spcPct val="0"/>
              </a:spcAft>
              <a:defRPr sz="2220">
                <a:solidFill>
                  <a:srgbClr val="191919"/>
                </a:solidFill>
                <a:latin typeface="HelvNeue Light for IBM" pitchFamily="34" charset="0"/>
              </a:defRPr>
            </a:lvl4pPr>
            <a:lvl5pPr algn="l" rtl="0" eaLnBrk="1" fontAlgn="base" hangingPunct="1">
              <a:lnSpc>
                <a:spcPct val="90000"/>
              </a:lnSpc>
              <a:spcBef>
                <a:spcPct val="0"/>
              </a:spcBef>
              <a:spcAft>
                <a:spcPct val="0"/>
              </a:spcAft>
              <a:defRPr sz="2220">
                <a:solidFill>
                  <a:srgbClr val="191919"/>
                </a:solidFill>
                <a:latin typeface="HelvNeue Light for IBM" pitchFamily="34" charset="0"/>
              </a:defRPr>
            </a:lvl5pPr>
            <a:lvl6pPr marL="362564" algn="l" rtl="0" eaLnBrk="1" fontAlgn="base" hangingPunct="1">
              <a:lnSpc>
                <a:spcPct val="90000"/>
              </a:lnSpc>
              <a:spcBef>
                <a:spcPct val="0"/>
              </a:spcBef>
              <a:spcAft>
                <a:spcPct val="0"/>
              </a:spcAft>
              <a:defRPr sz="2220">
                <a:solidFill>
                  <a:srgbClr val="191919"/>
                </a:solidFill>
                <a:latin typeface="HelvNeue Light for IBM" pitchFamily="34" charset="0"/>
              </a:defRPr>
            </a:lvl6pPr>
            <a:lvl7pPr marL="725130" algn="l" rtl="0" eaLnBrk="1" fontAlgn="base" hangingPunct="1">
              <a:lnSpc>
                <a:spcPct val="90000"/>
              </a:lnSpc>
              <a:spcBef>
                <a:spcPct val="0"/>
              </a:spcBef>
              <a:spcAft>
                <a:spcPct val="0"/>
              </a:spcAft>
              <a:defRPr sz="2220">
                <a:solidFill>
                  <a:srgbClr val="191919"/>
                </a:solidFill>
                <a:latin typeface="HelvNeue Light for IBM" pitchFamily="34" charset="0"/>
              </a:defRPr>
            </a:lvl7pPr>
            <a:lvl8pPr marL="1087693" algn="l" rtl="0" eaLnBrk="1" fontAlgn="base" hangingPunct="1">
              <a:lnSpc>
                <a:spcPct val="90000"/>
              </a:lnSpc>
              <a:spcBef>
                <a:spcPct val="0"/>
              </a:spcBef>
              <a:spcAft>
                <a:spcPct val="0"/>
              </a:spcAft>
              <a:defRPr sz="2220">
                <a:solidFill>
                  <a:srgbClr val="191919"/>
                </a:solidFill>
                <a:latin typeface="HelvNeue Light for IBM" pitchFamily="34" charset="0"/>
              </a:defRPr>
            </a:lvl8pPr>
            <a:lvl9pPr marL="1450258" algn="l" rtl="0" eaLnBrk="1" fontAlgn="base" hangingPunct="1">
              <a:lnSpc>
                <a:spcPct val="90000"/>
              </a:lnSpc>
              <a:spcBef>
                <a:spcPct val="0"/>
              </a:spcBef>
              <a:spcAft>
                <a:spcPct val="0"/>
              </a:spcAft>
              <a:defRPr sz="2220">
                <a:solidFill>
                  <a:srgbClr val="191919"/>
                </a:solidFill>
                <a:latin typeface="HelvNeue Light for IBM" pitchFamily="34" charset="0"/>
              </a:defRPr>
            </a:lvl9pPr>
          </a:lstStyle>
          <a:p>
            <a:pPr defTabSz="914400"/>
            <a:r>
              <a:rPr lang="es-ES_tradnl" sz="7200" kern="0" dirty="0">
                <a:latin typeface="IBM Plex Sans ExtraLight" panose="020B0303050203000203" pitchFamily="34" charset="0"/>
              </a:rPr>
              <a:t>velocidad y escala</a:t>
            </a:r>
            <a:br>
              <a:rPr lang="es-ES_tradnl" sz="7200" kern="0" dirty="0">
                <a:latin typeface="IBM Plex Sans ExtraLight" panose="020B0303050203000203" pitchFamily="34" charset="0"/>
              </a:rPr>
            </a:br>
            <a:r>
              <a:rPr lang="es-ES_tradnl" sz="7200" kern="0" dirty="0">
                <a:latin typeface="IBM Plex Sans ExtraLight" panose="020B0303050203000203" pitchFamily="34" charset="0"/>
              </a:rPr>
              <a:t>de la nube</a:t>
            </a:r>
          </a:p>
        </p:txBody>
      </p:sp>
      <p:sp>
        <p:nvSpPr>
          <p:cNvPr id="10" name="Title 1">
            <a:extLst>
              <a:ext uri="{FF2B5EF4-FFF2-40B4-BE49-F238E27FC236}">
                <a16:creationId xmlns:a16="http://schemas.microsoft.com/office/drawing/2014/main" id="{59B7B031-3A6B-0745-97DC-BD01F28331DC}"/>
              </a:ext>
            </a:extLst>
          </p:cNvPr>
          <p:cNvSpPr txBox="1">
            <a:spLocks/>
          </p:cNvSpPr>
          <p:nvPr/>
        </p:nvSpPr>
        <p:spPr>
          <a:xfrm>
            <a:off x="3391347" y="91440"/>
            <a:ext cx="3117028" cy="997196"/>
          </a:xfrm>
          <a:prstGeom prst="rect">
            <a:avLst/>
          </a:prstGeom>
        </p:spPr>
        <p:txBody>
          <a:bodyPr vert="horz" wrap="square" lIns="0" tIns="0" rIns="0" bIns="0" rtlCol="0" anchor="t">
            <a:spAutoFit/>
          </a:bodyPr>
          <a:lstStyle>
            <a:lvl1pPr algn="l" rtl="0" eaLnBrk="1" fontAlgn="base" hangingPunct="1">
              <a:lnSpc>
                <a:spcPct val="90000"/>
              </a:lnSpc>
              <a:spcBef>
                <a:spcPct val="0"/>
              </a:spcBef>
              <a:spcAft>
                <a:spcPct val="0"/>
              </a:spcAft>
              <a:defRPr sz="2400" b="0">
                <a:solidFill>
                  <a:schemeClr val="bg1"/>
                </a:solidFill>
                <a:latin typeface="IBM Plex Sans" charset="0"/>
                <a:ea typeface="IBM Plex Sans" charset="0"/>
                <a:cs typeface="IBM Plex Sans" charset="0"/>
              </a:defRPr>
            </a:lvl1pPr>
            <a:lvl2pPr algn="l" rtl="0" eaLnBrk="1" fontAlgn="base" hangingPunct="1">
              <a:lnSpc>
                <a:spcPct val="90000"/>
              </a:lnSpc>
              <a:spcBef>
                <a:spcPct val="0"/>
              </a:spcBef>
              <a:spcAft>
                <a:spcPct val="0"/>
              </a:spcAft>
              <a:defRPr sz="2220">
                <a:solidFill>
                  <a:srgbClr val="191919"/>
                </a:solidFill>
                <a:latin typeface="HelvNeue Light for IBM" pitchFamily="34" charset="0"/>
              </a:defRPr>
            </a:lvl2pPr>
            <a:lvl3pPr algn="l" rtl="0" eaLnBrk="1" fontAlgn="base" hangingPunct="1">
              <a:lnSpc>
                <a:spcPct val="90000"/>
              </a:lnSpc>
              <a:spcBef>
                <a:spcPct val="0"/>
              </a:spcBef>
              <a:spcAft>
                <a:spcPct val="0"/>
              </a:spcAft>
              <a:defRPr sz="2220">
                <a:solidFill>
                  <a:srgbClr val="191919"/>
                </a:solidFill>
                <a:latin typeface="HelvNeue Light for IBM" pitchFamily="34" charset="0"/>
              </a:defRPr>
            </a:lvl3pPr>
            <a:lvl4pPr algn="l" rtl="0" eaLnBrk="1" fontAlgn="base" hangingPunct="1">
              <a:lnSpc>
                <a:spcPct val="90000"/>
              </a:lnSpc>
              <a:spcBef>
                <a:spcPct val="0"/>
              </a:spcBef>
              <a:spcAft>
                <a:spcPct val="0"/>
              </a:spcAft>
              <a:defRPr sz="2220">
                <a:solidFill>
                  <a:srgbClr val="191919"/>
                </a:solidFill>
                <a:latin typeface="HelvNeue Light for IBM" pitchFamily="34" charset="0"/>
              </a:defRPr>
            </a:lvl4pPr>
            <a:lvl5pPr algn="l" rtl="0" eaLnBrk="1" fontAlgn="base" hangingPunct="1">
              <a:lnSpc>
                <a:spcPct val="90000"/>
              </a:lnSpc>
              <a:spcBef>
                <a:spcPct val="0"/>
              </a:spcBef>
              <a:spcAft>
                <a:spcPct val="0"/>
              </a:spcAft>
              <a:defRPr sz="2220">
                <a:solidFill>
                  <a:srgbClr val="191919"/>
                </a:solidFill>
                <a:latin typeface="HelvNeue Light for IBM" pitchFamily="34" charset="0"/>
              </a:defRPr>
            </a:lvl5pPr>
            <a:lvl6pPr marL="362564" algn="l" rtl="0" eaLnBrk="1" fontAlgn="base" hangingPunct="1">
              <a:lnSpc>
                <a:spcPct val="90000"/>
              </a:lnSpc>
              <a:spcBef>
                <a:spcPct val="0"/>
              </a:spcBef>
              <a:spcAft>
                <a:spcPct val="0"/>
              </a:spcAft>
              <a:defRPr sz="2220">
                <a:solidFill>
                  <a:srgbClr val="191919"/>
                </a:solidFill>
                <a:latin typeface="HelvNeue Light for IBM" pitchFamily="34" charset="0"/>
              </a:defRPr>
            </a:lvl6pPr>
            <a:lvl7pPr marL="725130" algn="l" rtl="0" eaLnBrk="1" fontAlgn="base" hangingPunct="1">
              <a:lnSpc>
                <a:spcPct val="90000"/>
              </a:lnSpc>
              <a:spcBef>
                <a:spcPct val="0"/>
              </a:spcBef>
              <a:spcAft>
                <a:spcPct val="0"/>
              </a:spcAft>
              <a:defRPr sz="2220">
                <a:solidFill>
                  <a:srgbClr val="191919"/>
                </a:solidFill>
                <a:latin typeface="HelvNeue Light for IBM" pitchFamily="34" charset="0"/>
              </a:defRPr>
            </a:lvl7pPr>
            <a:lvl8pPr marL="1087693" algn="l" rtl="0" eaLnBrk="1" fontAlgn="base" hangingPunct="1">
              <a:lnSpc>
                <a:spcPct val="90000"/>
              </a:lnSpc>
              <a:spcBef>
                <a:spcPct val="0"/>
              </a:spcBef>
              <a:spcAft>
                <a:spcPct val="0"/>
              </a:spcAft>
              <a:defRPr sz="2220">
                <a:solidFill>
                  <a:srgbClr val="191919"/>
                </a:solidFill>
                <a:latin typeface="HelvNeue Light for IBM" pitchFamily="34" charset="0"/>
              </a:defRPr>
            </a:lvl8pPr>
            <a:lvl9pPr marL="1450258" algn="l" rtl="0" eaLnBrk="1" fontAlgn="base" hangingPunct="1">
              <a:lnSpc>
                <a:spcPct val="90000"/>
              </a:lnSpc>
              <a:spcBef>
                <a:spcPct val="0"/>
              </a:spcBef>
              <a:spcAft>
                <a:spcPct val="0"/>
              </a:spcAft>
              <a:defRPr sz="2220">
                <a:solidFill>
                  <a:srgbClr val="191919"/>
                </a:solidFill>
                <a:latin typeface="HelvNeue Light for IBM" pitchFamily="34" charset="0"/>
              </a:defRPr>
            </a:lvl9pPr>
          </a:lstStyle>
          <a:p>
            <a:pPr defTabSz="914400"/>
            <a:r>
              <a:rPr lang="es-ES_tradnl" sz="7200" kern="0">
                <a:latin typeface="IBM Plex Sans ExtraLight" panose="020B0303050203000203" pitchFamily="34" charset="0"/>
              </a:rPr>
              <a:t>a la</a:t>
            </a:r>
          </a:p>
        </p:txBody>
      </p:sp>
      <p:sp>
        <p:nvSpPr>
          <p:cNvPr id="11" name="Title 1">
            <a:extLst>
              <a:ext uri="{FF2B5EF4-FFF2-40B4-BE49-F238E27FC236}">
                <a16:creationId xmlns:a16="http://schemas.microsoft.com/office/drawing/2014/main" id="{6BA2AFDF-72E7-FA45-968F-6B8DE8964FB0}"/>
              </a:ext>
            </a:extLst>
          </p:cNvPr>
          <p:cNvSpPr txBox="1">
            <a:spLocks/>
          </p:cNvSpPr>
          <p:nvPr/>
        </p:nvSpPr>
        <p:spPr>
          <a:xfrm>
            <a:off x="-5105583" y="91440"/>
            <a:ext cx="5586986" cy="997196"/>
          </a:xfrm>
          <a:prstGeom prst="rect">
            <a:avLst/>
          </a:prstGeom>
        </p:spPr>
        <p:txBody>
          <a:bodyPr vert="horz" wrap="square" lIns="0" tIns="0" rIns="0" bIns="0" rtlCol="0" anchor="t">
            <a:spAutoFit/>
          </a:bodyPr>
          <a:lstStyle>
            <a:lvl1pPr algn="l" rtl="0" eaLnBrk="1" fontAlgn="base" hangingPunct="1">
              <a:lnSpc>
                <a:spcPct val="90000"/>
              </a:lnSpc>
              <a:spcBef>
                <a:spcPct val="0"/>
              </a:spcBef>
              <a:spcAft>
                <a:spcPct val="0"/>
              </a:spcAft>
              <a:defRPr sz="2400" b="0">
                <a:solidFill>
                  <a:schemeClr val="bg1"/>
                </a:solidFill>
                <a:latin typeface="IBM Plex Sans" charset="0"/>
                <a:ea typeface="IBM Plex Sans" charset="0"/>
                <a:cs typeface="IBM Plex Sans" charset="0"/>
              </a:defRPr>
            </a:lvl1pPr>
            <a:lvl2pPr algn="l" rtl="0" eaLnBrk="1" fontAlgn="base" hangingPunct="1">
              <a:lnSpc>
                <a:spcPct val="90000"/>
              </a:lnSpc>
              <a:spcBef>
                <a:spcPct val="0"/>
              </a:spcBef>
              <a:spcAft>
                <a:spcPct val="0"/>
              </a:spcAft>
              <a:defRPr sz="2220">
                <a:solidFill>
                  <a:srgbClr val="191919"/>
                </a:solidFill>
                <a:latin typeface="HelvNeue Light for IBM" pitchFamily="34" charset="0"/>
              </a:defRPr>
            </a:lvl2pPr>
            <a:lvl3pPr algn="l" rtl="0" eaLnBrk="1" fontAlgn="base" hangingPunct="1">
              <a:lnSpc>
                <a:spcPct val="90000"/>
              </a:lnSpc>
              <a:spcBef>
                <a:spcPct val="0"/>
              </a:spcBef>
              <a:spcAft>
                <a:spcPct val="0"/>
              </a:spcAft>
              <a:defRPr sz="2220">
                <a:solidFill>
                  <a:srgbClr val="191919"/>
                </a:solidFill>
                <a:latin typeface="HelvNeue Light for IBM" pitchFamily="34" charset="0"/>
              </a:defRPr>
            </a:lvl3pPr>
            <a:lvl4pPr algn="l" rtl="0" eaLnBrk="1" fontAlgn="base" hangingPunct="1">
              <a:lnSpc>
                <a:spcPct val="90000"/>
              </a:lnSpc>
              <a:spcBef>
                <a:spcPct val="0"/>
              </a:spcBef>
              <a:spcAft>
                <a:spcPct val="0"/>
              </a:spcAft>
              <a:defRPr sz="2220">
                <a:solidFill>
                  <a:srgbClr val="191919"/>
                </a:solidFill>
                <a:latin typeface="HelvNeue Light for IBM" pitchFamily="34" charset="0"/>
              </a:defRPr>
            </a:lvl4pPr>
            <a:lvl5pPr algn="l" rtl="0" eaLnBrk="1" fontAlgn="base" hangingPunct="1">
              <a:lnSpc>
                <a:spcPct val="90000"/>
              </a:lnSpc>
              <a:spcBef>
                <a:spcPct val="0"/>
              </a:spcBef>
              <a:spcAft>
                <a:spcPct val="0"/>
              </a:spcAft>
              <a:defRPr sz="2220">
                <a:solidFill>
                  <a:srgbClr val="191919"/>
                </a:solidFill>
                <a:latin typeface="HelvNeue Light for IBM" pitchFamily="34" charset="0"/>
              </a:defRPr>
            </a:lvl5pPr>
            <a:lvl6pPr marL="362564" algn="l" rtl="0" eaLnBrk="1" fontAlgn="base" hangingPunct="1">
              <a:lnSpc>
                <a:spcPct val="90000"/>
              </a:lnSpc>
              <a:spcBef>
                <a:spcPct val="0"/>
              </a:spcBef>
              <a:spcAft>
                <a:spcPct val="0"/>
              </a:spcAft>
              <a:defRPr sz="2220">
                <a:solidFill>
                  <a:srgbClr val="191919"/>
                </a:solidFill>
                <a:latin typeface="HelvNeue Light for IBM" pitchFamily="34" charset="0"/>
              </a:defRPr>
            </a:lvl6pPr>
            <a:lvl7pPr marL="725130" algn="l" rtl="0" eaLnBrk="1" fontAlgn="base" hangingPunct="1">
              <a:lnSpc>
                <a:spcPct val="90000"/>
              </a:lnSpc>
              <a:spcBef>
                <a:spcPct val="0"/>
              </a:spcBef>
              <a:spcAft>
                <a:spcPct val="0"/>
              </a:spcAft>
              <a:defRPr sz="2220">
                <a:solidFill>
                  <a:srgbClr val="191919"/>
                </a:solidFill>
                <a:latin typeface="HelvNeue Light for IBM" pitchFamily="34" charset="0"/>
              </a:defRPr>
            </a:lvl7pPr>
            <a:lvl8pPr marL="1087693" algn="l" rtl="0" eaLnBrk="1" fontAlgn="base" hangingPunct="1">
              <a:lnSpc>
                <a:spcPct val="90000"/>
              </a:lnSpc>
              <a:spcBef>
                <a:spcPct val="0"/>
              </a:spcBef>
              <a:spcAft>
                <a:spcPct val="0"/>
              </a:spcAft>
              <a:defRPr sz="2220">
                <a:solidFill>
                  <a:srgbClr val="191919"/>
                </a:solidFill>
                <a:latin typeface="HelvNeue Light for IBM" pitchFamily="34" charset="0"/>
              </a:defRPr>
            </a:lvl8pPr>
            <a:lvl9pPr marL="1450258" algn="l" rtl="0" eaLnBrk="1" fontAlgn="base" hangingPunct="1">
              <a:lnSpc>
                <a:spcPct val="90000"/>
              </a:lnSpc>
              <a:spcBef>
                <a:spcPct val="0"/>
              </a:spcBef>
              <a:spcAft>
                <a:spcPct val="0"/>
              </a:spcAft>
              <a:defRPr sz="2220">
                <a:solidFill>
                  <a:srgbClr val="191919"/>
                </a:solidFill>
                <a:latin typeface="HelvNeue Light for IBM" pitchFamily="34" charset="0"/>
              </a:defRPr>
            </a:lvl9pPr>
          </a:lstStyle>
          <a:p>
            <a:pPr defTabSz="914400"/>
            <a:r>
              <a:rPr lang="es-ES_tradnl" sz="7200" kern="0">
                <a:latin typeface="IBM Plex Sans ExtraLight" panose="020B0303050203000203" pitchFamily="34" charset="0"/>
              </a:rPr>
              <a:t>Let’s </a:t>
            </a:r>
            <a:r>
              <a:rPr lang="es-ES_tradnl" sz="7200">
                <a:gradFill>
                  <a:gsLst>
                    <a:gs pos="70000">
                      <a:schemeClr val="accent3"/>
                    </a:gs>
                    <a:gs pos="0">
                      <a:schemeClr val="accent2"/>
                    </a:gs>
                  </a:gsLst>
                  <a:lin ang="18000000" scaled="0"/>
                </a:gradFill>
                <a:latin typeface="IBM Plex Sans Light" panose="020B0403050203000203" pitchFamily="34" charset="0"/>
              </a:rPr>
              <a:t>secure</a:t>
            </a:r>
          </a:p>
        </p:txBody>
      </p:sp>
    </p:spTree>
    <p:extLst>
      <p:ext uri="{BB962C8B-B14F-4D97-AF65-F5344CB8AC3E}">
        <p14:creationId xmlns:p14="http://schemas.microsoft.com/office/powerpoint/2010/main" val="707418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8">
            <a:extLst>
              <a:ext uri="{FF2B5EF4-FFF2-40B4-BE49-F238E27FC236}">
                <a16:creationId xmlns:a16="http://schemas.microsoft.com/office/drawing/2014/main" id="{F7106708-7570-0C4A-AB59-9C36414C0A28}"/>
              </a:ext>
            </a:extLst>
          </p:cNvPr>
          <p:cNvPicPr>
            <a:picLocks noChangeAspect="1"/>
          </p:cNvPicPr>
          <p:nvPr/>
        </p:nvPicPr>
        <p:blipFill rotWithShape="1">
          <a:blip r:embed="rId3" cstate="hqprint">
            <a:alphaModFix amt="34000"/>
            <a:extLst>
              <a:ext uri="{28A0092B-C50C-407E-A947-70E740481C1C}">
                <a14:useLocalDpi xmlns:a14="http://schemas.microsoft.com/office/drawing/2010/main"/>
              </a:ext>
            </a:extLst>
          </a:blip>
          <a:srcRect l="-1"/>
          <a:stretch/>
        </p:blipFill>
        <p:spPr>
          <a:xfrm>
            <a:off x="1" y="0"/>
            <a:ext cx="9144000" cy="5143500"/>
          </a:xfrm>
          <a:prstGeom prst="rect">
            <a:avLst/>
          </a:prstGeom>
        </p:spPr>
      </p:pic>
      <p:sp>
        <p:nvSpPr>
          <p:cNvPr id="10" name="Title 1">
            <a:extLst>
              <a:ext uri="{FF2B5EF4-FFF2-40B4-BE49-F238E27FC236}">
                <a16:creationId xmlns:a16="http://schemas.microsoft.com/office/drawing/2014/main" id="{59B7B031-3A6B-0745-97DC-BD01F28331DC}"/>
              </a:ext>
            </a:extLst>
          </p:cNvPr>
          <p:cNvSpPr txBox="1">
            <a:spLocks/>
          </p:cNvSpPr>
          <p:nvPr/>
        </p:nvSpPr>
        <p:spPr>
          <a:xfrm>
            <a:off x="4498629" y="91440"/>
            <a:ext cx="3117028" cy="997196"/>
          </a:xfrm>
          <a:prstGeom prst="rect">
            <a:avLst/>
          </a:prstGeom>
        </p:spPr>
        <p:txBody>
          <a:bodyPr vert="horz" wrap="square" lIns="0" tIns="0" rIns="0" bIns="0" rtlCol="0" anchor="t">
            <a:spAutoFit/>
          </a:bodyPr>
          <a:lstStyle>
            <a:lvl1pPr algn="l" rtl="0" eaLnBrk="1" fontAlgn="base" hangingPunct="1">
              <a:lnSpc>
                <a:spcPct val="90000"/>
              </a:lnSpc>
              <a:spcBef>
                <a:spcPct val="0"/>
              </a:spcBef>
              <a:spcAft>
                <a:spcPct val="0"/>
              </a:spcAft>
              <a:defRPr sz="2400" b="0">
                <a:solidFill>
                  <a:schemeClr val="bg1"/>
                </a:solidFill>
                <a:latin typeface="IBM Plex Sans" charset="0"/>
                <a:ea typeface="IBM Plex Sans" charset="0"/>
                <a:cs typeface="IBM Plex Sans" charset="0"/>
              </a:defRPr>
            </a:lvl1pPr>
            <a:lvl2pPr algn="l" rtl="0" eaLnBrk="1" fontAlgn="base" hangingPunct="1">
              <a:lnSpc>
                <a:spcPct val="90000"/>
              </a:lnSpc>
              <a:spcBef>
                <a:spcPct val="0"/>
              </a:spcBef>
              <a:spcAft>
                <a:spcPct val="0"/>
              </a:spcAft>
              <a:defRPr sz="2220">
                <a:solidFill>
                  <a:srgbClr val="191919"/>
                </a:solidFill>
                <a:latin typeface="HelvNeue Light for IBM" pitchFamily="34" charset="0"/>
              </a:defRPr>
            </a:lvl2pPr>
            <a:lvl3pPr algn="l" rtl="0" eaLnBrk="1" fontAlgn="base" hangingPunct="1">
              <a:lnSpc>
                <a:spcPct val="90000"/>
              </a:lnSpc>
              <a:spcBef>
                <a:spcPct val="0"/>
              </a:spcBef>
              <a:spcAft>
                <a:spcPct val="0"/>
              </a:spcAft>
              <a:defRPr sz="2220">
                <a:solidFill>
                  <a:srgbClr val="191919"/>
                </a:solidFill>
                <a:latin typeface="HelvNeue Light for IBM" pitchFamily="34" charset="0"/>
              </a:defRPr>
            </a:lvl3pPr>
            <a:lvl4pPr algn="l" rtl="0" eaLnBrk="1" fontAlgn="base" hangingPunct="1">
              <a:lnSpc>
                <a:spcPct val="90000"/>
              </a:lnSpc>
              <a:spcBef>
                <a:spcPct val="0"/>
              </a:spcBef>
              <a:spcAft>
                <a:spcPct val="0"/>
              </a:spcAft>
              <a:defRPr sz="2220">
                <a:solidFill>
                  <a:srgbClr val="191919"/>
                </a:solidFill>
                <a:latin typeface="HelvNeue Light for IBM" pitchFamily="34" charset="0"/>
              </a:defRPr>
            </a:lvl4pPr>
            <a:lvl5pPr algn="l" rtl="0" eaLnBrk="1" fontAlgn="base" hangingPunct="1">
              <a:lnSpc>
                <a:spcPct val="90000"/>
              </a:lnSpc>
              <a:spcBef>
                <a:spcPct val="0"/>
              </a:spcBef>
              <a:spcAft>
                <a:spcPct val="0"/>
              </a:spcAft>
              <a:defRPr sz="2220">
                <a:solidFill>
                  <a:srgbClr val="191919"/>
                </a:solidFill>
                <a:latin typeface="HelvNeue Light for IBM" pitchFamily="34" charset="0"/>
              </a:defRPr>
            </a:lvl5pPr>
            <a:lvl6pPr marL="362564" algn="l" rtl="0" eaLnBrk="1" fontAlgn="base" hangingPunct="1">
              <a:lnSpc>
                <a:spcPct val="90000"/>
              </a:lnSpc>
              <a:spcBef>
                <a:spcPct val="0"/>
              </a:spcBef>
              <a:spcAft>
                <a:spcPct val="0"/>
              </a:spcAft>
              <a:defRPr sz="2220">
                <a:solidFill>
                  <a:srgbClr val="191919"/>
                </a:solidFill>
                <a:latin typeface="HelvNeue Light for IBM" pitchFamily="34" charset="0"/>
              </a:defRPr>
            </a:lvl6pPr>
            <a:lvl7pPr marL="725130" algn="l" rtl="0" eaLnBrk="1" fontAlgn="base" hangingPunct="1">
              <a:lnSpc>
                <a:spcPct val="90000"/>
              </a:lnSpc>
              <a:spcBef>
                <a:spcPct val="0"/>
              </a:spcBef>
              <a:spcAft>
                <a:spcPct val="0"/>
              </a:spcAft>
              <a:defRPr sz="2220">
                <a:solidFill>
                  <a:srgbClr val="191919"/>
                </a:solidFill>
                <a:latin typeface="HelvNeue Light for IBM" pitchFamily="34" charset="0"/>
              </a:defRPr>
            </a:lvl7pPr>
            <a:lvl8pPr marL="1087693" algn="l" rtl="0" eaLnBrk="1" fontAlgn="base" hangingPunct="1">
              <a:lnSpc>
                <a:spcPct val="90000"/>
              </a:lnSpc>
              <a:spcBef>
                <a:spcPct val="0"/>
              </a:spcBef>
              <a:spcAft>
                <a:spcPct val="0"/>
              </a:spcAft>
              <a:defRPr sz="2220">
                <a:solidFill>
                  <a:srgbClr val="191919"/>
                </a:solidFill>
                <a:latin typeface="HelvNeue Light for IBM" pitchFamily="34" charset="0"/>
              </a:defRPr>
            </a:lvl8pPr>
            <a:lvl9pPr marL="1450258" algn="l" rtl="0" eaLnBrk="1" fontAlgn="base" hangingPunct="1">
              <a:lnSpc>
                <a:spcPct val="90000"/>
              </a:lnSpc>
              <a:spcBef>
                <a:spcPct val="0"/>
              </a:spcBef>
              <a:spcAft>
                <a:spcPct val="0"/>
              </a:spcAft>
              <a:defRPr sz="2220">
                <a:solidFill>
                  <a:srgbClr val="191919"/>
                </a:solidFill>
                <a:latin typeface="HelvNeue Light for IBM" pitchFamily="34" charset="0"/>
              </a:defRPr>
            </a:lvl9pPr>
          </a:lstStyle>
          <a:p>
            <a:pPr defTabSz="914400"/>
            <a:r>
              <a:rPr lang="es-ES_tradnl" sz="7200" kern="0">
                <a:latin typeface="IBM Plex Sans ExtraLight" panose="020B0303050203000203" pitchFamily="34" charset="0"/>
              </a:rPr>
              <a:t>a la</a:t>
            </a:r>
          </a:p>
        </p:txBody>
      </p:sp>
      <p:sp>
        <p:nvSpPr>
          <p:cNvPr id="11" name="Title 1">
            <a:extLst>
              <a:ext uri="{FF2B5EF4-FFF2-40B4-BE49-F238E27FC236}">
                <a16:creationId xmlns:a16="http://schemas.microsoft.com/office/drawing/2014/main" id="{6BA2AFDF-72E7-FA45-968F-6B8DE8964FB0}"/>
              </a:ext>
            </a:extLst>
          </p:cNvPr>
          <p:cNvSpPr txBox="1">
            <a:spLocks/>
          </p:cNvSpPr>
          <p:nvPr/>
        </p:nvSpPr>
        <p:spPr>
          <a:xfrm>
            <a:off x="137159" y="91440"/>
            <a:ext cx="8260496" cy="997196"/>
          </a:xfrm>
          <a:prstGeom prst="rect">
            <a:avLst/>
          </a:prstGeom>
        </p:spPr>
        <p:txBody>
          <a:bodyPr vert="horz" wrap="square" lIns="0" tIns="0" rIns="0" bIns="0" rtlCol="0" anchor="t">
            <a:spAutoFit/>
          </a:bodyPr>
          <a:lstStyle>
            <a:lvl1pPr algn="l" rtl="0" eaLnBrk="1" fontAlgn="base" hangingPunct="1">
              <a:lnSpc>
                <a:spcPct val="90000"/>
              </a:lnSpc>
              <a:spcBef>
                <a:spcPct val="0"/>
              </a:spcBef>
              <a:spcAft>
                <a:spcPct val="0"/>
              </a:spcAft>
              <a:defRPr sz="2400" b="0">
                <a:solidFill>
                  <a:schemeClr val="bg1"/>
                </a:solidFill>
                <a:latin typeface="IBM Plex Sans" charset="0"/>
                <a:ea typeface="IBM Plex Sans" charset="0"/>
                <a:cs typeface="IBM Plex Sans" charset="0"/>
              </a:defRPr>
            </a:lvl1pPr>
            <a:lvl2pPr algn="l" rtl="0" eaLnBrk="1" fontAlgn="base" hangingPunct="1">
              <a:lnSpc>
                <a:spcPct val="90000"/>
              </a:lnSpc>
              <a:spcBef>
                <a:spcPct val="0"/>
              </a:spcBef>
              <a:spcAft>
                <a:spcPct val="0"/>
              </a:spcAft>
              <a:defRPr sz="2220">
                <a:solidFill>
                  <a:srgbClr val="191919"/>
                </a:solidFill>
                <a:latin typeface="HelvNeue Light for IBM" pitchFamily="34" charset="0"/>
              </a:defRPr>
            </a:lvl2pPr>
            <a:lvl3pPr algn="l" rtl="0" eaLnBrk="1" fontAlgn="base" hangingPunct="1">
              <a:lnSpc>
                <a:spcPct val="90000"/>
              </a:lnSpc>
              <a:spcBef>
                <a:spcPct val="0"/>
              </a:spcBef>
              <a:spcAft>
                <a:spcPct val="0"/>
              </a:spcAft>
              <a:defRPr sz="2220">
                <a:solidFill>
                  <a:srgbClr val="191919"/>
                </a:solidFill>
                <a:latin typeface="HelvNeue Light for IBM" pitchFamily="34" charset="0"/>
              </a:defRPr>
            </a:lvl3pPr>
            <a:lvl4pPr algn="l" rtl="0" eaLnBrk="1" fontAlgn="base" hangingPunct="1">
              <a:lnSpc>
                <a:spcPct val="90000"/>
              </a:lnSpc>
              <a:spcBef>
                <a:spcPct val="0"/>
              </a:spcBef>
              <a:spcAft>
                <a:spcPct val="0"/>
              </a:spcAft>
              <a:defRPr sz="2220">
                <a:solidFill>
                  <a:srgbClr val="191919"/>
                </a:solidFill>
                <a:latin typeface="HelvNeue Light for IBM" pitchFamily="34" charset="0"/>
              </a:defRPr>
            </a:lvl4pPr>
            <a:lvl5pPr algn="l" rtl="0" eaLnBrk="1" fontAlgn="base" hangingPunct="1">
              <a:lnSpc>
                <a:spcPct val="90000"/>
              </a:lnSpc>
              <a:spcBef>
                <a:spcPct val="0"/>
              </a:spcBef>
              <a:spcAft>
                <a:spcPct val="0"/>
              </a:spcAft>
              <a:defRPr sz="2220">
                <a:solidFill>
                  <a:srgbClr val="191919"/>
                </a:solidFill>
                <a:latin typeface="HelvNeue Light for IBM" pitchFamily="34" charset="0"/>
              </a:defRPr>
            </a:lvl5pPr>
            <a:lvl6pPr marL="362564" algn="l" rtl="0" eaLnBrk="1" fontAlgn="base" hangingPunct="1">
              <a:lnSpc>
                <a:spcPct val="90000"/>
              </a:lnSpc>
              <a:spcBef>
                <a:spcPct val="0"/>
              </a:spcBef>
              <a:spcAft>
                <a:spcPct val="0"/>
              </a:spcAft>
              <a:defRPr sz="2220">
                <a:solidFill>
                  <a:srgbClr val="191919"/>
                </a:solidFill>
                <a:latin typeface="HelvNeue Light for IBM" pitchFamily="34" charset="0"/>
              </a:defRPr>
            </a:lvl6pPr>
            <a:lvl7pPr marL="725130" algn="l" rtl="0" eaLnBrk="1" fontAlgn="base" hangingPunct="1">
              <a:lnSpc>
                <a:spcPct val="90000"/>
              </a:lnSpc>
              <a:spcBef>
                <a:spcPct val="0"/>
              </a:spcBef>
              <a:spcAft>
                <a:spcPct val="0"/>
              </a:spcAft>
              <a:defRPr sz="2220">
                <a:solidFill>
                  <a:srgbClr val="191919"/>
                </a:solidFill>
                <a:latin typeface="HelvNeue Light for IBM" pitchFamily="34" charset="0"/>
              </a:defRPr>
            </a:lvl7pPr>
            <a:lvl8pPr marL="1087693" algn="l" rtl="0" eaLnBrk="1" fontAlgn="base" hangingPunct="1">
              <a:lnSpc>
                <a:spcPct val="90000"/>
              </a:lnSpc>
              <a:spcBef>
                <a:spcPct val="0"/>
              </a:spcBef>
              <a:spcAft>
                <a:spcPct val="0"/>
              </a:spcAft>
              <a:defRPr sz="2220">
                <a:solidFill>
                  <a:srgbClr val="191919"/>
                </a:solidFill>
                <a:latin typeface="HelvNeue Light for IBM" pitchFamily="34" charset="0"/>
              </a:defRPr>
            </a:lvl8pPr>
            <a:lvl9pPr marL="1450258" algn="l" rtl="0" eaLnBrk="1" fontAlgn="base" hangingPunct="1">
              <a:lnSpc>
                <a:spcPct val="90000"/>
              </a:lnSpc>
              <a:spcBef>
                <a:spcPct val="0"/>
              </a:spcBef>
              <a:spcAft>
                <a:spcPct val="0"/>
              </a:spcAft>
              <a:defRPr sz="2220">
                <a:solidFill>
                  <a:srgbClr val="191919"/>
                </a:solidFill>
                <a:latin typeface="HelvNeue Light for IBM" pitchFamily="34" charset="0"/>
              </a:defRPr>
            </a:lvl9pPr>
          </a:lstStyle>
          <a:p>
            <a:pPr defTabSz="914400"/>
            <a:r>
              <a:rPr lang="es-ES_tradnl" sz="7200" dirty="0">
                <a:gradFill>
                  <a:gsLst>
                    <a:gs pos="70000">
                      <a:schemeClr val="accent3"/>
                    </a:gs>
                    <a:gs pos="0">
                      <a:schemeClr val="accent2"/>
                    </a:gs>
                  </a:gsLst>
                  <a:lin ang="18000000" scaled="0"/>
                </a:gradFill>
                <a:latin typeface="IBM Plex Sans Light" panose="020B0403050203000203" pitchFamily="34" charset="0"/>
              </a:rPr>
              <a:t>Seguridad</a:t>
            </a:r>
          </a:p>
        </p:txBody>
      </p:sp>
      <p:sp>
        <p:nvSpPr>
          <p:cNvPr id="6" name="Title 1">
            <a:extLst>
              <a:ext uri="{FF2B5EF4-FFF2-40B4-BE49-F238E27FC236}">
                <a16:creationId xmlns:a16="http://schemas.microsoft.com/office/drawing/2014/main" id="{18002D77-E1AA-7746-842A-EE20EA0A9B90}"/>
              </a:ext>
            </a:extLst>
          </p:cNvPr>
          <p:cNvSpPr txBox="1">
            <a:spLocks/>
          </p:cNvSpPr>
          <p:nvPr/>
        </p:nvSpPr>
        <p:spPr>
          <a:xfrm>
            <a:off x="137160" y="962018"/>
            <a:ext cx="8778172" cy="1994392"/>
          </a:xfrm>
          <a:prstGeom prst="rect">
            <a:avLst/>
          </a:prstGeom>
        </p:spPr>
        <p:txBody>
          <a:bodyPr vert="horz" wrap="square" lIns="0" tIns="0" rIns="0" bIns="0" rtlCol="0" anchor="t">
            <a:spAutoFit/>
          </a:bodyPr>
          <a:lstStyle>
            <a:lvl1pPr algn="l" rtl="0" eaLnBrk="1" fontAlgn="base" hangingPunct="1">
              <a:lnSpc>
                <a:spcPct val="90000"/>
              </a:lnSpc>
              <a:spcBef>
                <a:spcPct val="0"/>
              </a:spcBef>
              <a:spcAft>
                <a:spcPct val="0"/>
              </a:spcAft>
              <a:defRPr sz="2400" b="0">
                <a:solidFill>
                  <a:schemeClr val="bg1"/>
                </a:solidFill>
                <a:latin typeface="IBM Plex Sans" charset="0"/>
                <a:ea typeface="IBM Plex Sans" charset="0"/>
                <a:cs typeface="IBM Plex Sans" charset="0"/>
              </a:defRPr>
            </a:lvl1pPr>
            <a:lvl2pPr algn="l" rtl="0" eaLnBrk="1" fontAlgn="base" hangingPunct="1">
              <a:lnSpc>
                <a:spcPct val="90000"/>
              </a:lnSpc>
              <a:spcBef>
                <a:spcPct val="0"/>
              </a:spcBef>
              <a:spcAft>
                <a:spcPct val="0"/>
              </a:spcAft>
              <a:defRPr sz="2220">
                <a:solidFill>
                  <a:srgbClr val="191919"/>
                </a:solidFill>
                <a:latin typeface="HelvNeue Light for IBM" pitchFamily="34" charset="0"/>
              </a:defRPr>
            </a:lvl2pPr>
            <a:lvl3pPr algn="l" rtl="0" eaLnBrk="1" fontAlgn="base" hangingPunct="1">
              <a:lnSpc>
                <a:spcPct val="90000"/>
              </a:lnSpc>
              <a:spcBef>
                <a:spcPct val="0"/>
              </a:spcBef>
              <a:spcAft>
                <a:spcPct val="0"/>
              </a:spcAft>
              <a:defRPr sz="2220">
                <a:solidFill>
                  <a:srgbClr val="191919"/>
                </a:solidFill>
                <a:latin typeface="HelvNeue Light for IBM" pitchFamily="34" charset="0"/>
              </a:defRPr>
            </a:lvl3pPr>
            <a:lvl4pPr algn="l" rtl="0" eaLnBrk="1" fontAlgn="base" hangingPunct="1">
              <a:lnSpc>
                <a:spcPct val="90000"/>
              </a:lnSpc>
              <a:spcBef>
                <a:spcPct val="0"/>
              </a:spcBef>
              <a:spcAft>
                <a:spcPct val="0"/>
              </a:spcAft>
              <a:defRPr sz="2220">
                <a:solidFill>
                  <a:srgbClr val="191919"/>
                </a:solidFill>
                <a:latin typeface="HelvNeue Light for IBM" pitchFamily="34" charset="0"/>
              </a:defRPr>
            </a:lvl4pPr>
            <a:lvl5pPr algn="l" rtl="0" eaLnBrk="1" fontAlgn="base" hangingPunct="1">
              <a:lnSpc>
                <a:spcPct val="90000"/>
              </a:lnSpc>
              <a:spcBef>
                <a:spcPct val="0"/>
              </a:spcBef>
              <a:spcAft>
                <a:spcPct val="0"/>
              </a:spcAft>
              <a:defRPr sz="2220">
                <a:solidFill>
                  <a:srgbClr val="191919"/>
                </a:solidFill>
                <a:latin typeface="HelvNeue Light for IBM" pitchFamily="34" charset="0"/>
              </a:defRPr>
            </a:lvl5pPr>
            <a:lvl6pPr marL="362564" algn="l" rtl="0" eaLnBrk="1" fontAlgn="base" hangingPunct="1">
              <a:lnSpc>
                <a:spcPct val="90000"/>
              </a:lnSpc>
              <a:spcBef>
                <a:spcPct val="0"/>
              </a:spcBef>
              <a:spcAft>
                <a:spcPct val="0"/>
              </a:spcAft>
              <a:defRPr sz="2220">
                <a:solidFill>
                  <a:srgbClr val="191919"/>
                </a:solidFill>
                <a:latin typeface="HelvNeue Light for IBM" pitchFamily="34" charset="0"/>
              </a:defRPr>
            </a:lvl6pPr>
            <a:lvl7pPr marL="725130" algn="l" rtl="0" eaLnBrk="1" fontAlgn="base" hangingPunct="1">
              <a:lnSpc>
                <a:spcPct val="90000"/>
              </a:lnSpc>
              <a:spcBef>
                <a:spcPct val="0"/>
              </a:spcBef>
              <a:spcAft>
                <a:spcPct val="0"/>
              </a:spcAft>
              <a:defRPr sz="2220">
                <a:solidFill>
                  <a:srgbClr val="191919"/>
                </a:solidFill>
                <a:latin typeface="HelvNeue Light for IBM" pitchFamily="34" charset="0"/>
              </a:defRPr>
            </a:lvl7pPr>
            <a:lvl8pPr marL="1087693" algn="l" rtl="0" eaLnBrk="1" fontAlgn="base" hangingPunct="1">
              <a:lnSpc>
                <a:spcPct val="90000"/>
              </a:lnSpc>
              <a:spcBef>
                <a:spcPct val="0"/>
              </a:spcBef>
              <a:spcAft>
                <a:spcPct val="0"/>
              </a:spcAft>
              <a:defRPr sz="2220">
                <a:solidFill>
                  <a:srgbClr val="191919"/>
                </a:solidFill>
                <a:latin typeface="HelvNeue Light for IBM" pitchFamily="34" charset="0"/>
              </a:defRPr>
            </a:lvl8pPr>
            <a:lvl9pPr marL="1450258" algn="l" rtl="0" eaLnBrk="1" fontAlgn="base" hangingPunct="1">
              <a:lnSpc>
                <a:spcPct val="90000"/>
              </a:lnSpc>
              <a:spcBef>
                <a:spcPct val="0"/>
              </a:spcBef>
              <a:spcAft>
                <a:spcPct val="0"/>
              </a:spcAft>
              <a:defRPr sz="2220">
                <a:solidFill>
                  <a:srgbClr val="191919"/>
                </a:solidFill>
                <a:latin typeface="HelvNeue Light for IBM" pitchFamily="34" charset="0"/>
              </a:defRPr>
            </a:lvl9pPr>
          </a:lstStyle>
          <a:p>
            <a:pPr defTabSz="914400"/>
            <a:r>
              <a:rPr lang="es-ES_tradnl" sz="7200" kern="0">
                <a:latin typeface="IBM Plex Sans ExtraLight" panose="020B0303050203000203" pitchFamily="34" charset="0"/>
              </a:rPr>
              <a:t>velocidad y escala</a:t>
            </a:r>
            <a:br>
              <a:rPr lang="es-ES_tradnl" sz="7200" kern="0">
                <a:latin typeface="IBM Plex Sans ExtraLight" panose="020B0303050203000203" pitchFamily="34" charset="0"/>
              </a:rPr>
            </a:br>
            <a:r>
              <a:rPr lang="es-ES_tradnl" sz="7200" kern="0">
                <a:latin typeface="IBM Plex Sans ExtraLight" panose="020B0303050203000203" pitchFamily="34" charset="0"/>
              </a:rPr>
              <a:t>de la nube</a:t>
            </a:r>
          </a:p>
        </p:txBody>
      </p:sp>
    </p:spTree>
    <p:extLst>
      <p:ext uri="{BB962C8B-B14F-4D97-AF65-F5344CB8AC3E}">
        <p14:creationId xmlns:p14="http://schemas.microsoft.com/office/powerpoint/2010/main" val="207825964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sz="quarter" idx="13"/>
          </p:nvPr>
        </p:nvSpPr>
        <p:spPr/>
        <p:txBody>
          <a:bodyPr>
            <a:normAutofit/>
          </a:bodyPr>
          <a:lstStyle/>
          <a:p>
            <a:r>
              <a:rPr lang="es-ES_tradnl" dirty="0"/>
              <a:t>CISO, </a:t>
            </a:r>
            <a:r>
              <a:rPr lang="en-AU" sz="1500" dirty="0"/>
              <a:t>Citigroup</a:t>
            </a:r>
            <a:endParaRPr lang="es-ES_tradnl" dirty="0"/>
          </a:p>
        </p:txBody>
      </p:sp>
      <p:sp>
        <p:nvSpPr>
          <p:cNvPr id="2" name="Título 1"/>
          <p:cNvSpPr>
            <a:spLocks noGrp="1"/>
          </p:cNvSpPr>
          <p:nvPr>
            <p:ph type="title"/>
          </p:nvPr>
        </p:nvSpPr>
        <p:spPr/>
        <p:txBody>
          <a:bodyPr/>
          <a:lstStyle/>
          <a:p>
            <a:r>
              <a:rPr lang="es-ES_tradnl" dirty="0"/>
              <a:t>No fracasa el que sufre un ataque de seguridad, es parte del juego, fracasas si no tienes </a:t>
            </a:r>
            <a:r>
              <a:rPr lang="es-ES_tradnl" sz="2800" kern="1200" dirty="0">
                <a:gradFill>
                  <a:gsLst>
                    <a:gs pos="70000">
                      <a:schemeClr val="accent3"/>
                    </a:gs>
                    <a:gs pos="0">
                      <a:schemeClr val="accent2"/>
                    </a:gs>
                  </a:gsLst>
                  <a:lin ang="18000000" scaled="0"/>
                </a:gradFill>
                <a:latin typeface="IBM Plex Sans Light" panose="020B0403050203000203" pitchFamily="34" charset="0"/>
              </a:rPr>
              <a:t>capacidad de respuesta</a:t>
            </a:r>
          </a:p>
        </p:txBody>
      </p:sp>
      <p:sp>
        <p:nvSpPr>
          <p:cNvPr id="7" name="Content Placeholder 6"/>
          <p:cNvSpPr>
            <a:spLocks noGrp="1"/>
          </p:cNvSpPr>
          <p:nvPr>
            <p:ph type="body" sz="quarter" idx="11"/>
          </p:nvPr>
        </p:nvSpPr>
        <p:spPr/>
        <p:txBody>
          <a:bodyPr>
            <a:normAutofit fontScale="40000" lnSpcReduction="20000"/>
            <a:scene3d>
              <a:camera prst="orthographicFront"/>
              <a:lightRig rig="soft" dir="t">
                <a:rot lat="0" lon="0" rev="10800000"/>
              </a:lightRig>
            </a:scene3d>
            <a:sp3d>
              <a:contourClr>
                <a:srgbClr val="DDDDDD"/>
              </a:contourClr>
            </a:sp3d>
          </a:bodyPr>
          <a:lstStyle/>
          <a:p>
            <a:r>
              <a:rPr lang="en-AU" sz="3600" dirty="0"/>
              <a:t>Charles </a:t>
            </a:r>
            <a:r>
              <a:rPr lang="en-AU" sz="3600" dirty="0" err="1"/>
              <a:t>Blauner</a:t>
            </a:r>
            <a:endParaRPr lang="es-ES_tradnl" sz="3600" spc="103" dirty="0">
              <a:ln w="11430"/>
              <a:solidFill>
                <a:srgbClr val="F8F8F8"/>
              </a:solidFill>
            </a:endParaRPr>
          </a:p>
        </p:txBody>
      </p:sp>
      <p:sp>
        <p:nvSpPr>
          <p:cNvPr id="5" name="Slide Number Placeholder 4"/>
          <p:cNvSpPr>
            <a:spLocks noGrp="1"/>
          </p:cNvSpPr>
          <p:nvPr>
            <p:ph type="sldNum" sz="quarter" idx="4294967295"/>
          </p:nvPr>
        </p:nvSpPr>
        <p:spPr>
          <a:xfrm>
            <a:off x="8867642" y="4800310"/>
            <a:ext cx="276358" cy="207749"/>
          </a:xfrm>
          <a:prstGeom prst="rect">
            <a:avLst/>
          </a:prstGeom>
        </p:spPr>
        <p:txBody>
          <a:bodyPr vert="horz" wrap="none" lIns="68580" tIns="34290" rIns="68580" bIns="34290" rtlCol="0" anchor="ctr" anchorCtr="0">
            <a:spAutoFit/>
          </a:bodyP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64702EBB-FC35-1548-9102-2E838BFABADD}" type="slidenum">
              <a:rPr lang="en-US" smtClean="0"/>
              <a:pPr/>
              <a:t>52</a:t>
            </a:fld>
            <a:endParaRPr lang="en-US" dirty="0"/>
          </a:p>
        </p:txBody>
      </p:sp>
    </p:spTree>
    <p:extLst>
      <p:ext uri="{BB962C8B-B14F-4D97-AF65-F5344CB8AC3E}">
        <p14:creationId xmlns:p14="http://schemas.microsoft.com/office/powerpoint/2010/main" val="29925784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s-ES_tradnl" dirty="0" err="1"/>
              <a:t>Sully</a:t>
            </a:r>
            <a:r>
              <a:rPr lang="es-ES_tradnl" dirty="0"/>
              <a:t> y la respuesta a incidentes</a:t>
            </a:r>
          </a:p>
        </p:txBody>
      </p:sp>
      <p:pic>
        <p:nvPicPr>
          <p:cNvPr id="9" name="Imagen 8"/>
          <p:cNvPicPr>
            <a:picLocks noChangeAspect="1"/>
          </p:cNvPicPr>
          <p:nvPr/>
        </p:nvPicPr>
        <p:blipFill>
          <a:blip r:embed="rId2"/>
          <a:stretch>
            <a:fillRect/>
          </a:stretch>
        </p:blipFill>
        <p:spPr>
          <a:xfrm>
            <a:off x="798227" y="1129923"/>
            <a:ext cx="3657600" cy="3648075"/>
          </a:xfrm>
          <a:prstGeom prst="rect">
            <a:avLst/>
          </a:prstGeom>
        </p:spPr>
      </p:pic>
      <p:graphicFrame>
        <p:nvGraphicFramePr>
          <p:cNvPr id="12" name="Diagrama 11"/>
          <p:cNvGraphicFramePr/>
          <p:nvPr/>
        </p:nvGraphicFramePr>
        <p:xfrm>
          <a:off x="5036695" y="1129923"/>
          <a:ext cx="3586397" cy="33009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2640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graphicEl>
                                              <a:dgm id="{614094AE-204C-0E40-A17E-ACE35812DA6F}"/>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graphicEl>
                                              <a:dgm id="{79E708C1-2BB2-7D46-9A4C-C8915D9226BD}"/>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graphicEl>
                                              <a:dgm id="{A93FDACF-AF01-2A4B-9DFA-BCD467B8FC81}"/>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graphicEl>
                                              <a:dgm id="{69B70B01-1235-5941-A41F-A36648FE22DF}"/>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Sub>
          <a:bldDgm bld="one"/>
        </p:bldSub>
      </p:bldGraphic>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717075" y="1865179"/>
            <a:ext cx="5943600" cy="1725645"/>
          </a:xfrm>
        </p:spPr>
        <p:txBody>
          <a:bodyPr/>
          <a:lstStyle/>
          <a:p>
            <a:r>
              <a:rPr lang="es-ES_tradnl" sz="2800" dirty="0"/>
              <a:t>En materia de </a:t>
            </a:r>
            <a:r>
              <a:rPr lang="es-ES_tradnl" sz="2800" kern="1200" dirty="0">
                <a:gradFill>
                  <a:gsLst>
                    <a:gs pos="70000">
                      <a:schemeClr val="accent3"/>
                    </a:gs>
                    <a:gs pos="0">
                      <a:schemeClr val="accent2"/>
                    </a:gs>
                  </a:gsLst>
                  <a:lin ang="18000000" scaled="0"/>
                </a:gradFill>
                <a:latin typeface="IBM Plex Sans Light" panose="020B0403050203000203" pitchFamily="34" charset="0"/>
              </a:rPr>
              <a:t>Ciberseguridad</a:t>
            </a:r>
            <a:r>
              <a:rPr lang="es-ES_tradnl" sz="2800" dirty="0"/>
              <a:t>, pagas antes o pagas después, pero pagas, la diferencia es que antes es una </a:t>
            </a:r>
            <a:r>
              <a:rPr lang="es-ES_tradnl" sz="2800" kern="1200" dirty="0">
                <a:gradFill>
                  <a:gsLst>
                    <a:gs pos="70000">
                      <a:schemeClr val="accent3"/>
                    </a:gs>
                    <a:gs pos="0">
                      <a:schemeClr val="accent2"/>
                    </a:gs>
                  </a:gsLst>
                  <a:lin ang="18000000" scaled="0"/>
                </a:gradFill>
                <a:latin typeface="IBM Plex Sans Light" panose="020B0403050203000203" pitchFamily="34" charset="0"/>
              </a:rPr>
              <a:t>inversión</a:t>
            </a:r>
            <a:r>
              <a:rPr lang="es-ES_tradnl" sz="2800" dirty="0"/>
              <a:t> y después es una emergencia y las emergencias se pagan caras.</a:t>
            </a:r>
          </a:p>
        </p:txBody>
      </p:sp>
      <p:sp>
        <p:nvSpPr>
          <p:cNvPr id="5" name="Slide Number Placeholder 4"/>
          <p:cNvSpPr>
            <a:spLocks noGrp="1"/>
          </p:cNvSpPr>
          <p:nvPr>
            <p:ph type="sldNum" sz="quarter" idx="4294967295"/>
          </p:nvPr>
        </p:nvSpPr>
        <p:spPr>
          <a:xfrm>
            <a:off x="8867642" y="4800310"/>
            <a:ext cx="276358" cy="207749"/>
          </a:xfrm>
          <a:prstGeom prst="rect">
            <a:avLst/>
          </a:prstGeom>
        </p:spPr>
        <p:txBody>
          <a:bodyPr vert="horz" wrap="none" lIns="68580" tIns="34290" rIns="68580" bIns="34290" rtlCol="0" anchor="ctr" anchorCtr="0">
            <a:spAutoFit/>
          </a:bodyP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64702EBB-FC35-1548-9102-2E838BFABADD}" type="slidenum">
              <a:rPr lang="en-US" smtClean="0"/>
              <a:pPr/>
              <a:t>54</a:t>
            </a:fld>
            <a:endParaRPr lang="en-US" dirty="0"/>
          </a:p>
        </p:txBody>
      </p:sp>
    </p:spTree>
    <p:extLst>
      <p:ext uri="{BB962C8B-B14F-4D97-AF65-F5344CB8AC3E}">
        <p14:creationId xmlns:p14="http://schemas.microsoft.com/office/powerpoint/2010/main" val="12709775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74552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D9481268-9070-A74D-8EBD-39E79FF39598}"/>
              </a:ext>
            </a:extLst>
          </p:cNvPr>
          <p:cNvSpPr>
            <a:spLocks noGrp="1"/>
          </p:cNvSpPr>
          <p:nvPr>
            <p:ph type="title"/>
          </p:nvPr>
        </p:nvSpPr>
        <p:spPr/>
        <p:txBody>
          <a:bodyPr/>
          <a:lstStyle/>
          <a:p>
            <a:r>
              <a:rPr lang="es-US" dirty="0"/>
              <a:t>Ultimo ejemplo</a:t>
            </a:r>
          </a:p>
        </p:txBody>
      </p:sp>
      <p:sp>
        <p:nvSpPr>
          <p:cNvPr id="6" name="Marcador de texto 5">
            <a:extLst>
              <a:ext uri="{FF2B5EF4-FFF2-40B4-BE49-F238E27FC236}">
                <a16:creationId xmlns:a16="http://schemas.microsoft.com/office/drawing/2014/main" id="{6FFB82EE-9EE2-DA49-811D-9E2CE0C11C65}"/>
              </a:ext>
            </a:extLst>
          </p:cNvPr>
          <p:cNvSpPr>
            <a:spLocks noGrp="1"/>
          </p:cNvSpPr>
          <p:nvPr>
            <p:ph type="body" sz="quarter" idx="13"/>
          </p:nvPr>
        </p:nvSpPr>
        <p:spPr/>
        <p:txBody>
          <a:bodyPr/>
          <a:lstStyle/>
          <a:p>
            <a:pPr algn="ctr"/>
            <a:r>
              <a:rPr lang="es-US" sz="1400" dirty="0">
                <a:solidFill>
                  <a:schemeClr val="bg1"/>
                </a:solidFill>
              </a:rPr>
              <a:t>Google maps</a:t>
            </a:r>
          </a:p>
          <a:p>
            <a:pPr marL="342900" indent="-342900">
              <a:buFont typeface="+mj-lt"/>
              <a:buAutoNum type="arabicPeriod"/>
            </a:pPr>
            <a:r>
              <a:rPr lang="es-US" sz="1400" dirty="0">
                <a:solidFill>
                  <a:schemeClr val="bg1"/>
                </a:solidFill>
              </a:rPr>
              <a:t>Inicia Google Maps.</a:t>
            </a:r>
          </a:p>
          <a:p>
            <a:pPr marL="342900" indent="-342900">
              <a:buFont typeface="+mj-lt"/>
              <a:buAutoNum type="arabicPeriod"/>
            </a:pPr>
            <a:r>
              <a:rPr lang="es-US" sz="1400" dirty="0">
                <a:solidFill>
                  <a:schemeClr val="bg1"/>
                </a:solidFill>
              </a:rPr>
              <a:t>Toque el botón más (tres líneas horizontales) en la esquina superior izquierda.</a:t>
            </a:r>
          </a:p>
          <a:p>
            <a:pPr marL="342900" indent="-342900">
              <a:buFont typeface="+mj-lt"/>
              <a:buAutoNum type="arabicPeriod"/>
            </a:pPr>
            <a:r>
              <a:rPr lang="es-US" sz="1400" dirty="0">
                <a:solidFill>
                  <a:schemeClr val="bg1"/>
                </a:solidFill>
              </a:rPr>
              <a:t>Toque su línea de tiempo.</a:t>
            </a:r>
          </a:p>
          <a:p>
            <a:pPr marL="342900" indent="-342900">
              <a:buFont typeface="+mj-lt"/>
              <a:buAutoNum type="arabicPeriod"/>
            </a:pPr>
            <a:r>
              <a:rPr lang="es-US" sz="1400" dirty="0">
                <a:solidFill>
                  <a:schemeClr val="bg1"/>
                </a:solidFill>
              </a:rPr>
              <a:t>Toque el icono del calendario para ver un día en particular.</a:t>
            </a:r>
          </a:p>
          <a:p>
            <a:pPr marL="342900" indent="-342900">
              <a:buFont typeface="+mj-lt"/>
              <a:buAutoNum type="arabicPeriod"/>
            </a:pPr>
            <a:r>
              <a:rPr lang="es-US" sz="1400" dirty="0">
                <a:solidFill>
                  <a:schemeClr val="bg1"/>
                </a:solidFill>
              </a:rPr>
              <a:t>Desliza el dedo hacia la izquierda o hacia la derecha para cambiar de mes.</a:t>
            </a:r>
          </a:p>
          <a:p>
            <a:pPr marL="342900" indent="-342900">
              <a:buFont typeface="+mj-lt"/>
              <a:buAutoNum type="arabicPeriod"/>
            </a:pPr>
            <a:r>
              <a:rPr lang="es-US" sz="1400" dirty="0">
                <a:solidFill>
                  <a:schemeClr val="bg1"/>
                </a:solidFill>
              </a:rPr>
              <a:t>Toque una fecha para ver su historial de ubicaciones.</a:t>
            </a:r>
          </a:p>
        </p:txBody>
      </p:sp>
      <p:sp>
        <p:nvSpPr>
          <p:cNvPr id="7" name="Marcador de texto 6">
            <a:extLst>
              <a:ext uri="{FF2B5EF4-FFF2-40B4-BE49-F238E27FC236}">
                <a16:creationId xmlns:a16="http://schemas.microsoft.com/office/drawing/2014/main" id="{24F6E91D-BE8C-634D-AD0D-2615785E00D7}"/>
              </a:ext>
            </a:extLst>
          </p:cNvPr>
          <p:cNvSpPr>
            <a:spLocks noGrp="1"/>
          </p:cNvSpPr>
          <p:nvPr>
            <p:ph type="body" sz="quarter" idx="14"/>
          </p:nvPr>
        </p:nvSpPr>
        <p:spPr/>
        <p:txBody>
          <a:bodyPr/>
          <a:lstStyle/>
          <a:p>
            <a:pPr algn="ctr"/>
            <a:r>
              <a:rPr lang="es-US" dirty="0"/>
              <a:t>iPhone</a:t>
            </a:r>
          </a:p>
          <a:p>
            <a:pPr marL="342900" indent="-342900">
              <a:buFont typeface="+mj-lt"/>
              <a:buAutoNum type="arabicPeriod"/>
            </a:pPr>
            <a:r>
              <a:rPr lang="es-US" dirty="0"/>
              <a:t>Vaya a Configuración -&gt; Privacidad -&gt; Servicios de ubicación.</a:t>
            </a:r>
          </a:p>
          <a:p>
            <a:pPr marL="342900" indent="-342900">
              <a:buFont typeface="+mj-lt"/>
              <a:buAutoNum type="arabicPeriod"/>
            </a:pPr>
            <a:r>
              <a:rPr lang="es-US" dirty="0"/>
              <a:t>Desplácese hacia abajo y vaya a "Servicios del sistema".</a:t>
            </a:r>
          </a:p>
          <a:p>
            <a:pPr marL="342900" indent="-342900">
              <a:buFont typeface="+mj-lt"/>
              <a:buAutoNum type="arabicPeriod"/>
            </a:pPr>
            <a:r>
              <a:rPr lang="es-US" dirty="0"/>
              <a:t>Vaya a "Ubicaciones significativas" en la parte inferior.</a:t>
            </a:r>
          </a:p>
          <a:p>
            <a:pPr marL="342900" indent="-342900">
              <a:buFont typeface="+mj-lt"/>
              <a:buAutoNum type="arabicPeriod"/>
            </a:pPr>
            <a:r>
              <a:rPr lang="es-US" dirty="0"/>
              <a:t>Ingrese su contraseña si se le solicita, o verifique con Touch ID o Face ID.</a:t>
            </a:r>
          </a:p>
          <a:p>
            <a:pPr marL="342900" indent="-342900">
              <a:buFont typeface="+mj-lt"/>
              <a:buAutoNum type="arabicPeriod"/>
            </a:pPr>
            <a:r>
              <a:rPr lang="es-US" dirty="0"/>
              <a:t>Desplácese hacia abajo y verá una sección "Historial" que enumera los lugares donde ha estado.</a:t>
            </a:r>
          </a:p>
        </p:txBody>
      </p:sp>
      <p:sp>
        <p:nvSpPr>
          <p:cNvPr id="3" name="Marcador de pie de página 2">
            <a:extLst>
              <a:ext uri="{FF2B5EF4-FFF2-40B4-BE49-F238E27FC236}">
                <a16:creationId xmlns:a16="http://schemas.microsoft.com/office/drawing/2014/main" id="{151F61CE-0D74-0143-A317-E2B993BCAA36}"/>
              </a:ext>
            </a:extLst>
          </p:cNvPr>
          <p:cNvSpPr>
            <a:spLocks noGrp="1"/>
          </p:cNvSpPr>
          <p:nvPr>
            <p:ph type="ftr" sz="quarter" idx="15"/>
          </p:nvPr>
        </p:nvSpPr>
        <p:spPr/>
        <p:txBody>
          <a:bodyPr/>
          <a:lstStyle/>
          <a:p>
            <a:r>
              <a:rPr lang="en-US"/>
              <a:t>IBM Security / © 2019 IBM Corporation</a:t>
            </a:r>
            <a:endParaRPr lang="en-US" dirty="0"/>
          </a:p>
        </p:txBody>
      </p:sp>
      <p:sp>
        <p:nvSpPr>
          <p:cNvPr id="4" name="Marcador de número de diapositiva 3">
            <a:extLst>
              <a:ext uri="{FF2B5EF4-FFF2-40B4-BE49-F238E27FC236}">
                <a16:creationId xmlns:a16="http://schemas.microsoft.com/office/drawing/2014/main" id="{F6BC7795-0EE6-384A-A6DB-2EFCA85E5657}"/>
              </a:ext>
            </a:extLst>
          </p:cNvPr>
          <p:cNvSpPr>
            <a:spLocks noGrp="1"/>
          </p:cNvSpPr>
          <p:nvPr>
            <p:ph type="sldNum" sz="quarter" idx="16"/>
          </p:nvPr>
        </p:nvSpPr>
        <p:spPr/>
        <p:txBody>
          <a:bodyPr/>
          <a:lstStyle/>
          <a:p>
            <a:fld id="{59395FB3-9C97-154F-86B2-7E381B951268}" type="slidenum">
              <a:rPr lang="en-US" smtClean="0"/>
              <a:pPr/>
              <a:t>6</a:t>
            </a:fld>
            <a:endParaRPr lang="en-US"/>
          </a:p>
        </p:txBody>
      </p:sp>
    </p:spTree>
    <p:extLst>
      <p:ext uri="{BB962C8B-B14F-4D97-AF65-F5344CB8AC3E}">
        <p14:creationId xmlns:p14="http://schemas.microsoft.com/office/powerpoint/2010/main" val="15195635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0311" y="201168"/>
            <a:ext cx="8610443" cy="332399"/>
          </a:xfrm>
        </p:spPr>
        <p:txBody>
          <a:bodyPr/>
          <a:lstStyle/>
          <a:p>
            <a:r>
              <a:rPr lang="es-ES_tradnl" dirty="0"/>
              <a:t>Venimos de un mundo donde la </a:t>
            </a:r>
            <a:r>
              <a:rPr lang="es-ES_tradnl" spc="-150" dirty="0">
                <a:gradFill>
                  <a:gsLst>
                    <a:gs pos="0">
                      <a:srgbClr val="0069FF"/>
                    </a:gs>
                    <a:gs pos="100000">
                      <a:srgbClr val="A96AFF"/>
                    </a:gs>
                  </a:gsLst>
                  <a:lin ang="5400000" scaled="1"/>
                </a:gradFill>
                <a:latin typeface="IBM Plex Sans Light" panose="020B0403050203000203" pitchFamily="34" charset="77"/>
                <a:ea typeface="+mn-ea"/>
                <a:cs typeface="+mn-cs"/>
              </a:rPr>
              <a:t>seguridad</a:t>
            </a:r>
            <a:r>
              <a:rPr lang="es-ES_tradnl" dirty="0"/>
              <a:t> era un gasto</a:t>
            </a:r>
          </a:p>
        </p:txBody>
      </p:sp>
      <p:sp>
        <p:nvSpPr>
          <p:cNvPr id="4" name="Footer Placeholder 3"/>
          <p:cNvSpPr>
            <a:spLocks noGrp="1"/>
          </p:cNvSpPr>
          <p:nvPr>
            <p:ph type="ftr" sz="quarter" idx="16"/>
          </p:nvPr>
        </p:nvSpPr>
        <p:spPr>
          <a:xfrm>
            <a:off x="228666" y="4825077"/>
            <a:ext cx="1338508" cy="92333"/>
          </a:xfrm>
        </p:spPr>
        <p:txBody>
          <a:bodyPr/>
          <a:lstStyle/>
          <a:p>
            <a:r>
              <a:rPr lang="en-US" dirty="0"/>
              <a:t>IBM Security / © 2019 IBM Corporation</a:t>
            </a:r>
          </a:p>
        </p:txBody>
      </p:sp>
      <p:sp>
        <p:nvSpPr>
          <p:cNvPr id="11" name="Slide Number Placeholder 10">
            <a:extLst>
              <a:ext uri="{FF2B5EF4-FFF2-40B4-BE49-F238E27FC236}">
                <a16:creationId xmlns:a16="http://schemas.microsoft.com/office/drawing/2014/main" id="{B1A6EA80-2D84-6145-BD3B-968F39EFF848}"/>
              </a:ext>
            </a:extLst>
          </p:cNvPr>
          <p:cNvSpPr>
            <a:spLocks noGrp="1"/>
          </p:cNvSpPr>
          <p:nvPr>
            <p:ph type="sldNum" sz="quarter" idx="17"/>
          </p:nvPr>
        </p:nvSpPr>
        <p:spPr>
          <a:xfrm>
            <a:off x="8820755" y="4825077"/>
            <a:ext cx="94577" cy="91440"/>
          </a:xfrm>
        </p:spPr>
        <p:txBody>
          <a:bodyPr/>
          <a:lstStyle/>
          <a:p>
            <a:fld id="{59395FB3-9C97-154F-86B2-7E381B951268}" type="slidenum">
              <a:rPr lang="en-US" smtClean="0">
                <a:solidFill>
                  <a:schemeClr val="bg1"/>
                </a:solidFill>
              </a:rPr>
              <a:pPr/>
              <a:t>7</a:t>
            </a:fld>
            <a:endParaRPr lang="en-US">
              <a:solidFill>
                <a:schemeClr val="bg1"/>
              </a:solidFill>
            </a:endParaRPr>
          </a:p>
        </p:txBody>
      </p:sp>
      <p:sp>
        <p:nvSpPr>
          <p:cNvPr id="6" name="Text Placeholder 5"/>
          <p:cNvSpPr>
            <a:spLocks noGrp="1"/>
          </p:cNvSpPr>
          <p:nvPr>
            <p:ph type="body" sz="quarter" idx="13"/>
          </p:nvPr>
        </p:nvSpPr>
        <p:spPr>
          <a:xfrm>
            <a:off x="219456" y="1289050"/>
            <a:ext cx="3011424" cy="3206750"/>
          </a:xfrm>
        </p:spPr>
        <p:txBody>
          <a:bodyPr/>
          <a:lstStyle/>
          <a:p>
            <a:r>
              <a:rPr lang="es-ES_tradnl" sz="2400" dirty="0"/>
              <a:t>Salimos del </a:t>
            </a:r>
            <a:r>
              <a:rPr lang="es-ES_tradnl" sz="2400"/>
              <a:t>mundo del </a:t>
            </a:r>
            <a:r>
              <a:rPr lang="es-ES_tradnl" sz="2400" dirty="0"/>
              <a:t>cumplimiento </a:t>
            </a:r>
          </a:p>
          <a:p>
            <a:r>
              <a:rPr lang="es-ES_tradnl" sz="2400" dirty="0"/>
              <a:t>Para pasar a un mundo de estrategia y riesgos</a:t>
            </a:r>
            <a:endParaRPr lang="es-ES_tradnl" dirty="0"/>
          </a:p>
        </p:txBody>
      </p:sp>
      <p:pic>
        <p:nvPicPr>
          <p:cNvPr id="1026" name="Picture 2" descr="Resultado de imagen para cybersecurity cartoon images C level table">
            <a:extLst>
              <a:ext uri="{FF2B5EF4-FFF2-40B4-BE49-F238E27FC236}">
                <a16:creationId xmlns:a16="http://schemas.microsoft.com/office/drawing/2014/main" id="{52E744B5-91A1-F14E-88B2-1D9D7FAE43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5660" y="698500"/>
            <a:ext cx="5715000" cy="444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8112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228600" y="179349"/>
            <a:ext cx="8627269" cy="581516"/>
          </a:xfrm>
        </p:spPr>
        <p:txBody>
          <a:bodyPr/>
          <a:lstStyle/>
          <a:p>
            <a:pPr algn="ctr"/>
            <a:r>
              <a:rPr lang="es-US" sz="4000" dirty="0">
                <a:latin typeface="+mj-lt"/>
              </a:rPr>
              <a:t>La Ciberseguridad es un </a:t>
            </a:r>
            <a:r>
              <a:rPr lang="es-US" sz="4000" spc="-150" dirty="0">
                <a:gradFill>
                  <a:gsLst>
                    <a:gs pos="0">
                      <a:srgbClr val="0069FF"/>
                    </a:gs>
                    <a:gs pos="100000">
                      <a:srgbClr val="A96AFF"/>
                    </a:gs>
                  </a:gsLst>
                  <a:lin ang="5400000" scaled="1"/>
                </a:gradFill>
                <a:latin typeface="IBM Plex Sans Light" panose="020B0403050203000203" pitchFamily="34" charset="77"/>
                <a:ea typeface="+mn-ea"/>
                <a:cs typeface="+mn-cs"/>
              </a:rPr>
              <a:t>Reto Universal</a:t>
            </a:r>
            <a:endParaRPr lang="en-US" sz="7200" spc="-150" dirty="0">
              <a:gradFill>
                <a:gsLst>
                  <a:gs pos="0">
                    <a:srgbClr val="0069FF"/>
                  </a:gs>
                  <a:gs pos="100000">
                    <a:srgbClr val="A96AFF"/>
                  </a:gs>
                </a:gsLst>
                <a:lin ang="5400000" scaled="1"/>
              </a:gradFill>
              <a:latin typeface="IBM Plex Sans Light" panose="020B0403050203000203" pitchFamily="34" charset="77"/>
              <a:ea typeface="+mn-ea"/>
              <a:cs typeface="+mn-cs"/>
            </a:endParaRPr>
          </a:p>
        </p:txBody>
      </p:sp>
      <p:grpSp>
        <p:nvGrpSpPr>
          <p:cNvPr id="48" name="Group 47">
            <a:extLst>
              <a:ext uri="{FF2B5EF4-FFF2-40B4-BE49-F238E27FC236}">
                <a16:creationId xmlns:a16="http://schemas.microsoft.com/office/drawing/2014/main" id="{8EFE53F0-FD43-954B-B3F3-165026F8FFB3}"/>
              </a:ext>
            </a:extLst>
          </p:cNvPr>
          <p:cNvGrpSpPr/>
          <p:nvPr/>
        </p:nvGrpSpPr>
        <p:grpSpPr>
          <a:xfrm>
            <a:off x="228600" y="980516"/>
            <a:ext cx="8686800" cy="1523494"/>
            <a:chOff x="228600" y="1209115"/>
            <a:chExt cx="8686800" cy="1523494"/>
          </a:xfrm>
        </p:grpSpPr>
        <p:sp>
          <p:nvSpPr>
            <p:cNvPr id="11" name="Rectangle 10"/>
            <p:cNvSpPr/>
            <p:nvPr/>
          </p:nvSpPr>
          <p:spPr>
            <a:xfrm>
              <a:off x="4814009" y="1209115"/>
              <a:ext cx="1815391" cy="1163395"/>
            </a:xfrm>
            <a:prstGeom prst="rect">
              <a:avLst/>
            </a:prstGeom>
          </p:spPr>
          <p:txBody>
            <a:bodyPr wrap="square" lIns="0" tIns="0" rIns="0" bIns="0">
              <a:spAutoFit/>
            </a:bodyPr>
            <a:lstStyle/>
            <a:p>
              <a:pPr>
                <a:spcBef>
                  <a:spcPts val="1200"/>
                </a:spcBef>
              </a:pPr>
              <a:r>
                <a:rPr lang="en-US" sz="2700">
                  <a:solidFill>
                    <a:schemeClr val="bg2"/>
                  </a:solidFill>
                  <a:latin typeface="+mj-lt"/>
                  <a:cs typeface="Arial" panose="020B0604020202020204" pitchFamily="34" charset="0"/>
                </a:rPr>
                <a:t>5 </a:t>
              </a:r>
              <a:r>
                <a:rPr lang="es-ES_tradnl" sz="2700">
                  <a:solidFill>
                    <a:schemeClr val="bg2"/>
                  </a:solidFill>
                  <a:latin typeface="+mj-lt"/>
                  <a:cs typeface="Arial" panose="020B0604020202020204" pitchFamily="34" charset="0"/>
                </a:rPr>
                <a:t>billones</a:t>
              </a:r>
              <a:br>
                <a:rPr lang="en-US" sz="1050">
                  <a:solidFill>
                    <a:schemeClr val="bg2"/>
                  </a:solidFill>
                  <a:latin typeface="+mj-lt"/>
                  <a:cs typeface="Arial" panose="020B0604020202020204" pitchFamily="34" charset="0"/>
                </a:rPr>
              </a:br>
              <a:r>
                <a:rPr lang="es-US" sz="1620">
                  <a:solidFill>
                    <a:schemeClr val="bg2"/>
                  </a:solidFill>
                  <a:latin typeface="+mj-lt"/>
                  <a:cs typeface="Arial" panose="020B0604020202020204" pitchFamily="34" charset="0"/>
                </a:rPr>
                <a:t>registros de datos personales robados</a:t>
              </a:r>
              <a:endParaRPr lang="en-US" sz="1050">
                <a:solidFill>
                  <a:schemeClr val="bg2"/>
                </a:solidFill>
                <a:latin typeface="+mj-lt"/>
                <a:cs typeface="Arial" panose="020B0604020202020204" pitchFamily="34" charset="0"/>
              </a:endParaRPr>
            </a:p>
          </p:txBody>
        </p:sp>
        <p:sp>
          <p:nvSpPr>
            <p:cNvPr id="4" name="Rectangle 3"/>
            <p:cNvSpPr/>
            <p:nvPr/>
          </p:nvSpPr>
          <p:spPr>
            <a:xfrm>
              <a:off x="2521651" y="1209115"/>
              <a:ext cx="1821749" cy="1523494"/>
            </a:xfrm>
            <a:prstGeom prst="rect">
              <a:avLst/>
            </a:prstGeom>
          </p:spPr>
          <p:txBody>
            <a:bodyPr wrap="square" lIns="0" tIns="0" rIns="0" bIns="0">
              <a:spAutoFit/>
            </a:bodyPr>
            <a:lstStyle/>
            <a:p>
              <a:pPr defTabSz="617204">
                <a:spcBef>
                  <a:spcPts val="1200"/>
                </a:spcBef>
                <a:buClr>
                  <a:srgbClr val="FF5003"/>
                </a:buClr>
                <a:defRPr/>
              </a:pPr>
              <a:r>
                <a:rPr lang="es-ES_tradnl" sz="2700">
                  <a:solidFill>
                    <a:schemeClr val="bg2"/>
                  </a:solidFill>
                  <a:latin typeface="+mj-lt"/>
                  <a:cs typeface="Arial" panose="020B0604020202020204" pitchFamily="34" charset="0"/>
                </a:rPr>
                <a:t>20.8 billones </a:t>
              </a:r>
              <a:br>
                <a:rPr lang="es-ES_tradnl" sz="2700">
                  <a:solidFill>
                    <a:schemeClr val="bg2"/>
                  </a:solidFill>
                  <a:latin typeface="+mj-lt"/>
                  <a:cs typeface="Arial" panose="020B0604020202020204" pitchFamily="34" charset="0"/>
                </a:rPr>
              </a:br>
              <a:r>
                <a:rPr lang="es-ES_tradnl" sz="1500">
                  <a:solidFill>
                    <a:schemeClr val="accent1"/>
                  </a:solidFill>
                  <a:latin typeface="+mj-lt"/>
                  <a:cs typeface="Arial" panose="020B0604020202020204" pitchFamily="34" charset="0"/>
                </a:rPr>
                <a:t>de cosas que necesitamos para asegurar</a:t>
              </a:r>
            </a:p>
          </p:txBody>
        </p:sp>
        <p:sp>
          <p:nvSpPr>
            <p:cNvPr id="19" name="Rectangle 18"/>
            <p:cNvSpPr/>
            <p:nvPr/>
          </p:nvSpPr>
          <p:spPr>
            <a:xfrm>
              <a:off x="7093324" y="1209115"/>
              <a:ext cx="1822076" cy="1163395"/>
            </a:xfrm>
            <a:prstGeom prst="rect">
              <a:avLst/>
            </a:prstGeom>
          </p:spPr>
          <p:txBody>
            <a:bodyPr wrap="square" lIns="0" tIns="0" rIns="0" bIns="0">
              <a:spAutoFit/>
            </a:bodyPr>
            <a:lstStyle/>
            <a:p>
              <a:pPr>
                <a:spcBef>
                  <a:spcPts val="1200"/>
                </a:spcBef>
              </a:pPr>
              <a:r>
                <a:rPr lang="en-US" sz="2700">
                  <a:solidFill>
                    <a:schemeClr val="bg2"/>
                  </a:solidFill>
                  <a:latin typeface="+mj-lt"/>
                  <a:cs typeface="Arial" panose="020B0604020202020204" pitchFamily="34" charset="0"/>
                </a:rPr>
                <a:t>$6 </a:t>
              </a:r>
              <a:r>
                <a:rPr lang="es-ES_tradnl" sz="2700">
                  <a:solidFill>
                    <a:schemeClr val="bg2"/>
                  </a:solidFill>
                  <a:latin typeface="+mj-lt"/>
                  <a:cs typeface="Arial" panose="020B0604020202020204" pitchFamily="34" charset="0"/>
                </a:rPr>
                <a:t>trillones</a:t>
              </a:r>
              <a:r>
                <a:rPr lang="en-US" sz="1050">
                  <a:solidFill>
                    <a:schemeClr val="bg2"/>
                  </a:solidFill>
                  <a:latin typeface="+mj-lt"/>
                  <a:cs typeface="Arial" panose="020B0604020202020204" pitchFamily="34" charset="0"/>
                </a:rPr>
                <a:t> </a:t>
              </a:r>
              <a:r>
                <a:rPr lang="es-US" sz="1620">
                  <a:solidFill>
                    <a:schemeClr val="bg2"/>
                  </a:solidFill>
                  <a:latin typeface="+mj-lt"/>
                  <a:cs typeface="Arial" panose="020B0604020202020204" pitchFamily="34" charset="0"/>
                </a:rPr>
                <a:t>Perdidos en delitos informáticos en los próximos 2 años.</a:t>
              </a:r>
              <a:endParaRPr lang="en-US" sz="1800">
                <a:solidFill>
                  <a:schemeClr val="bg2"/>
                </a:solidFill>
                <a:latin typeface="+mj-lt"/>
                <a:cs typeface="Arial" panose="020B0604020202020204" pitchFamily="34" charset="0"/>
              </a:endParaRPr>
            </a:p>
          </p:txBody>
        </p:sp>
        <p:sp>
          <p:nvSpPr>
            <p:cNvPr id="33" name="TextBox 32">
              <a:extLst>
                <a:ext uri="{FF2B5EF4-FFF2-40B4-BE49-F238E27FC236}">
                  <a16:creationId xmlns:a16="http://schemas.microsoft.com/office/drawing/2014/main" id="{4FA63DE7-A957-5B49-B617-8859D31D9486}"/>
                </a:ext>
              </a:extLst>
            </p:cNvPr>
            <p:cNvSpPr txBox="1"/>
            <p:nvPr/>
          </p:nvSpPr>
          <p:spPr>
            <a:xfrm>
              <a:off x="228600" y="1209115"/>
              <a:ext cx="1828800" cy="461665"/>
            </a:xfrm>
            <a:prstGeom prst="rect">
              <a:avLst/>
            </a:prstGeom>
            <a:noFill/>
          </p:spPr>
          <p:txBody>
            <a:bodyPr wrap="square" lIns="0" tIns="0" rIns="0" bIns="0" rtlCol="0">
              <a:spAutoFit/>
            </a:bodyPr>
            <a:lstStyle/>
            <a:p>
              <a:r>
                <a:rPr lang="es-US" sz="1500">
                  <a:solidFill>
                    <a:schemeClr val="accent1"/>
                  </a:solidFill>
                  <a:latin typeface="+mj-lt"/>
                </a:rPr>
                <a:t>Lo que está en juego…</a:t>
              </a:r>
              <a:endParaRPr lang="en-US" sz="1500">
                <a:solidFill>
                  <a:schemeClr val="accent1"/>
                </a:solidFill>
                <a:latin typeface="+mj-lt"/>
              </a:endParaRPr>
            </a:p>
          </p:txBody>
        </p:sp>
      </p:grpSp>
      <p:grpSp>
        <p:nvGrpSpPr>
          <p:cNvPr id="47" name="Group 46">
            <a:extLst>
              <a:ext uri="{FF2B5EF4-FFF2-40B4-BE49-F238E27FC236}">
                <a16:creationId xmlns:a16="http://schemas.microsoft.com/office/drawing/2014/main" id="{2BFFC050-188C-1F4A-9074-1CC7B38D6220}"/>
              </a:ext>
            </a:extLst>
          </p:cNvPr>
          <p:cNvGrpSpPr/>
          <p:nvPr/>
        </p:nvGrpSpPr>
        <p:grpSpPr>
          <a:xfrm>
            <a:off x="228600" y="2567207"/>
            <a:ext cx="8839200" cy="2082030"/>
            <a:chOff x="228600" y="3034341"/>
            <a:chExt cx="8839200" cy="2082030"/>
          </a:xfrm>
        </p:grpSpPr>
        <p:sp>
          <p:nvSpPr>
            <p:cNvPr id="10" name="TextBox 9"/>
            <p:cNvSpPr txBox="1"/>
            <p:nvPr/>
          </p:nvSpPr>
          <p:spPr>
            <a:xfrm>
              <a:off x="7102469" y="3500544"/>
              <a:ext cx="1812932" cy="1615827"/>
            </a:xfrm>
            <a:prstGeom prst="rect">
              <a:avLst/>
            </a:prstGeom>
          </p:spPr>
          <p:txBody>
            <a:bodyPr wrap="square" lIns="0" tIns="0" rIns="0" bIns="0">
              <a:spAutoFit/>
            </a:bodyPr>
            <a:lstStyle>
              <a:defPPr>
                <a:defRPr lang="en-US"/>
              </a:defPPr>
              <a:lvl1pPr lvl="0" defTabSz="685800" fontAlgn="auto">
                <a:lnSpc>
                  <a:spcPct val="90000"/>
                </a:lnSpc>
                <a:spcBef>
                  <a:spcPts val="0"/>
                </a:spcBef>
                <a:spcAft>
                  <a:spcPts val="0"/>
                </a:spcAft>
                <a:buClr>
                  <a:srgbClr val="FF5003"/>
                </a:buClr>
                <a:defRPr b="1">
                  <a:solidFill>
                    <a:srgbClr val="00B0F0"/>
                  </a:solidFill>
                  <a:cs typeface="Arial" panose="020B0604020202020204" pitchFamily="34" charset="0"/>
                </a:defRPr>
              </a:lvl1pPr>
            </a:lstStyle>
            <a:p>
              <a:pPr>
                <a:lnSpc>
                  <a:spcPct val="100000"/>
                </a:lnSpc>
                <a:spcBef>
                  <a:spcPts val="1200"/>
                </a:spcBef>
              </a:pPr>
              <a:r>
                <a:rPr lang="es-ES_tradnl" sz="1620" b="0">
                  <a:solidFill>
                    <a:schemeClr val="bg2"/>
                  </a:solidFill>
                  <a:latin typeface="+mj-lt"/>
                </a:rPr>
                <a:t>Las organizaciones están utilizando </a:t>
              </a:r>
              <a:r>
                <a:rPr lang="es-ES_tradnl" sz="2400" b="0">
                  <a:solidFill>
                    <a:schemeClr val="bg2"/>
                  </a:solidFill>
                  <a:latin typeface="+mj-lt"/>
                </a:rPr>
                <a:t>demasiadas</a:t>
              </a:r>
              <a:br>
                <a:rPr lang="es-ES_tradnl" sz="900" b="0">
                  <a:solidFill>
                    <a:schemeClr val="bg2"/>
                  </a:solidFill>
                  <a:latin typeface="+mj-lt"/>
                </a:rPr>
              </a:br>
              <a:r>
                <a:rPr lang="es-ES_tradnl" sz="1620" b="0">
                  <a:solidFill>
                    <a:schemeClr val="bg2"/>
                  </a:solidFill>
                  <a:latin typeface="+mj-lt"/>
                </a:rPr>
                <a:t>herramientas de muchos proveedores</a:t>
              </a:r>
            </a:p>
          </p:txBody>
        </p:sp>
        <p:sp>
          <p:nvSpPr>
            <p:cNvPr id="12" name="Rectangle 11"/>
            <p:cNvSpPr/>
            <p:nvPr/>
          </p:nvSpPr>
          <p:spPr>
            <a:xfrm>
              <a:off x="7093323" y="3034341"/>
              <a:ext cx="1974477" cy="461665"/>
            </a:xfrm>
            <a:prstGeom prst="rect">
              <a:avLst/>
            </a:prstGeom>
          </p:spPr>
          <p:txBody>
            <a:bodyPr wrap="square" lIns="0" tIns="0" rIns="0" bIns="0">
              <a:spAutoFit/>
            </a:bodyPr>
            <a:lstStyle/>
            <a:p>
              <a:r>
                <a:rPr lang="es-ES_tradnl" sz="1500">
                  <a:solidFill>
                    <a:schemeClr val="accent1"/>
                  </a:solidFill>
                  <a:latin typeface="+mj-lt"/>
                  <a:cs typeface="Arial" panose="020B0604020202020204" pitchFamily="34" charset="0"/>
                </a:rPr>
                <a:t>Exceso de herramientas</a:t>
              </a:r>
            </a:p>
          </p:txBody>
        </p:sp>
        <p:sp>
          <p:nvSpPr>
            <p:cNvPr id="16" name="Rectangle 15"/>
            <p:cNvSpPr/>
            <p:nvPr/>
          </p:nvSpPr>
          <p:spPr>
            <a:xfrm>
              <a:off x="2521651" y="3301471"/>
              <a:ext cx="1807475" cy="1357295"/>
            </a:xfrm>
            <a:prstGeom prst="rect">
              <a:avLst/>
            </a:prstGeom>
          </p:spPr>
          <p:txBody>
            <a:bodyPr wrap="square" lIns="0" tIns="0" rIns="0" bIns="0">
              <a:spAutoFit/>
            </a:bodyPr>
            <a:lstStyle/>
            <a:p>
              <a:pPr>
                <a:spcBef>
                  <a:spcPts val="1200"/>
                </a:spcBef>
              </a:pPr>
              <a:r>
                <a:rPr lang="es-ES_tradnl" sz="1620">
                  <a:solidFill>
                    <a:schemeClr val="bg2"/>
                  </a:solidFill>
                  <a:latin typeface="+mj-lt"/>
                  <a:cs typeface="Arial" panose="020B0604020202020204" pitchFamily="34" charset="0"/>
                </a:rPr>
                <a:t>Multas por </a:t>
              </a:r>
              <a:r>
                <a:rPr lang="es-ES_tradnl" sz="2400">
                  <a:solidFill>
                    <a:schemeClr val="bg2"/>
                  </a:solidFill>
                  <a:latin typeface="+mj-lt"/>
                  <a:cs typeface="Arial" panose="020B0604020202020204" pitchFamily="34" charset="0"/>
                </a:rPr>
                <a:t>GDPR, CCPA, CNBV, LFPDPPP</a:t>
              </a:r>
              <a:endParaRPr lang="es-ES_tradnl" sz="2700">
                <a:solidFill>
                  <a:schemeClr val="bg2"/>
                </a:solidFill>
                <a:latin typeface="+mj-lt"/>
                <a:cs typeface="Arial" panose="020B0604020202020204" pitchFamily="34" charset="0"/>
              </a:endParaRPr>
            </a:p>
          </p:txBody>
        </p:sp>
        <p:sp>
          <p:nvSpPr>
            <p:cNvPr id="17" name="Rectangle 16"/>
            <p:cNvSpPr/>
            <p:nvPr/>
          </p:nvSpPr>
          <p:spPr>
            <a:xfrm>
              <a:off x="2521651" y="3034341"/>
              <a:ext cx="1821749" cy="230832"/>
            </a:xfrm>
            <a:prstGeom prst="rect">
              <a:avLst/>
            </a:prstGeom>
          </p:spPr>
          <p:txBody>
            <a:bodyPr wrap="square" lIns="0" tIns="0" rIns="0" bIns="0">
              <a:spAutoFit/>
            </a:bodyPr>
            <a:lstStyle/>
            <a:p>
              <a:r>
                <a:rPr lang="en-US" sz="1500">
                  <a:solidFill>
                    <a:schemeClr val="accent1"/>
                  </a:solidFill>
                  <a:latin typeface="+mj-lt"/>
                  <a:cs typeface="Arial" panose="020B0604020202020204" pitchFamily="34" charset="0"/>
                </a:rPr>
                <a:t>Compliance updates</a:t>
              </a:r>
            </a:p>
          </p:txBody>
        </p:sp>
        <p:sp>
          <p:nvSpPr>
            <p:cNvPr id="21" name="Rectangle 20"/>
            <p:cNvSpPr/>
            <p:nvPr/>
          </p:nvSpPr>
          <p:spPr>
            <a:xfrm>
              <a:off x="4814009" y="3301471"/>
              <a:ext cx="1815391" cy="1631216"/>
            </a:xfrm>
            <a:prstGeom prst="rect">
              <a:avLst/>
            </a:prstGeom>
          </p:spPr>
          <p:txBody>
            <a:bodyPr wrap="square" lIns="0" tIns="0" rIns="0" bIns="0">
              <a:spAutoFit/>
            </a:bodyPr>
            <a:lstStyle/>
            <a:p>
              <a:pPr defTabSz="617204">
                <a:spcBef>
                  <a:spcPts val="1200"/>
                </a:spcBef>
                <a:buClr>
                  <a:srgbClr val="FF5003"/>
                </a:buClr>
              </a:pPr>
              <a:r>
                <a:rPr lang="es-ES_tradnl" sz="1620" dirty="0">
                  <a:solidFill>
                    <a:schemeClr val="bg2"/>
                  </a:solidFill>
                  <a:latin typeface="+mj-lt"/>
                  <a:cs typeface="Arial" panose="020B0604020202020204" pitchFamily="34" charset="0"/>
                </a:rPr>
                <a:t>Para 2022, los </a:t>
              </a:r>
              <a:r>
                <a:rPr lang="es-ES_tradnl" sz="1620" dirty="0" err="1">
                  <a:solidFill>
                    <a:schemeClr val="bg2"/>
                  </a:solidFill>
                  <a:latin typeface="+mj-lt"/>
                  <a:cs typeface="Arial" panose="020B0604020202020204" pitchFamily="34" charset="0"/>
                </a:rPr>
                <a:t>CISOs</a:t>
              </a:r>
              <a:r>
                <a:rPr lang="es-ES_tradnl" sz="1620" dirty="0">
                  <a:solidFill>
                    <a:schemeClr val="bg2"/>
                  </a:solidFill>
                  <a:latin typeface="+mj-lt"/>
                  <a:cs typeface="Arial" panose="020B0604020202020204" pitchFamily="34" charset="0"/>
                </a:rPr>
                <a:t> se encontraran con </a:t>
              </a:r>
              <a:br>
                <a:rPr lang="es-ES_tradnl" sz="1620" dirty="0">
                  <a:solidFill>
                    <a:schemeClr val="bg2"/>
                  </a:solidFill>
                  <a:latin typeface="+mj-lt"/>
                  <a:cs typeface="Arial" panose="020B0604020202020204" pitchFamily="34" charset="0"/>
                </a:rPr>
              </a:br>
              <a:r>
                <a:rPr lang="es-ES_tradnl" sz="2500" dirty="0">
                  <a:solidFill>
                    <a:schemeClr val="bg2"/>
                  </a:solidFill>
                  <a:latin typeface="+mj-lt"/>
                  <a:cs typeface="Arial" panose="020B0604020202020204" pitchFamily="34" charset="0"/>
                </a:rPr>
                <a:t>3 millones </a:t>
              </a:r>
              <a:br>
                <a:rPr lang="es-ES_tradnl" sz="1050" dirty="0">
                  <a:solidFill>
                    <a:schemeClr val="bg2"/>
                  </a:solidFill>
                  <a:latin typeface="+mj-lt"/>
                  <a:cs typeface="Arial" panose="020B0604020202020204" pitchFamily="34" charset="0"/>
                </a:rPr>
              </a:br>
              <a:r>
                <a:rPr lang="es-ES_tradnl" sz="1620" dirty="0">
                  <a:solidFill>
                    <a:schemeClr val="bg2"/>
                  </a:solidFill>
                  <a:latin typeface="+mj-lt"/>
                  <a:cs typeface="Arial" panose="020B0604020202020204" pitchFamily="34" charset="0"/>
                </a:rPr>
                <a:t>de trabajos de seguridad cibernética no cumplidos</a:t>
              </a:r>
            </a:p>
          </p:txBody>
        </p:sp>
        <p:sp>
          <p:nvSpPr>
            <p:cNvPr id="22" name="Rectangle 21"/>
            <p:cNvSpPr/>
            <p:nvPr/>
          </p:nvSpPr>
          <p:spPr>
            <a:xfrm>
              <a:off x="4814009" y="3034341"/>
              <a:ext cx="1815391" cy="230832"/>
            </a:xfrm>
            <a:prstGeom prst="rect">
              <a:avLst/>
            </a:prstGeom>
          </p:spPr>
          <p:txBody>
            <a:bodyPr wrap="square" lIns="0" tIns="0" rIns="0" bIns="0">
              <a:spAutoFit/>
            </a:bodyPr>
            <a:lstStyle/>
            <a:p>
              <a:r>
                <a:rPr lang="es-ES_tradnl" sz="1500">
                  <a:solidFill>
                    <a:schemeClr val="accent1"/>
                  </a:solidFill>
                  <a:latin typeface="+mj-lt"/>
                  <a:cs typeface="Arial" panose="020B0604020202020204" pitchFamily="34" charset="0"/>
                </a:rPr>
                <a:t>Falta de talento</a:t>
              </a:r>
            </a:p>
          </p:txBody>
        </p:sp>
        <p:sp>
          <p:nvSpPr>
            <p:cNvPr id="24" name="TextBox 23"/>
            <p:cNvSpPr txBox="1"/>
            <p:nvPr/>
          </p:nvSpPr>
          <p:spPr>
            <a:xfrm>
              <a:off x="228600" y="3034341"/>
              <a:ext cx="1828800" cy="461665"/>
            </a:xfrm>
            <a:prstGeom prst="rect">
              <a:avLst/>
            </a:prstGeom>
            <a:noFill/>
          </p:spPr>
          <p:txBody>
            <a:bodyPr wrap="square" lIns="0" tIns="0" rIns="0" bIns="0" rtlCol="0">
              <a:spAutoFit/>
            </a:bodyPr>
            <a:lstStyle/>
            <a:p>
              <a:r>
                <a:rPr lang="es-ES_tradnl" sz="1500">
                  <a:solidFill>
                    <a:schemeClr val="accent1"/>
                  </a:solidFill>
                  <a:latin typeface="+mj-lt"/>
                </a:rPr>
                <a:t>Que nos encontramos…</a:t>
              </a:r>
            </a:p>
          </p:txBody>
        </p:sp>
      </p:grpSp>
    </p:spTree>
    <p:extLst>
      <p:ext uri="{BB962C8B-B14F-4D97-AF65-F5344CB8AC3E}">
        <p14:creationId xmlns:p14="http://schemas.microsoft.com/office/powerpoint/2010/main" val="334489272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 calcmode="lin" valueType="num">
                                      <p:cBhvr additive="base">
                                        <p:cTn id="12" dur="1000"/>
                                        <p:tgtEl>
                                          <p:spTgt spid="47"/>
                                        </p:tgtEl>
                                        <p:attrNameLst>
                                          <p:attrName>ppt_y</p:attrName>
                                        </p:attrNameLst>
                                      </p:cBhvr>
                                      <p:tavLst>
                                        <p:tav tm="0">
                                          <p:val>
                                            <p:strVal val="#ppt_y+#ppt_h*1.125000"/>
                                          </p:val>
                                        </p:tav>
                                        <p:tav tm="100000">
                                          <p:val>
                                            <p:strVal val="#ppt_y"/>
                                          </p:val>
                                        </p:tav>
                                      </p:tavLst>
                                    </p:anim>
                                    <p:animEffect transition="in" filter="wipe(up)">
                                      <p:cBhvr>
                                        <p:cTn id="13" dur="1000"/>
                                        <p:tgtEl>
                                          <p:spTgt spid="4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D6740A05-0914-204C-A0A3-AAE014F165A9}"/>
              </a:ext>
            </a:extLst>
          </p:cNvPr>
          <p:cNvSpPr/>
          <p:nvPr/>
        </p:nvSpPr>
        <p:spPr>
          <a:xfrm>
            <a:off x="4572000" y="0"/>
            <a:ext cx="4572000" cy="5143500"/>
          </a:xfrm>
          <a:prstGeom prst="rect">
            <a:avLst/>
          </a:prstGeom>
          <a:solidFill>
            <a:schemeClr val="bg1"/>
          </a:solidFill>
        </p:spPr>
        <p:txBody>
          <a:bodyPr wrap="square" lIns="0" rtlCol="0" anchor="ctr">
            <a:noAutofit/>
          </a:bodyPr>
          <a:lstStyle/>
          <a:p>
            <a:pPr algn="l" defTabSz="617220" fontAlgn="auto">
              <a:spcBef>
                <a:spcPts val="600"/>
              </a:spcBef>
              <a:spcAft>
                <a:spcPts val="0"/>
              </a:spcAft>
            </a:pPr>
            <a:endParaRPr lang="es-ES_tradnl" sz="1000" spc="-20">
              <a:solidFill>
                <a:schemeClr val="bg1"/>
              </a:solidFill>
              <a:latin typeface="IBM Plex Sans" panose="020B0503050203000203" pitchFamily="34" charset="77"/>
              <a:cs typeface="Arial" charset="0"/>
            </a:endParaRPr>
          </a:p>
        </p:txBody>
      </p:sp>
      <p:sp>
        <p:nvSpPr>
          <p:cNvPr id="10" name="Title 9">
            <a:extLst>
              <a:ext uri="{FF2B5EF4-FFF2-40B4-BE49-F238E27FC236}">
                <a16:creationId xmlns:a16="http://schemas.microsoft.com/office/drawing/2014/main" id="{AA8B3596-BF0C-1E4D-8D0F-35A61A6B5B3D}"/>
              </a:ext>
            </a:extLst>
          </p:cNvPr>
          <p:cNvSpPr>
            <a:spLocks noGrp="1"/>
          </p:cNvSpPr>
          <p:nvPr>
            <p:ph type="title" idx="4294967295"/>
          </p:nvPr>
        </p:nvSpPr>
        <p:spPr>
          <a:xfrm>
            <a:off x="1363959" y="216389"/>
            <a:ext cx="6419850" cy="331787"/>
          </a:xfrm>
        </p:spPr>
        <p:txBody>
          <a:bodyPr/>
          <a:lstStyle/>
          <a:p>
            <a:r>
              <a:rPr lang="es-ES_tradnl" sz="4000" dirty="0"/>
              <a:t>El futuro de la </a:t>
            </a:r>
            <a:r>
              <a:rPr lang="es-ES_tradnl" sz="4000" spc="-150" dirty="0">
                <a:gradFill>
                  <a:gsLst>
                    <a:gs pos="0">
                      <a:srgbClr val="0069FF"/>
                    </a:gs>
                    <a:gs pos="100000">
                      <a:srgbClr val="A96AFF"/>
                    </a:gs>
                  </a:gsLst>
                  <a:lin ang="5400000" scaled="1"/>
                </a:gradFill>
                <a:latin typeface="IBM Plex Sans Light" panose="020B0403050203000203" pitchFamily="34" charset="77"/>
                <a:ea typeface="+mn-ea"/>
                <a:cs typeface="+mn-cs"/>
              </a:rPr>
              <a:t>seguridad</a:t>
            </a:r>
          </a:p>
        </p:txBody>
      </p:sp>
      <p:sp>
        <p:nvSpPr>
          <p:cNvPr id="9" name="Slide Number Placeholder 8">
            <a:extLst>
              <a:ext uri="{FF2B5EF4-FFF2-40B4-BE49-F238E27FC236}">
                <a16:creationId xmlns:a16="http://schemas.microsoft.com/office/drawing/2014/main" id="{ECC33E1B-6703-7949-A3C3-721D8C6130C4}"/>
              </a:ext>
            </a:extLst>
          </p:cNvPr>
          <p:cNvSpPr>
            <a:spLocks noGrp="1"/>
          </p:cNvSpPr>
          <p:nvPr>
            <p:ph type="sldNum" sz="quarter" idx="4294967295"/>
          </p:nvPr>
        </p:nvSpPr>
        <p:spPr>
          <a:xfrm>
            <a:off x="9097513" y="4825077"/>
            <a:ext cx="46487" cy="92333"/>
          </a:xfrm>
        </p:spPr>
        <p:txBody>
          <a:bodyPr/>
          <a:lstStyle/>
          <a:p>
            <a:fld id="{59395FB3-9C97-154F-86B2-7E381B951268}" type="slidenum">
              <a:rPr lang="es-ES_tradnl" smtClean="0"/>
              <a:pPr/>
              <a:t>9</a:t>
            </a:fld>
            <a:endParaRPr lang="es-ES_tradnl"/>
          </a:p>
        </p:txBody>
      </p:sp>
      <p:sp>
        <p:nvSpPr>
          <p:cNvPr id="21" name="TextBox 20">
            <a:extLst>
              <a:ext uri="{FF2B5EF4-FFF2-40B4-BE49-F238E27FC236}">
                <a16:creationId xmlns:a16="http://schemas.microsoft.com/office/drawing/2014/main" id="{E34774FC-048E-E241-AFC7-18C0D0CBC819}"/>
              </a:ext>
            </a:extLst>
          </p:cNvPr>
          <p:cNvSpPr txBox="1"/>
          <p:nvPr/>
        </p:nvSpPr>
        <p:spPr>
          <a:xfrm>
            <a:off x="4732436" y="1199250"/>
            <a:ext cx="2758203" cy="677108"/>
          </a:xfrm>
          <a:prstGeom prst="rect">
            <a:avLst/>
          </a:prstGeom>
          <a:noFill/>
        </p:spPr>
        <p:txBody>
          <a:bodyPr wrap="square" rtlCol="0">
            <a:spAutoFit/>
          </a:bodyPr>
          <a:lstStyle/>
          <a:p>
            <a:r>
              <a:rPr lang="es-ES_tradnl" sz="1400" dirty="0">
                <a:latin typeface="IBM Plex Sans Medium" panose="020B0503050203000203" pitchFamily="34" charset="77"/>
              </a:rPr>
              <a:t>2019+</a:t>
            </a:r>
          </a:p>
          <a:p>
            <a:r>
              <a:rPr lang="es-ES_tradnl" sz="1200" dirty="0">
                <a:latin typeface="IBM Plex Sans Light" panose="020B0403050203000203" pitchFamily="34" charset="77"/>
              </a:rPr>
              <a:t>Seguridad conectada para todos, </a:t>
            </a:r>
          </a:p>
          <a:p>
            <a:r>
              <a:rPr lang="es-ES_tradnl" sz="1200" dirty="0">
                <a:latin typeface="IBM Plex Sans Light" panose="020B0403050203000203" pitchFamily="34" charset="77"/>
              </a:rPr>
              <a:t>a la "velocidad de la nube"</a:t>
            </a:r>
            <a:endParaRPr lang="es-ES_tradnl" sz="1200" strike="sngStrike" dirty="0">
              <a:latin typeface="IBM Plex Sans Light" panose="020B0403050203000203" pitchFamily="34" charset="77"/>
            </a:endParaRPr>
          </a:p>
        </p:txBody>
      </p:sp>
      <p:sp>
        <p:nvSpPr>
          <p:cNvPr id="20" name="TextBox 19">
            <a:extLst>
              <a:ext uri="{FF2B5EF4-FFF2-40B4-BE49-F238E27FC236}">
                <a16:creationId xmlns:a16="http://schemas.microsoft.com/office/drawing/2014/main" id="{F37A112E-6B8B-7544-9DC4-05FEB46BFDAB}"/>
              </a:ext>
            </a:extLst>
          </p:cNvPr>
          <p:cNvSpPr txBox="1"/>
          <p:nvPr/>
        </p:nvSpPr>
        <p:spPr>
          <a:xfrm>
            <a:off x="2230303" y="1199250"/>
            <a:ext cx="2059001" cy="677108"/>
          </a:xfrm>
          <a:prstGeom prst="rect">
            <a:avLst/>
          </a:prstGeom>
          <a:noFill/>
        </p:spPr>
        <p:txBody>
          <a:bodyPr wrap="square" rtlCol="0">
            <a:spAutoFit/>
          </a:bodyPr>
          <a:lstStyle/>
          <a:p>
            <a:r>
              <a:rPr lang="es-ES_tradnl" sz="1400" dirty="0">
                <a:solidFill>
                  <a:schemeClr val="accent6"/>
                </a:solidFill>
                <a:latin typeface="IBM Plex Sans Medium" panose="020B0503050203000203" pitchFamily="34" charset="77"/>
              </a:rPr>
              <a:t>2011-2018</a:t>
            </a:r>
          </a:p>
          <a:p>
            <a:r>
              <a:rPr lang="es-ES_tradnl" sz="1200" dirty="0">
                <a:solidFill>
                  <a:schemeClr val="accent6"/>
                </a:solidFill>
                <a:latin typeface="IBM Plex Sans Light" panose="020B0403050203000203" pitchFamily="34" charset="77"/>
              </a:rPr>
              <a:t>Inteligencia de seguridad en toda la empresa</a:t>
            </a:r>
          </a:p>
        </p:txBody>
      </p:sp>
      <p:grpSp>
        <p:nvGrpSpPr>
          <p:cNvPr id="7" name="Group 6">
            <a:extLst>
              <a:ext uri="{FF2B5EF4-FFF2-40B4-BE49-F238E27FC236}">
                <a16:creationId xmlns:a16="http://schemas.microsoft.com/office/drawing/2014/main" id="{6F99B868-D70A-9343-BC1D-6ABAAC3A0A9C}"/>
              </a:ext>
            </a:extLst>
          </p:cNvPr>
          <p:cNvGrpSpPr/>
          <p:nvPr/>
        </p:nvGrpSpPr>
        <p:grpSpPr>
          <a:xfrm>
            <a:off x="133440" y="1199250"/>
            <a:ext cx="1832292" cy="2433802"/>
            <a:chOff x="447876" y="1199250"/>
            <a:chExt cx="1832292" cy="2433802"/>
          </a:xfrm>
        </p:grpSpPr>
        <p:sp>
          <p:nvSpPr>
            <p:cNvPr id="19" name="TextBox 18">
              <a:extLst>
                <a:ext uri="{FF2B5EF4-FFF2-40B4-BE49-F238E27FC236}">
                  <a16:creationId xmlns:a16="http://schemas.microsoft.com/office/drawing/2014/main" id="{4B85E268-666E-B546-AD46-929412C5556C}"/>
                </a:ext>
              </a:extLst>
            </p:cNvPr>
            <p:cNvSpPr txBox="1"/>
            <p:nvPr/>
          </p:nvSpPr>
          <p:spPr>
            <a:xfrm>
              <a:off x="447876" y="1199250"/>
              <a:ext cx="1782673" cy="677108"/>
            </a:xfrm>
            <a:prstGeom prst="rect">
              <a:avLst/>
            </a:prstGeom>
            <a:noFill/>
          </p:spPr>
          <p:txBody>
            <a:bodyPr wrap="square" rtlCol="0">
              <a:spAutoFit/>
            </a:bodyPr>
            <a:lstStyle/>
            <a:p>
              <a:r>
                <a:rPr lang="es-ES_tradnl" sz="1400" dirty="0">
                  <a:solidFill>
                    <a:schemeClr val="accent6"/>
                  </a:solidFill>
                  <a:latin typeface="IBM Plex Sans Medium" panose="020B0503050203000203" pitchFamily="34" charset="77"/>
                </a:rPr>
                <a:t>Antes de 2011</a:t>
              </a:r>
            </a:p>
            <a:p>
              <a:r>
                <a:rPr lang="es-ES_tradnl" sz="1200" dirty="0">
                  <a:solidFill>
                    <a:schemeClr val="accent6"/>
                  </a:solidFill>
                  <a:latin typeface="IBM Plex Sans Light" panose="020B0403050203000203" pitchFamily="34" charset="77"/>
                </a:rPr>
                <a:t>Seguridad atornillada a TI</a:t>
              </a:r>
            </a:p>
          </p:txBody>
        </p:sp>
        <p:pic>
          <p:nvPicPr>
            <p:cNvPr id="82" name="Picture 81">
              <a:extLst>
                <a:ext uri="{FF2B5EF4-FFF2-40B4-BE49-F238E27FC236}">
                  <a16:creationId xmlns:a16="http://schemas.microsoft.com/office/drawing/2014/main" id="{6F0B6068-5160-9447-B5A6-4C33E1C8C066}"/>
                </a:ext>
              </a:extLst>
            </p:cNvPr>
            <p:cNvPicPr>
              <a:picLocks noChangeAspect="1"/>
            </p:cNvPicPr>
            <p:nvPr/>
          </p:nvPicPr>
          <p:blipFill>
            <a:blip r:embed="rId3" cstate="screen">
              <a:duotone>
                <a:schemeClr val="bg2">
                  <a:shade val="45000"/>
                  <a:satMod val="135000"/>
                </a:schemeClr>
                <a:prstClr val="white"/>
              </a:duotone>
              <a:lum bright="-10000"/>
              <a:extLst>
                <a:ext uri="{28A0092B-C50C-407E-A947-70E740481C1C}">
                  <a14:useLocalDpi xmlns:a14="http://schemas.microsoft.com/office/drawing/2010/main"/>
                </a:ext>
              </a:extLst>
            </a:blip>
            <a:stretch>
              <a:fillRect/>
            </a:stretch>
          </p:blipFill>
          <p:spPr>
            <a:xfrm>
              <a:off x="570512" y="2291776"/>
              <a:ext cx="1709656" cy="1341276"/>
            </a:xfrm>
            <a:prstGeom prst="rect">
              <a:avLst/>
            </a:prstGeom>
          </p:spPr>
        </p:pic>
      </p:grpSp>
      <p:grpSp>
        <p:nvGrpSpPr>
          <p:cNvPr id="95" name="Group 94">
            <a:extLst>
              <a:ext uri="{FF2B5EF4-FFF2-40B4-BE49-F238E27FC236}">
                <a16:creationId xmlns:a16="http://schemas.microsoft.com/office/drawing/2014/main" id="{B261F26A-5676-EF41-8BAE-929E4045D342}"/>
              </a:ext>
            </a:extLst>
          </p:cNvPr>
          <p:cNvGrpSpPr>
            <a:grpSpLocks noChangeAspect="1"/>
          </p:cNvGrpSpPr>
          <p:nvPr/>
        </p:nvGrpSpPr>
        <p:grpSpPr>
          <a:xfrm>
            <a:off x="2304214" y="2065479"/>
            <a:ext cx="1934326" cy="1770091"/>
            <a:chOff x="4333996" y="2310521"/>
            <a:chExt cx="2588115" cy="2368372"/>
          </a:xfrm>
        </p:grpSpPr>
        <p:cxnSp>
          <p:nvCxnSpPr>
            <p:cNvPr id="96" name="Straight Connector 95">
              <a:extLst>
                <a:ext uri="{FF2B5EF4-FFF2-40B4-BE49-F238E27FC236}">
                  <a16:creationId xmlns:a16="http://schemas.microsoft.com/office/drawing/2014/main" id="{60DA6593-2E77-1E48-9A8F-B4CB2F45D411}"/>
                </a:ext>
              </a:extLst>
            </p:cNvPr>
            <p:cNvCxnSpPr>
              <a:cxnSpLocks/>
            </p:cNvCxnSpPr>
            <p:nvPr/>
          </p:nvCxnSpPr>
          <p:spPr>
            <a:xfrm>
              <a:off x="5624594" y="3796349"/>
              <a:ext cx="0" cy="427344"/>
            </a:xfrm>
            <a:prstGeom prst="line">
              <a:avLst/>
            </a:prstGeom>
            <a:noFill/>
            <a:ln w="12700" cap="flat" cmpd="sng" algn="ctr">
              <a:solidFill>
                <a:srgbClr val="FFFFFF">
                  <a:lumMod val="75000"/>
                </a:srgbClr>
              </a:solidFill>
              <a:prstDash val="solid"/>
              <a:miter lim="800000"/>
              <a:tailEnd type="none"/>
            </a:ln>
            <a:effectLst/>
          </p:spPr>
        </p:cxnSp>
        <p:cxnSp>
          <p:nvCxnSpPr>
            <p:cNvPr id="97" name="Straight Connector 96">
              <a:extLst>
                <a:ext uri="{FF2B5EF4-FFF2-40B4-BE49-F238E27FC236}">
                  <a16:creationId xmlns:a16="http://schemas.microsoft.com/office/drawing/2014/main" id="{F97CED72-69BA-5846-8BC4-AB835E1C28D1}"/>
                </a:ext>
              </a:extLst>
            </p:cNvPr>
            <p:cNvCxnSpPr>
              <a:cxnSpLocks/>
            </p:cNvCxnSpPr>
            <p:nvPr/>
          </p:nvCxnSpPr>
          <p:spPr>
            <a:xfrm>
              <a:off x="5624594" y="2765722"/>
              <a:ext cx="0" cy="404119"/>
            </a:xfrm>
            <a:prstGeom prst="line">
              <a:avLst/>
            </a:prstGeom>
            <a:noFill/>
            <a:ln w="12700" cap="flat" cmpd="sng" algn="ctr">
              <a:solidFill>
                <a:srgbClr val="FFFFFF">
                  <a:lumMod val="75000"/>
                </a:srgbClr>
              </a:solidFill>
              <a:prstDash val="solid"/>
              <a:miter lim="800000"/>
              <a:tailEnd type="none"/>
            </a:ln>
            <a:effectLst/>
          </p:spPr>
        </p:cxnSp>
        <p:cxnSp>
          <p:nvCxnSpPr>
            <p:cNvPr id="98" name="Straight Connector 97">
              <a:extLst>
                <a:ext uri="{FF2B5EF4-FFF2-40B4-BE49-F238E27FC236}">
                  <a16:creationId xmlns:a16="http://schemas.microsoft.com/office/drawing/2014/main" id="{FC28A15A-45DF-3E43-92CB-950A4BA0757E}"/>
                </a:ext>
              </a:extLst>
            </p:cNvPr>
            <p:cNvCxnSpPr>
              <a:cxnSpLocks/>
            </p:cNvCxnSpPr>
            <p:nvPr/>
          </p:nvCxnSpPr>
          <p:spPr>
            <a:xfrm flipH="1">
              <a:off x="5011506" y="3672184"/>
              <a:ext cx="395488" cy="319370"/>
            </a:xfrm>
            <a:prstGeom prst="line">
              <a:avLst/>
            </a:prstGeom>
            <a:noFill/>
            <a:ln w="12700" cap="flat" cmpd="sng" algn="ctr">
              <a:solidFill>
                <a:srgbClr val="FFFFFF">
                  <a:lumMod val="75000"/>
                </a:srgbClr>
              </a:solidFill>
              <a:prstDash val="solid"/>
              <a:miter lim="800000"/>
              <a:tailEnd type="none"/>
            </a:ln>
            <a:effectLst/>
          </p:spPr>
        </p:cxnSp>
        <p:cxnSp>
          <p:nvCxnSpPr>
            <p:cNvPr id="99" name="Straight Connector 98">
              <a:extLst>
                <a:ext uri="{FF2B5EF4-FFF2-40B4-BE49-F238E27FC236}">
                  <a16:creationId xmlns:a16="http://schemas.microsoft.com/office/drawing/2014/main" id="{02703DC5-3E76-3742-AD99-49D813CF0DB3}"/>
                </a:ext>
              </a:extLst>
            </p:cNvPr>
            <p:cNvCxnSpPr>
              <a:cxnSpLocks/>
            </p:cNvCxnSpPr>
            <p:nvPr/>
          </p:nvCxnSpPr>
          <p:spPr>
            <a:xfrm flipV="1">
              <a:off x="5937847" y="3483080"/>
              <a:ext cx="529065" cy="12"/>
            </a:xfrm>
            <a:prstGeom prst="line">
              <a:avLst/>
            </a:prstGeom>
            <a:noFill/>
            <a:ln w="12700" cap="flat" cmpd="sng" algn="ctr">
              <a:solidFill>
                <a:srgbClr val="FFFFFF">
                  <a:lumMod val="75000"/>
                </a:srgbClr>
              </a:solidFill>
              <a:prstDash val="solid"/>
              <a:miter lim="800000"/>
              <a:tailEnd type="none"/>
            </a:ln>
            <a:effectLst/>
          </p:spPr>
        </p:cxnSp>
        <p:cxnSp>
          <p:nvCxnSpPr>
            <p:cNvPr id="100" name="Straight Connector 99">
              <a:extLst>
                <a:ext uri="{FF2B5EF4-FFF2-40B4-BE49-F238E27FC236}">
                  <a16:creationId xmlns:a16="http://schemas.microsoft.com/office/drawing/2014/main" id="{1DF63785-41EC-5A45-A6F0-D34E78191274}"/>
                </a:ext>
              </a:extLst>
            </p:cNvPr>
            <p:cNvCxnSpPr>
              <a:cxnSpLocks/>
            </p:cNvCxnSpPr>
            <p:nvPr/>
          </p:nvCxnSpPr>
          <p:spPr>
            <a:xfrm>
              <a:off x="4789195" y="3483080"/>
              <a:ext cx="522146" cy="12"/>
            </a:xfrm>
            <a:prstGeom prst="line">
              <a:avLst/>
            </a:prstGeom>
            <a:noFill/>
            <a:ln w="12700" cap="flat" cmpd="sng" algn="ctr">
              <a:solidFill>
                <a:srgbClr val="FFFFFF">
                  <a:lumMod val="75000"/>
                </a:srgbClr>
              </a:solidFill>
              <a:prstDash val="solid"/>
              <a:miter lim="800000"/>
              <a:tailEnd type="none"/>
            </a:ln>
            <a:effectLst/>
          </p:spPr>
        </p:cxnSp>
        <p:cxnSp>
          <p:nvCxnSpPr>
            <p:cNvPr id="101" name="Straight Connector 100">
              <a:extLst>
                <a:ext uri="{FF2B5EF4-FFF2-40B4-BE49-F238E27FC236}">
                  <a16:creationId xmlns:a16="http://schemas.microsoft.com/office/drawing/2014/main" id="{24B37D74-FC21-EB4E-B182-18A515C66496}"/>
                </a:ext>
              </a:extLst>
            </p:cNvPr>
            <p:cNvCxnSpPr>
              <a:cxnSpLocks/>
            </p:cNvCxnSpPr>
            <p:nvPr/>
          </p:nvCxnSpPr>
          <p:spPr>
            <a:xfrm>
              <a:off x="5843174" y="3668235"/>
              <a:ext cx="405383" cy="323321"/>
            </a:xfrm>
            <a:prstGeom prst="line">
              <a:avLst/>
            </a:prstGeom>
            <a:noFill/>
            <a:ln w="12700" cap="flat" cmpd="sng" algn="ctr">
              <a:solidFill>
                <a:srgbClr val="FFFFFF">
                  <a:lumMod val="75000"/>
                </a:srgbClr>
              </a:solidFill>
              <a:prstDash val="solid"/>
              <a:miter lim="800000"/>
              <a:tailEnd type="none"/>
            </a:ln>
            <a:effectLst/>
          </p:spPr>
        </p:cxnSp>
        <p:cxnSp>
          <p:nvCxnSpPr>
            <p:cNvPr id="102" name="Straight Connector 101">
              <a:extLst>
                <a:ext uri="{FF2B5EF4-FFF2-40B4-BE49-F238E27FC236}">
                  <a16:creationId xmlns:a16="http://schemas.microsoft.com/office/drawing/2014/main" id="{42719D10-C88D-284C-A7A9-7471A147E916}"/>
                </a:ext>
              </a:extLst>
            </p:cNvPr>
            <p:cNvCxnSpPr>
              <a:cxnSpLocks/>
            </p:cNvCxnSpPr>
            <p:nvPr/>
          </p:nvCxnSpPr>
          <p:spPr>
            <a:xfrm flipH="1">
              <a:off x="5843174" y="2989704"/>
              <a:ext cx="405383" cy="279963"/>
            </a:xfrm>
            <a:prstGeom prst="line">
              <a:avLst/>
            </a:prstGeom>
            <a:noFill/>
            <a:ln w="12700" cap="flat" cmpd="sng" algn="ctr">
              <a:solidFill>
                <a:srgbClr val="FFFFFF">
                  <a:lumMod val="75000"/>
                </a:srgbClr>
              </a:solidFill>
              <a:prstDash val="solid"/>
              <a:miter lim="800000"/>
              <a:tailEnd type="none"/>
            </a:ln>
            <a:effectLst/>
          </p:spPr>
        </p:cxnSp>
        <p:cxnSp>
          <p:nvCxnSpPr>
            <p:cNvPr id="103" name="Straight Connector 102">
              <a:extLst>
                <a:ext uri="{FF2B5EF4-FFF2-40B4-BE49-F238E27FC236}">
                  <a16:creationId xmlns:a16="http://schemas.microsoft.com/office/drawing/2014/main" id="{CDBB831A-21B0-D948-8913-5315A049E9D4}"/>
                </a:ext>
              </a:extLst>
            </p:cNvPr>
            <p:cNvCxnSpPr>
              <a:cxnSpLocks/>
            </p:cNvCxnSpPr>
            <p:nvPr/>
          </p:nvCxnSpPr>
          <p:spPr>
            <a:xfrm>
              <a:off x="5011507" y="2989704"/>
              <a:ext cx="398803" cy="279963"/>
            </a:xfrm>
            <a:prstGeom prst="line">
              <a:avLst/>
            </a:prstGeom>
            <a:noFill/>
            <a:ln w="12700" cap="flat" cmpd="sng" algn="ctr">
              <a:solidFill>
                <a:srgbClr val="FFFFFF">
                  <a:lumMod val="75000"/>
                </a:srgbClr>
              </a:solidFill>
              <a:prstDash val="solid"/>
              <a:miter lim="800000"/>
              <a:tailEnd type="none"/>
            </a:ln>
            <a:effectLst/>
          </p:spPr>
        </p:cxnSp>
        <p:sp>
          <p:nvSpPr>
            <p:cNvPr id="104" name="Oval 103">
              <a:extLst>
                <a:ext uri="{FF2B5EF4-FFF2-40B4-BE49-F238E27FC236}">
                  <a16:creationId xmlns:a16="http://schemas.microsoft.com/office/drawing/2014/main" id="{5D93670D-EF75-3944-B138-DAB050D8B7B5}"/>
                </a:ext>
              </a:extLst>
            </p:cNvPr>
            <p:cNvSpPr/>
            <p:nvPr/>
          </p:nvSpPr>
          <p:spPr>
            <a:xfrm>
              <a:off x="5009376" y="2866803"/>
              <a:ext cx="1232582" cy="1232586"/>
            </a:xfrm>
            <a:prstGeom prst="ellipse">
              <a:avLst/>
            </a:prstGeom>
            <a:solidFill>
              <a:srgbClr val="F3F4F8"/>
            </a:solidFill>
            <a:ln w="12700" cap="flat" cmpd="sng" algn="ctr">
              <a:solidFill>
                <a:srgbClr val="FFFFFF">
                  <a:lumMod val="75000"/>
                </a:srgbClr>
              </a:solidFill>
              <a:prstDash val="solid"/>
            </a:ln>
            <a:effectLst>
              <a:softEdge rad="0"/>
            </a:effectLst>
          </p:spPr>
          <p:txBody>
            <a:bodyPr wrap="none" lIns="0" tIns="0" rIns="0" bIns="0" rtlCol="0" anchor="ctr" anchorCtr="0"/>
            <a:lstStyle/>
            <a:p>
              <a:pPr marL="0" marR="0" lvl="0" indent="0" algn="ctr" defTabSz="823178" eaLnBrk="1" fontAlgn="auto" latinLnBrk="0" hangingPunct="1">
                <a:lnSpc>
                  <a:spcPct val="100000"/>
                </a:lnSpc>
                <a:spcBef>
                  <a:spcPts val="0"/>
                </a:spcBef>
                <a:spcAft>
                  <a:spcPts val="0"/>
                </a:spcAft>
                <a:buClrTx/>
                <a:buSzTx/>
                <a:buFontTx/>
                <a:buNone/>
                <a:tabLst/>
                <a:defRPr/>
              </a:pPr>
              <a:r>
                <a:rPr kumimoji="0" lang="es-ES_tradnl" sz="800" b="0" i="0" u="none" strike="noStrike" kern="0" cap="none" spc="0" normalizeH="0" baseline="0">
                  <a:ln>
                    <a:noFill/>
                  </a:ln>
                  <a:solidFill>
                    <a:srgbClr val="FFFFFF">
                      <a:lumMod val="65000"/>
                    </a:srgbClr>
                  </a:solidFill>
                  <a:effectLst/>
                  <a:uLnTx/>
                  <a:uFillTx/>
                  <a:latin typeface="IBM Plex Sans" panose="020B0503050203000203" pitchFamily="34" charset="77"/>
                  <a:ea typeface="Arial" charset="0"/>
                  <a:cs typeface="Arial"/>
                </a:rPr>
                <a:t>SECURITY</a:t>
              </a:r>
              <a:br>
                <a:rPr kumimoji="0" lang="es-ES_tradnl" sz="800" b="0" i="0" u="none" strike="noStrike" kern="0" cap="none" spc="0" normalizeH="0" baseline="0">
                  <a:ln>
                    <a:noFill/>
                  </a:ln>
                  <a:solidFill>
                    <a:srgbClr val="FFFFFF">
                      <a:lumMod val="65000"/>
                    </a:srgbClr>
                  </a:solidFill>
                  <a:effectLst/>
                  <a:uLnTx/>
                  <a:uFillTx/>
                  <a:latin typeface="IBM Plex Sans" panose="020B0503050203000203" pitchFamily="34" charset="77"/>
                  <a:ea typeface="Arial" charset="0"/>
                  <a:cs typeface="Arial"/>
                </a:rPr>
              </a:br>
              <a:r>
                <a:rPr kumimoji="0" lang="es-ES_tradnl" sz="800" b="0" i="0" u="none" strike="noStrike" kern="0" cap="none" spc="0" normalizeH="0" baseline="0">
                  <a:ln>
                    <a:noFill/>
                  </a:ln>
                  <a:solidFill>
                    <a:srgbClr val="FFFFFF">
                      <a:lumMod val="65000"/>
                    </a:srgbClr>
                  </a:solidFill>
                  <a:effectLst/>
                  <a:uLnTx/>
                  <a:uFillTx/>
                  <a:latin typeface="IBM Plex Sans" panose="020B0503050203000203" pitchFamily="34" charset="77"/>
                  <a:ea typeface="Arial" charset="0"/>
                  <a:cs typeface="Arial"/>
                </a:rPr>
                <a:t>INTELLIGENCE</a:t>
              </a:r>
            </a:p>
          </p:txBody>
        </p:sp>
        <p:grpSp>
          <p:nvGrpSpPr>
            <p:cNvPr id="105" name="Group 104">
              <a:extLst>
                <a:ext uri="{FF2B5EF4-FFF2-40B4-BE49-F238E27FC236}">
                  <a16:creationId xmlns:a16="http://schemas.microsoft.com/office/drawing/2014/main" id="{6F4E30BE-7007-784A-81F6-E9F7364E0CEC}"/>
                </a:ext>
              </a:extLst>
            </p:cNvPr>
            <p:cNvGrpSpPr/>
            <p:nvPr/>
          </p:nvGrpSpPr>
          <p:grpSpPr>
            <a:xfrm>
              <a:off x="4333996" y="2310521"/>
              <a:ext cx="2588115" cy="2368372"/>
              <a:chOff x="2547819" y="1174164"/>
              <a:chExt cx="4059212" cy="3714566"/>
            </a:xfrm>
          </p:grpSpPr>
          <p:sp>
            <p:nvSpPr>
              <p:cNvPr id="114" name="Oval 113">
                <a:extLst>
                  <a:ext uri="{FF2B5EF4-FFF2-40B4-BE49-F238E27FC236}">
                    <a16:creationId xmlns:a16="http://schemas.microsoft.com/office/drawing/2014/main" id="{71DCCC38-90B9-4842-8561-8DCB86FDE290}"/>
                  </a:ext>
                </a:extLst>
              </p:cNvPr>
              <p:cNvSpPr/>
              <p:nvPr/>
            </p:nvSpPr>
            <p:spPr>
              <a:xfrm>
                <a:off x="3001045" y="1625297"/>
                <a:ext cx="713941" cy="713942"/>
              </a:xfrm>
              <a:prstGeom prst="ellipse">
                <a:avLst/>
              </a:prstGeom>
              <a:noFill/>
              <a:ln w="12700" cap="flat" cmpd="sng" algn="ctr">
                <a:solidFill>
                  <a:srgbClr val="FFFFFF">
                    <a:lumMod val="75000"/>
                  </a:srgbClr>
                </a:solidFill>
                <a:prstDash val="solid"/>
              </a:ln>
              <a:effectLst>
                <a:softEdge rad="0"/>
              </a:effectLst>
            </p:spPr>
            <p:txBody>
              <a:bodyPr wrap="none" lIns="0" tIns="0" rIns="0" bIns="0" rtlCol="0" anchor="ctr" anchorCtr="0"/>
              <a:lstStyle/>
              <a:p>
                <a:pPr marL="0" marR="0" lvl="0" indent="0" algn="ctr" defTabSz="823178" eaLnBrk="1" fontAlgn="auto" latinLnBrk="0" hangingPunct="1">
                  <a:lnSpc>
                    <a:spcPct val="100000"/>
                  </a:lnSpc>
                  <a:spcBef>
                    <a:spcPts val="0"/>
                  </a:spcBef>
                  <a:spcAft>
                    <a:spcPts val="0"/>
                  </a:spcAft>
                  <a:buClrTx/>
                  <a:buSzTx/>
                  <a:buFontTx/>
                  <a:buNone/>
                  <a:tabLst/>
                  <a:defRPr/>
                </a:pPr>
                <a:r>
                  <a:rPr kumimoji="0" lang="es-ES_tradnl" sz="500" b="0" i="0" u="none" strike="noStrike" kern="1300" cap="none" spc="0" normalizeH="0" baseline="0">
                    <a:ln>
                      <a:noFill/>
                    </a:ln>
                    <a:solidFill>
                      <a:srgbClr val="FFFFFF">
                        <a:lumMod val="65000"/>
                      </a:srgbClr>
                    </a:solidFill>
                    <a:effectLst/>
                    <a:uLnTx/>
                    <a:uFillTx/>
                    <a:latin typeface="IBM Plex Sans" panose="020B0503050203000203" pitchFamily="34" charset="77"/>
                    <a:ea typeface="ＭＳ Ｐゴシック"/>
                    <a:cs typeface="Arial"/>
                  </a:rPr>
                  <a:t>APPS</a:t>
                </a:r>
              </a:p>
            </p:txBody>
          </p:sp>
          <p:sp>
            <p:nvSpPr>
              <p:cNvPr id="115" name="Oval 114">
                <a:extLst>
                  <a:ext uri="{FF2B5EF4-FFF2-40B4-BE49-F238E27FC236}">
                    <a16:creationId xmlns:a16="http://schemas.microsoft.com/office/drawing/2014/main" id="{2CFF1D2D-A442-BD40-A4F2-1F10BE291726}"/>
                  </a:ext>
                </a:extLst>
              </p:cNvPr>
              <p:cNvSpPr/>
              <p:nvPr/>
            </p:nvSpPr>
            <p:spPr>
              <a:xfrm>
                <a:off x="2547819" y="2656243"/>
                <a:ext cx="713941" cy="713942"/>
              </a:xfrm>
              <a:prstGeom prst="ellipse">
                <a:avLst/>
              </a:prstGeom>
              <a:noFill/>
              <a:ln w="12700" cap="flat" cmpd="sng" algn="ctr">
                <a:solidFill>
                  <a:srgbClr val="FFFFFF">
                    <a:lumMod val="75000"/>
                  </a:srgbClr>
                </a:solidFill>
                <a:prstDash val="solid"/>
              </a:ln>
              <a:effectLst>
                <a:softEdge rad="0"/>
              </a:effectLst>
            </p:spPr>
            <p:txBody>
              <a:bodyPr wrap="none" lIns="0" tIns="0" rIns="0" bIns="0" rtlCol="0" anchor="ctr" anchorCtr="0"/>
              <a:lstStyle/>
              <a:p>
                <a:pPr marL="0" marR="0" lvl="0" indent="0" algn="ctr" defTabSz="823178" eaLnBrk="1" fontAlgn="auto" latinLnBrk="0" hangingPunct="1">
                  <a:lnSpc>
                    <a:spcPct val="100000"/>
                  </a:lnSpc>
                  <a:spcBef>
                    <a:spcPts val="0"/>
                  </a:spcBef>
                  <a:spcAft>
                    <a:spcPts val="0"/>
                  </a:spcAft>
                  <a:buClrTx/>
                  <a:buSzTx/>
                  <a:buFontTx/>
                  <a:buNone/>
                  <a:tabLst/>
                  <a:defRPr/>
                </a:pPr>
                <a:r>
                  <a:rPr kumimoji="0" lang="es-ES_tradnl" sz="500" b="0" i="0" u="none" strike="noStrike" kern="1300" cap="none" spc="0" normalizeH="0" baseline="0">
                    <a:ln>
                      <a:noFill/>
                    </a:ln>
                    <a:solidFill>
                      <a:srgbClr val="FFFFFF">
                        <a:lumMod val="65000"/>
                      </a:srgbClr>
                    </a:solidFill>
                    <a:effectLst/>
                    <a:uLnTx/>
                    <a:uFillTx/>
                    <a:latin typeface="IBM Plex Sans" panose="020B0503050203000203" pitchFamily="34" charset="77"/>
                    <a:ea typeface="ＭＳ Ｐゴシック"/>
                    <a:cs typeface="Arial"/>
                  </a:rPr>
                  <a:t>MOBILE</a:t>
                </a:r>
              </a:p>
            </p:txBody>
          </p:sp>
          <p:sp>
            <p:nvSpPr>
              <p:cNvPr id="116" name="Oval 115">
                <a:extLst>
                  <a:ext uri="{FF2B5EF4-FFF2-40B4-BE49-F238E27FC236}">
                    <a16:creationId xmlns:a16="http://schemas.microsoft.com/office/drawing/2014/main" id="{C91BD6A3-74CB-C94B-B82D-F2BF8760C6AE}"/>
                  </a:ext>
                </a:extLst>
              </p:cNvPr>
              <p:cNvSpPr/>
              <p:nvPr/>
            </p:nvSpPr>
            <p:spPr>
              <a:xfrm>
                <a:off x="3001043" y="3701441"/>
                <a:ext cx="713941" cy="713942"/>
              </a:xfrm>
              <a:prstGeom prst="ellipse">
                <a:avLst/>
              </a:prstGeom>
              <a:noFill/>
              <a:ln w="12700" cap="flat" cmpd="sng" algn="ctr">
                <a:solidFill>
                  <a:srgbClr val="FFFFFF">
                    <a:lumMod val="75000"/>
                  </a:srgbClr>
                </a:solidFill>
                <a:prstDash val="solid"/>
              </a:ln>
              <a:effectLst>
                <a:softEdge rad="0"/>
              </a:effectLst>
            </p:spPr>
            <p:txBody>
              <a:bodyPr wrap="none" lIns="0" tIns="0" rIns="0" bIns="0" rtlCol="0" anchor="ctr" anchorCtr="0"/>
              <a:lstStyle/>
              <a:p>
                <a:pPr marL="0" marR="0" lvl="0" indent="0" algn="ctr" defTabSz="823178" eaLnBrk="1" fontAlgn="auto" latinLnBrk="0" hangingPunct="1">
                  <a:lnSpc>
                    <a:spcPct val="100000"/>
                  </a:lnSpc>
                  <a:spcBef>
                    <a:spcPts val="0"/>
                  </a:spcBef>
                  <a:spcAft>
                    <a:spcPts val="0"/>
                  </a:spcAft>
                  <a:buClrTx/>
                  <a:buSzTx/>
                  <a:buFontTx/>
                  <a:buNone/>
                  <a:tabLst/>
                  <a:defRPr/>
                </a:pPr>
                <a:r>
                  <a:rPr kumimoji="0" lang="es-ES_tradnl" sz="500" b="0" i="0" u="none" strike="noStrike" kern="1300" cap="none" spc="0" normalizeH="0" baseline="0">
                    <a:ln>
                      <a:noFill/>
                    </a:ln>
                    <a:solidFill>
                      <a:srgbClr val="FFFFFF">
                        <a:lumMod val="65000"/>
                      </a:srgbClr>
                    </a:solidFill>
                    <a:effectLst/>
                    <a:uLnTx/>
                    <a:uFillTx/>
                    <a:latin typeface="IBM Plex Sans" panose="020B0503050203000203" pitchFamily="34" charset="77"/>
                    <a:ea typeface="ＭＳ Ｐゴシック"/>
                    <a:cs typeface="Arial"/>
                  </a:rPr>
                  <a:t>ENDPOINT</a:t>
                </a:r>
              </a:p>
            </p:txBody>
          </p:sp>
          <p:sp>
            <p:nvSpPr>
              <p:cNvPr id="117" name="Oval 116">
                <a:extLst>
                  <a:ext uri="{FF2B5EF4-FFF2-40B4-BE49-F238E27FC236}">
                    <a16:creationId xmlns:a16="http://schemas.microsoft.com/office/drawing/2014/main" id="{17CA953C-83B3-8E44-908A-F99A118820FE}"/>
                  </a:ext>
                </a:extLst>
              </p:cNvPr>
              <p:cNvSpPr/>
              <p:nvPr/>
            </p:nvSpPr>
            <p:spPr>
              <a:xfrm>
                <a:off x="4215029" y="4174788"/>
                <a:ext cx="713941" cy="713942"/>
              </a:xfrm>
              <a:prstGeom prst="ellipse">
                <a:avLst/>
              </a:prstGeom>
              <a:noFill/>
              <a:ln w="12700" cap="flat" cmpd="sng" algn="ctr">
                <a:solidFill>
                  <a:srgbClr val="FFFFFF">
                    <a:lumMod val="75000"/>
                  </a:srgbClr>
                </a:solidFill>
                <a:prstDash val="solid"/>
              </a:ln>
              <a:effectLst>
                <a:softEdge rad="0"/>
              </a:effectLst>
            </p:spPr>
            <p:txBody>
              <a:bodyPr wrap="none" lIns="0" tIns="0" rIns="0" bIns="0" rtlCol="0" anchor="ctr" anchorCtr="0"/>
              <a:lstStyle/>
              <a:p>
                <a:pPr marL="0" marR="0" lvl="0" indent="0" algn="ctr" defTabSz="823178" eaLnBrk="1" fontAlgn="auto" latinLnBrk="0" hangingPunct="1">
                  <a:lnSpc>
                    <a:spcPct val="100000"/>
                  </a:lnSpc>
                  <a:spcBef>
                    <a:spcPts val="0"/>
                  </a:spcBef>
                  <a:spcAft>
                    <a:spcPts val="0"/>
                  </a:spcAft>
                  <a:buClrTx/>
                  <a:buSzTx/>
                  <a:buFontTx/>
                  <a:buNone/>
                  <a:tabLst/>
                  <a:defRPr/>
                </a:pPr>
                <a:r>
                  <a:rPr kumimoji="0" lang="es-ES_tradnl" sz="500" b="0" i="0" u="none" strike="noStrike" kern="1300" cap="none" spc="0" normalizeH="0" baseline="0">
                    <a:ln>
                      <a:noFill/>
                    </a:ln>
                    <a:solidFill>
                      <a:srgbClr val="FFFFFF">
                        <a:lumMod val="65000"/>
                      </a:srgbClr>
                    </a:solidFill>
                    <a:effectLst/>
                    <a:uLnTx/>
                    <a:uFillTx/>
                    <a:latin typeface="IBM Plex Sans" panose="020B0503050203000203" pitchFamily="34" charset="77"/>
                    <a:ea typeface="ＭＳ Ｐゴシック"/>
                    <a:cs typeface="Arial"/>
                  </a:rPr>
                  <a:t>THREAT</a:t>
                </a:r>
                <a:br>
                  <a:rPr kumimoji="0" lang="es-ES_tradnl" sz="500" b="0" i="0" u="none" strike="noStrike" kern="1300" cap="none" spc="0" normalizeH="0" baseline="0">
                    <a:ln>
                      <a:noFill/>
                    </a:ln>
                    <a:solidFill>
                      <a:srgbClr val="FFFFFF">
                        <a:lumMod val="65000"/>
                      </a:srgbClr>
                    </a:solidFill>
                    <a:effectLst/>
                    <a:uLnTx/>
                    <a:uFillTx/>
                    <a:latin typeface="IBM Plex Sans" panose="020B0503050203000203" pitchFamily="34" charset="77"/>
                    <a:ea typeface="ＭＳ Ｐゴシック"/>
                    <a:cs typeface="Arial"/>
                  </a:rPr>
                </a:br>
                <a:r>
                  <a:rPr kumimoji="0" lang="es-ES_tradnl" sz="500" b="0" i="0" u="none" strike="noStrike" kern="1300" cap="none" spc="0" normalizeH="0" baseline="0">
                    <a:ln>
                      <a:noFill/>
                    </a:ln>
                    <a:solidFill>
                      <a:srgbClr val="FFFFFF">
                        <a:lumMod val="65000"/>
                      </a:srgbClr>
                    </a:solidFill>
                    <a:effectLst/>
                    <a:uLnTx/>
                    <a:uFillTx/>
                    <a:latin typeface="IBM Plex Sans" panose="020B0503050203000203" pitchFamily="34" charset="77"/>
                    <a:ea typeface="ＭＳ Ｐゴシック"/>
                    <a:cs typeface="Arial"/>
                  </a:rPr>
                  <a:t>INTEL</a:t>
                </a:r>
              </a:p>
            </p:txBody>
          </p:sp>
          <p:sp>
            <p:nvSpPr>
              <p:cNvPr id="118" name="Oval 117">
                <a:extLst>
                  <a:ext uri="{FF2B5EF4-FFF2-40B4-BE49-F238E27FC236}">
                    <a16:creationId xmlns:a16="http://schemas.microsoft.com/office/drawing/2014/main" id="{EC2F0FEB-26DA-B244-8BFD-CA551AF1DC91}"/>
                  </a:ext>
                </a:extLst>
              </p:cNvPr>
              <p:cNvSpPr/>
              <p:nvPr/>
            </p:nvSpPr>
            <p:spPr>
              <a:xfrm>
                <a:off x="5446072" y="3701441"/>
                <a:ext cx="713941" cy="713942"/>
              </a:xfrm>
              <a:prstGeom prst="ellipse">
                <a:avLst/>
              </a:prstGeom>
              <a:noFill/>
              <a:ln w="12700" cap="flat" cmpd="sng" algn="ctr">
                <a:solidFill>
                  <a:srgbClr val="FFFFFF">
                    <a:lumMod val="75000"/>
                  </a:srgbClr>
                </a:solidFill>
                <a:prstDash val="solid"/>
              </a:ln>
              <a:effectLst>
                <a:softEdge rad="0"/>
              </a:effectLst>
            </p:spPr>
            <p:txBody>
              <a:bodyPr wrap="none" lIns="0" tIns="0" rIns="0" bIns="0" rtlCol="0" anchor="ctr" anchorCtr="0"/>
              <a:lstStyle/>
              <a:p>
                <a:pPr marL="0" marR="0" lvl="0" indent="0" algn="ctr" defTabSz="823178" eaLnBrk="1" fontAlgn="auto" latinLnBrk="0" hangingPunct="1">
                  <a:lnSpc>
                    <a:spcPct val="100000"/>
                  </a:lnSpc>
                  <a:spcBef>
                    <a:spcPts val="0"/>
                  </a:spcBef>
                  <a:spcAft>
                    <a:spcPts val="0"/>
                  </a:spcAft>
                  <a:buClrTx/>
                  <a:buSzTx/>
                  <a:buFontTx/>
                  <a:buNone/>
                  <a:tabLst/>
                  <a:defRPr/>
                </a:pPr>
                <a:r>
                  <a:rPr kumimoji="0" lang="es-ES_tradnl" sz="500" b="0" i="0" u="none" strike="noStrike" kern="1300" cap="none" spc="0" normalizeH="0" baseline="0">
                    <a:ln>
                      <a:noFill/>
                    </a:ln>
                    <a:solidFill>
                      <a:srgbClr val="FFFFFF">
                        <a:lumMod val="65000"/>
                      </a:srgbClr>
                    </a:solidFill>
                    <a:effectLst/>
                    <a:uLnTx/>
                    <a:uFillTx/>
                    <a:latin typeface="IBM Plex Sans" panose="020B0503050203000203" pitchFamily="34" charset="77"/>
                    <a:ea typeface="ＭＳ Ｐゴシック"/>
                    <a:cs typeface="Arial"/>
                  </a:rPr>
                  <a:t>NETWORK</a:t>
                </a:r>
              </a:p>
            </p:txBody>
          </p:sp>
          <p:sp>
            <p:nvSpPr>
              <p:cNvPr id="119" name="Oval 118">
                <a:extLst>
                  <a:ext uri="{FF2B5EF4-FFF2-40B4-BE49-F238E27FC236}">
                    <a16:creationId xmlns:a16="http://schemas.microsoft.com/office/drawing/2014/main" id="{EDAFF846-6D95-7D4A-8D3F-B4A4984B1716}"/>
                  </a:ext>
                </a:extLst>
              </p:cNvPr>
              <p:cNvSpPr/>
              <p:nvPr/>
            </p:nvSpPr>
            <p:spPr>
              <a:xfrm>
                <a:off x="5893090" y="2656243"/>
                <a:ext cx="713941" cy="713942"/>
              </a:xfrm>
              <a:prstGeom prst="ellipse">
                <a:avLst/>
              </a:prstGeom>
              <a:noFill/>
              <a:ln w="12700" cap="flat" cmpd="sng" algn="ctr">
                <a:solidFill>
                  <a:srgbClr val="FFFFFF">
                    <a:lumMod val="75000"/>
                  </a:srgbClr>
                </a:solidFill>
                <a:prstDash val="solid"/>
              </a:ln>
              <a:effectLst>
                <a:softEdge rad="0"/>
              </a:effectLst>
            </p:spPr>
            <p:txBody>
              <a:bodyPr wrap="none" lIns="0" tIns="41159" rIns="0" bIns="0" rtlCol="0" anchor="ctr" anchorCtr="0"/>
              <a:lstStyle/>
              <a:p>
                <a:pPr marL="0" marR="0" lvl="0" indent="0" algn="ctr" defTabSz="823178" eaLnBrk="1" fontAlgn="auto" latinLnBrk="0" hangingPunct="1">
                  <a:lnSpc>
                    <a:spcPct val="100000"/>
                  </a:lnSpc>
                  <a:spcBef>
                    <a:spcPts val="0"/>
                  </a:spcBef>
                  <a:spcAft>
                    <a:spcPts val="0"/>
                  </a:spcAft>
                  <a:buClrTx/>
                  <a:buSzTx/>
                  <a:buFontTx/>
                  <a:buNone/>
                  <a:tabLst/>
                  <a:defRPr/>
                </a:pPr>
                <a:r>
                  <a:rPr kumimoji="0" lang="es-ES_tradnl" sz="500" b="0" i="0" u="none" strike="noStrike" kern="1300" cap="none" spc="0" normalizeH="0" baseline="0">
                    <a:ln>
                      <a:noFill/>
                    </a:ln>
                    <a:solidFill>
                      <a:srgbClr val="FFFFFF">
                        <a:lumMod val="65000"/>
                      </a:srgbClr>
                    </a:solidFill>
                    <a:effectLst/>
                    <a:uLnTx/>
                    <a:uFillTx/>
                    <a:latin typeface="IBM Plex Sans" panose="020B0503050203000203" pitchFamily="34" charset="77"/>
                    <a:ea typeface="ＭＳ Ｐゴシック"/>
                    <a:cs typeface="Arial"/>
                  </a:rPr>
                  <a:t>ADVANCED</a:t>
                </a:r>
                <a:br>
                  <a:rPr kumimoji="0" lang="es-ES_tradnl" sz="500" b="0" i="0" u="none" strike="noStrike" kern="1300" cap="none" spc="0" normalizeH="0" baseline="0">
                    <a:ln>
                      <a:noFill/>
                    </a:ln>
                    <a:solidFill>
                      <a:srgbClr val="FFFFFF">
                        <a:lumMod val="65000"/>
                      </a:srgbClr>
                    </a:solidFill>
                    <a:effectLst/>
                    <a:uLnTx/>
                    <a:uFillTx/>
                    <a:latin typeface="IBM Plex Sans" panose="020B0503050203000203" pitchFamily="34" charset="77"/>
                    <a:ea typeface="ＭＳ Ｐゴシック"/>
                    <a:cs typeface="Arial"/>
                  </a:rPr>
                </a:br>
                <a:r>
                  <a:rPr kumimoji="0" lang="es-ES_tradnl" sz="500" b="0" i="0" u="none" strike="noStrike" kern="1300" cap="none" spc="0" normalizeH="0" baseline="0">
                    <a:ln>
                      <a:noFill/>
                    </a:ln>
                    <a:solidFill>
                      <a:srgbClr val="FFFFFF">
                        <a:lumMod val="65000"/>
                      </a:srgbClr>
                    </a:solidFill>
                    <a:effectLst/>
                    <a:uLnTx/>
                    <a:uFillTx/>
                    <a:latin typeface="IBM Plex Sans" panose="020B0503050203000203" pitchFamily="34" charset="77"/>
                    <a:ea typeface="ＭＳ Ｐゴシック"/>
                    <a:cs typeface="Arial"/>
                  </a:rPr>
                  <a:t>FRAUD</a:t>
                </a:r>
              </a:p>
            </p:txBody>
          </p:sp>
          <p:sp>
            <p:nvSpPr>
              <p:cNvPr id="120" name="Oval 119">
                <a:extLst>
                  <a:ext uri="{FF2B5EF4-FFF2-40B4-BE49-F238E27FC236}">
                    <a16:creationId xmlns:a16="http://schemas.microsoft.com/office/drawing/2014/main" id="{1A3972AA-38F5-B841-9318-304D1BC0E60C}"/>
                  </a:ext>
                </a:extLst>
              </p:cNvPr>
              <p:cNvSpPr/>
              <p:nvPr/>
            </p:nvSpPr>
            <p:spPr>
              <a:xfrm>
                <a:off x="5446072" y="1625297"/>
                <a:ext cx="713941" cy="713942"/>
              </a:xfrm>
              <a:prstGeom prst="ellipse">
                <a:avLst/>
              </a:prstGeom>
              <a:noFill/>
              <a:ln w="12700" cap="flat" cmpd="sng" algn="ctr">
                <a:solidFill>
                  <a:srgbClr val="FFFFFF">
                    <a:lumMod val="75000"/>
                  </a:srgbClr>
                </a:solidFill>
                <a:prstDash val="solid"/>
              </a:ln>
              <a:effectLst>
                <a:softEdge rad="0"/>
              </a:effectLst>
            </p:spPr>
            <p:txBody>
              <a:bodyPr wrap="none" lIns="0" tIns="0" rIns="0" bIns="0" rtlCol="0" anchor="ctr" anchorCtr="0"/>
              <a:lstStyle/>
              <a:p>
                <a:pPr marL="0" marR="0" lvl="0" indent="0" algn="ctr" defTabSz="823178" eaLnBrk="1" fontAlgn="auto" latinLnBrk="0" hangingPunct="1">
                  <a:lnSpc>
                    <a:spcPct val="100000"/>
                  </a:lnSpc>
                  <a:spcBef>
                    <a:spcPts val="0"/>
                  </a:spcBef>
                  <a:spcAft>
                    <a:spcPts val="0"/>
                  </a:spcAft>
                  <a:buClrTx/>
                  <a:buSzTx/>
                  <a:buFontTx/>
                  <a:buNone/>
                  <a:tabLst/>
                  <a:defRPr/>
                </a:pPr>
                <a:r>
                  <a:rPr kumimoji="0" lang="es-ES_tradnl" sz="500" b="0" i="0" u="none" strike="noStrike" kern="1300" cap="none" spc="0" normalizeH="0" baseline="0">
                    <a:ln>
                      <a:noFill/>
                    </a:ln>
                    <a:solidFill>
                      <a:srgbClr val="FFFFFF">
                        <a:lumMod val="65000"/>
                      </a:srgbClr>
                    </a:solidFill>
                    <a:effectLst/>
                    <a:uLnTx/>
                    <a:uFillTx/>
                    <a:latin typeface="IBM Plex Sans" panose="020B0503050203000203" pitchFamily="34" charset="77"/>
                    <a:ea typeface="ＭＳ Ｐゴシック"/>
                    <a:cs typeface="Arial"/>
                  </a:rPr>
                  <a:t>IDENTITY</a:t>
                </a:r>
                <a:br>
                  <a:rPr kumimoji="0" lang="es-ES_tradnl" sz="500" b="0" i="0" u="none" strike="noStrike" kern="1300" cap="none" spc="0" normalizeH="0" baseline="0">
                    <a:ln>
                      <a:noFill/>
                    </a:ln>
                    <a:solidFill>
                      <a:srgbClr val="FFFFFF">
                        <a:lumMod val="65000"/>
                      </a:srgbClr>
                    </a:solidFill>
                    <a:effectLst/>
                    <a:uLnTx/>
                    <a:uFillTx/>
                    <a:latin typeface="IBM Plex Sans" panose="020B0503050203000203" pitchFamily="34" charset="77"/>
                    <a:ea typeface="ＭＳ Ｐゴシック"/>
                    <a:cs typeface="Arial"/>
                  </a:rPr>
                </a:br>
                <a:r>
                  <a:rPr kumimoji="0" lang="es-ES_tradnl" sz="500" b="0" i="0" u="none" strike="noStrike" kern="1300" cap="none" spc="0" normalizeH="0" baseline="0">
                    <a:ln>
                      <a:noFill/>
                    </a:ln>
                    <a:solidFill>
                      <a:srgbClr val="FFFFFF">
                        <a:lumMod val="65000"/>
                      </a:srgbClr>
                    </a:solidFill>
                    <a:effectLst/>
                    <a:uLnTx/>
                    <a:uFillTx/>
                    <a:latin typeface="IBM Plex Sans" panose="020B0503050203000203" pitchFamily="34" charset="77"/>
                    <a:ea typeface="ＭＳ Ｐゴシック"/>
                    <a:cs typeface="Arial"/>
                  </a:rPr>
                  <a:t>&amp; ACCESS</a:t>
                </a:r>
              </a:p>
            </p:txBody>
          </p:sp>
          <p:sp>
            <p:nvSpPr>
              <p:cNvPr id="121" name="Oval 120">
                <a:extLst>
                  <a:ext uri="{FF2B5EF4-FFF2-40B4-BE49-F238E27FC236}">
                    <a16:creationId xmlns:a16="http://schemas.microsoft.com/office/drawing/2014/main" id="{D4978510-BF4A-7142-B021-5ED3B4DA76BC}"/>
                  </a:ext>
                </a:extLst>
              </p:cNvPr>
              <p:cNvSpPr/>
              <p:nvPr/>
            </p:nvSpPr>
            <p:spPr>
              <a:xfrm>
                <a:off x="4215029" y="1174164"/>
                <a:ext cx="713941" cy="713942"/>
              </a:xfrm>
              <a:prstGeom prst="ellipse">
                <a:avLst/>
              </a:prstGeom>
              <a:noFill/>
              <a:ln w="12700" cap="flat" cmpd="sng" algn="ctr">
                <a:solidFill>
                  <a:srgbClr val="FFFFFF">
                    <a:lumMod val="75000"/>
                  </a:srgbClr>
                </a:solidFill>
                <a:prstDash val="solid"/>
              </a:ln>
              <a:effectLst>
                <a:softEdge rad="0"/>
              </a:effectLst>
            </p:spPr>
            <p:txBody>
              <a:bodyPr wrap="none" lIns="0" tIns="0" rIns="0" bIns="0" rtlCol="0" anchor="ctr" anchorCtr="0"/>
              <a:lstStyle/>
              <a:p>
                <a:pPr marL="0" marR="0" lvl="0" indent="0" algn="ctr" defTabSz="823178" eaLnBrk="1" fontAlgn="auto" latinLnBrk="0" hangingPunct="1">
                  <a:lnSpc>
                    <a:spcPct val="100000"/>
                  </a:lnSpc>
                  <a:spcBef>
                    <a:spcPts val="0"/>
                  </a:spcBef>
                  <a:spcAft>
                    <a:spcPts val="0"/>
                  </a:spcAft>
                  <a:buClrTx/>
                  <a:buSzTx/>
                  <a:buFontTx/>
                  <a:buNone/>
                  <a:tabLst/>
                  <a:defRPr/>
                </a:pPr>
                <a:r>
                  <a:rPr kumimoji="0" lang="es-ES_tradnl" sz="500" b="0" i="0" u="none" strike="noStrike" kern="1300" cap="none" spc="0" normalizeH="0" baseline="0">
                    <a:ln>
                      <a:noFill/>
                    </a:ln>
                    <a:solidFill>
                      <a:srgbClr val="FFFFFF">
                        <a:lumMod val="65000"/>
                      </a:srgbClr>
                    </a:solidFill>
                    <a:effectLst/>
                    <a:uLnTx/>
                    <a:uFillTx/>
                    <a:latin typeface="IBM Plex Sans" panose="020B0503050203000203" pitchFamily="34" charset="77"/>
                    <a:ea typeface="ＭＳ Ｐゴシック"/>
                    <a:cs typeface="Arial"/>
                  </a:rPr>
                  <a:t>DATA</a:t>
                </a:r>
              </a:p>
            </p:txBody>
          </p:sp>
        </p:grpSp>
        <p:sp>
          <p:nvSpPr>
            <p:cNvPr id="106" name="Freeform 23">
              <a:extLst>
                <a:ext uri="{FF2B5EF4-FFF2-40B4-BE49-F238E27FC236}">
                  <a16:creationId xmlns:a16="http://schemas.microsoft.com/office/drawing/2014/main" id="{3725550D-CD0C-A247-8B05-161BDD50AAC0}"/>
                </a:ext>
              </a:extLst>
            </p:cNvPr>
            <p:cNvSpPr/>
            <p:nvPr/>
          </p:nvSpPr>
          <p:spPr>
            <a:xfrm>
              <a:off x="5855206" y="2516351"/>
              <a:ext cx="408354" cy="132840"/>
            </a:xfrm>
            <a:custGeom>
              <a:avLst/>
              <a:gdLst>
                <a:gd name="connsiteX0" fmla="*/ 0 w 648182"/>
                <a:gd name="connsiteY0" fmla="*/ 0 h 208345"/>
                <a:gd name="connsiteX1" fmla="*/ 443696 w 648182"/>
                <a:gd name="connsiteY1" fmla="*/ 0 h 208345"/>
                <a:gd name="connsiteX2" fmla="*/ 648182 w 648182"/>
                <a:gd name="connsiteY2" fmla="*/ 208345 h 208345"/>
                <a:gd name="connsiteX0" fmla="*/ 0 w 632749"/>
                <a:gd name="connsiteY0" fmla="*/ 0 h 200629"/>
                <a:gd name="connsiteX1" fmla="*/ 443696 w 632749"/>
                <a:gd name="connsiteY1" fmla="*/ 0 h 200629"/>
                <a:gd name="connsiteX2" fmla="*/ 632749 w 632749"/>
                <a:gd name="connsiteY2" fmla="*/ 200629 h 200629"/>
                <a:gd name="connsiteX0" fmla="*/ 0 w 640465"/>
                <a:gd name="connsiteY0" fmla="*/ 0 h 208345"/>
                <a:gd name="connsiteX1" fmla="*/ 443696 w 640465"/>
                <a:gd name="connsiteY1" fmla="*/ 0 h 208345"/>
                <a:gd name="connsiteX2" fmla="*/ 640465 w 640465"/>
                <a:gd name="connsiteY2" fmla="*/ 208345 h 208345"/>
              </a:gdLst>
              <a:ahLst/>
              <a:cxnLst>
                <a:cxn ang="0">
                  <a:pos x="connsiteX0" y="connsiteY0"/>
                </a:cxn>
                <a:cxn ang="0">
                  <a:pos x="connsiteX1" y="connsiteY1"/>
                </a:cxn>
                <a:cxn ang="0">
                  <a:pos x="connsiteX2" y="connsiteY2"/>
                </a:cxn>
              </a:cxnLst>
              <a:rect l="l" t="t" r="r" b="b"/>
              <a:pathLst>
                <a:path w="640465" h="208345">
                  <a:moveTo>
                    <a:pt x="0" y="0"/>
                  </a:moveTo>
                  <a:lnTo>
                    <a:pt x="443696" y="0"/>
                  </a:lnTo>
                  <a:lnTo>
                    <a:pt x="640465" y="208345"/>
                  </a:lnTo>
                </a:path>
              </a:pathLst>
            </a:custGeom>
            <a:noFill/>
            <a:ln w="12700" cap="flat" cmpd="sng" algn="ctr">
              <a:solidFill>
                <a:srgbClr val="FFFFFF">
                  <a:lumMod val="75000"/>
                </a:srgbClr>
              </a:solidFill>
              <a:prstDash val="solid"/>
            </a:ln>
            <a:effectLst/>
          </p:spPr>
          <p:txBody>
            <a:bodyPr rtlCol="0" anchor="ctr"/>
            <a:lstStyle/>
            <a:p>
              <a:pPr marL="0" marR="0" lvl="0" indent="0" algn="ctr" defTabSz="823178" eaLnBrk="1" fontAlgn="auto" latinLnBrk="0" hangingPunct="1">
                <a:lnSpc>
                  <a:spcPct val="100000"/>
                </a:lnSpc>
                <a:spcBef>
                  <a:spcPts val="0"/>
                </a:spcBef>
                <a:spcAft>
                  <a:spcPts val="0"/>
                </a:spcAft>
                <a:buClrTx/>
                <a:buSzTx/>
                <a:buFontTx/>
                <a:buNone/>
                <a:tabLst/>
                <a:defRPr/>
              </a:pPr>
              <a:endParaRPr kumimoji="0" lang="es-ES_tradnl" sz="810" b="0" i="0" u="none" strike="noStrike" kern="0" cap="none" spc="0" normalizeH="0" baseline="0">
                <a:ln>
                  <a:noFill/>
                </a:ln>
                <a:solidFill>
                  <a:srgbClr val="FFFFFF">
                    <a:lumMod val="65000"/>
                  </a:srgbClr>
                </a:solidFill>
                <a:effectLst/>
                <a:uLnTx/>
                <a:uFillTx/>
                <a:latin typeface="IBM Plex Sans" panose="020B0503050203000203" pitchFamily="34" charset="77"/>
                <a:cs typeface="Arial"/>
              </a:endParaRPr>
            </a:p>
          </p:txBody>
        </p:sp>
        <p:sp>
          <p:nvSpPr>
            <p:cNvPr id="107" name="Freeform 24">
              <a:extLst>
                <a:ext uri="{FF2B5EF4-FFF2-40B4-BE49-F238E27FC236}">
                  <a16:creationId xmlns:a16="http://schemas.microsoft.com/office/drawing/2014/main" id="{E74F45C6-9ABB-6F42-AD05-99A44592E8EE}"/>
                </a:ext>
              </a:extLst>
            </p:cNvPr>
            <p:cNvSpPr/>
            <p:nvPr/>
          </p:nvSpPr>
          <p:spPr>
            <a:xfrm>
              <a:off x="6583982" y="3709438"/>
              <a:ext cx="113180" cy="290277"/>
            </a:xfrm>
            <a:custGeom>
              <a:avLst/>
              <a:gdLst>
                <a:gd name="connsiteX0" fmla="*/ 0 w 173620"/>
                <a:gd name="connsiteY0" fmla="*/ 455271 h 455271"/>
                <a:gd name="connsiteX1" fmla="*/ 173620 w 173620"/>
                <a:gd name="connsiteY1" fmla="*/ 270076 h 455271"/>
                <a:gd name="connsiteX2" fmla="*/ 173620 w 173620"/>
                <a:gd name="connsiteY2" fmla="*/ 0 h 455271"/>
              </a:gdLst>
              <a:ahLst/>
              <a:cxnLst>
                <a:cxn ang="0">
                  <a:pos x="connsiteX0" y="connsiteY0"/>
                </a:cxn>
                <a:cxn ang="0">
                  <a:pos x="connsiteX1" y="connsiteY1"/>
                </a:cxn>
                <a:cxn ang="0">
                  <a:pos x="connsiteX2" y="connsiteY2"/>
                </a:cxn>
              </a:cxnLst>
              <a:rect l="l" t="t" r="r" b="b"/>
              <a:pathLst>
                <a:path w="173620" h="455271">
                  <a:moveTo>
                    <a:pt x="0" y="455271"/>
                  </a:moveTo>
                  <a:lnTo>
                    <a:pt x="173620" y="270076"/>
                  </a:lnTo>
                  <a:lnTo>
                    <a:pt x="173620" y="0"/>
                  </a:lnTo>
                </a:path>
              </a:pathLst>
            </a:custGeom>
            <a:noFill/>
            <a:ln w="12700" cap="flat" cmpd="sng" algn="ctr">
              <a:solidFill>
                <a:srgbClr val="FFFFFF">
                  <a:lumMod val="75000"/>
                </a:srgbClr>
              </a:solidFill>
              <a:prstDash val="solid"/>
            </a:ln>
            <a:effectLst/>
          </p:spPr>
          <p:txBody>
            <a:bodyPr rtlCol="0" anchor="ctr"/>
            <a:lstStyle/>
            <a:p>
              <a:pPr marL="0" marR="0" lvl="0" indent="0" algn="ctr" defTabSz="823178" eaLnBrk="1" fontAlgn="auto" latinLnBrk="0" hangingPunct="1">
                <a:lnSpc>
                  <a:spcPct val="100000"/>
                </a:lnSpc>
                <a:spcBef>
                  <a:spcPts val="0"/>
                </a:spcBef>
                <a:spcAft>
                  <a:spcPts val="0"/>
                </a:spcAft>
                <a:buClrTx/>
                <a:buSzTx/>
                <a:buFontTx/>
                <a:buNone/>
                <a:tabLst/>
                <a:defRPr/>
              </a:pPr>
              <a:endParaRPr kumimoji="0" lang="es-ES_tradnl" sz="810" b="0" i="0" u="none" strike="noStrike" kern="0" cap="none" spc="0" normalizeH="0" baseline="0">
                <a:ln>
                  <a:noFill/>
                </a:ln>
                <a:solidFill>
                  <a:srgbClr val="FFFFFF">
                    <a:lumMod val="65000"/>
                  </a:srgbClr>
                </a:solidFill>
                <a:effectLst/>
                <a:uLnTx/>
                <a:uFillTx/>
                <a:latin typeface="IBM Plex Sans" panose="020B0503050203000203" pitchFamily="34" charset="77"/>
                <a:cs typeface="Arial"/>
              </a:endParaRPr>
            </a:p>
          </p:txBody>
        </p:sp>
        <p:sp>
          <p:nvSpPr>
            <p:cNvPr id="108" name="Freeform 26">
              <a:extLst>
                <a:ext uri="{FF2B5EF4-FFF2-40B4-BE49-F238E27FC236}">
                  <a16:creationId xmlns:a16="http://schemas.microsoft.com/office/drawing/2014/main" id="{C0045E0B-A31A-6E4F-9471-4E2144B2FCE7}"/>
                </a:ext>
              </a:extLst>
            </p:cNvPr>
            <p:cNvSpPr/>
            <p:nvPr/>
          </p:nvSpPr>
          <p:spPr>
            <a:xfrm flipH="1">
              <a:off x="4990299" y="2516351"/>
              <a:ext cx="403435" cy="127919"/>
            </a:xfrm>
            <a:custGeom>
              <a:avLst/>
              <a:gdLst>
                <a:gd name="connsiteX0" fmla="*/ 0 w 648182"/>
                <a:gd name="connsiteY0" fmla="*/ 0 h 208345"/>
                <a:gd name="connsiteX1" fmla="*/ 443696 w 648182"/>
                <a:gd name="connsiteY1" fmla="*/ 0 h 208345"/>
                <a:gd name="connsiteX2" fmla="*/ 648182 w 648182"/>
                <a:gd name="connsiteY2" fmla="*/ 208345 h 208345"/>
                <a:gd name="connsiteX0" fmla="*/ 0 w 632749"/>
                <a:gd name="connsiteY0" fmla="*/ 0 h 200629"/>
                <a:gd name="connsiteX1" fmla="*/ 443696 w 632749"/>
                <a:gd name="connsiteY1" fmla="*/ 0 h 200629"/>
                <a:gd name="connsiteX2" fmla="*/ 632749 w 632749"/>
                <a:gd name="connsiteY2" fmla="*/ 200629 h 200629"/>
              </a:gdLst>
              <a:ahLst/>
              <a:cxnLst>
                <a:cxn ang="0">
                  <a:pos x="connsiteX0" y="connsiteY0"/>
                </a:cxn>
                <a:cxn ang="0">
                  <a:pos x="connsiteX1" y="connsiteY1"/>
                </a:cxn>
                <a:cxn ang="0">
                  <a:pos x="connsiteX2" y="connsiteY2"/>
                </a:cxn>
              </a:cxnLst>
              <a:rect l="l" t="t" r="r" b="b"/>
              <a:pathLst>
                <a:path w="632749" h="200629">
                  <a:moveTo>
                    <a:pt x="0" y="0"/>
                  </a:moveTo>
                  <a:lnTo>
                    <a:pt x="443696" y="0"/>
                  </a:lnTo>
                  <a:lnTo>
                    <a:pt x="632749" y="200629"/>
                  </a:lnTo>
                </a:path>
              </a:pathLst>
            </a:custGeom>
            <a:noFill/>
            <a:ln w="12700" cap="flat" cmpd="sng" algn="ctr">
              <a:solidFill>
                <a:srgbClr val="FFFFFF">
                  <a:lumMod val="75000"/>
                </a:srgbClr>
              </a:solidFill>
              <a:prstDash val="solid"/>
            </a:ln>
            <a:effectLst/>
          </p:spPr>
          <p:txBody>
            <a:bodyPr rtlCol="0" anchor="ctr"/>
            <a:lstStyle/>
            <a:p>
              <a:pPr marL="0" marR="0" lvl="0" indent="0" algn="ctr" defTabSz="823178" eaLnBrk="1" fontAlgn="auto" latinLnBrk="0" hangingPunct="1">
                <a:lnSpc>
                  <a:spcPct val="100000"/>
                </a:lnSpc>
                <a:spcBef>
                  <a:spcPts val="0"/>
                </a:spcBef>
                <a:spcAft>
                  <a:spcPts val="0"/>
                </a:spcAft>
                <a:buClrTx/>
                <a:buSzTx/>
                <a:buFontTx/>
                <a:buNone/>
                <a:tabLst/>
                <a:defRPr/>
              </a:pPr>
              <a:endParaRPr kumimoji="0" lang="es-ES_tradnl" sz="810" b="0" i="0" u="none" strike="noStrike" kern="0" cap="none" spc="0" normalizeH="0" baseline="0">
                <a:ln>
                  <a:noFill/>
                </a:ln>
                <a:solidFill>
                  <a:srgbClr val="FFFFFF">
                    <a:lumMod val="65000"/>
                  </a:srgbClr>
                </a:solidFill>
                <a:effectLst/>
                <a:uLnTx/>
                <a:uFillTx/>
                <a:latin typeface="IBM Plex Sans" panose="020B0503050203000203" pitchFamily="34" charset="77"/>
                <a:cs typeface="Arial"/>
              </a:endParaRPr>
            </a:p>
          </p:txBody>
        </p:sp>
        <p:sp>
          <p:nvSpPr>
            <p:cNvPr id="109" name="Freeform 27">
              <a:extLst>
                <a:ext uri="{FF2B5EF4-FFF2-40B4-BE49-F238E27FC236}">
                  <a16:creationId xmlns:a16="http://schemas.microsoft.com/office/drawing/2014/main" id="{F8F02981-AF95-464C-B8C0-7D4B8CD5F707}"/>
                </a:ext>
              </a:extLst>
            </p:cNvPr>
            <p:cNvSpPr/>
            <p:nvPr/>
          </p:nvSpPr>
          <p:spPr>
            <a:xfrm flipV="1">
              <a:off x="5855831" y="4318219"/>
              <a:ext cx="403435" cy="120539"/>
            </a:xfrm>
            <a:custGeom>
              <a:avLst/>
              <a:gdLst>
                <a:gd name="connsiteX0" fmla="*/ 0 w 648182"/>
                <a:gd name="connsiteY0" fmla="*/ 0 h 208345"/>
                <a:gd name="connsiteX1" fmla="*/ 443696 w 648182"/>
                <a:gd name="connsiteY1" fmla="*/ 0 h 208345"/>
                <a:gd name="connsiteX2" fmla="*/ 648182 w 648182"/>
                <a:gd name="connsiteY2" fmla="*/ 208345 h 208345"/>
                <a:gd name="connsiteX0" fmla="*/ 0 w 628891"/>
                <a:gd name="connsiteY0" fmla="*/ 0 h 189054"/>
                <a:gd name="connsiteX1" fmla="*/ 443696 w 628891"/>
                <a:gd name="connsiteY1" fmla="*/ 0 h 189054"/>
                <a:gd name="connsiteX2" fmla="*/ 628891 w 628891"/>
                <a:gd name="connsiteY2" fmla="*/ 189054 h 189054"/>
                <a:gd name="connsiteX0" fmla="*/ 0 w 644324"/>
                <a:gd name="connsiteY0" fmla="*/ 0 h 192912"/>
                <a:gd name="connsiteX1" fmla="*/ 459129 w 644324"/>
                <a:gd name="connsiteY1" fmla="*/ 3858 h 192912"/>
                <a:gd name="connsiteX2" fmla="*/ 644324 w 644324"/>
                <a:gd name="connsiteY2" fmla="*/ 192912 h 192912"/>
                <a:gd name="connsiteX0" fmla="*/ 0 w 644324"/>
                <a:gd name="connsiteY0" fmla="*/ 11187 h 204099"/>
                <a:gd name="connsiteX1" fmla="*/ 459129 w 644324"/>
                <a:gd name="connsiteY1" fmla="*/ 15045 h 204099"/>
                <a:gd name="connsiteX2" fmla="*/ 644324 w 644324"/>
                <a:gd name="connsiteY2" fmla="*/ 204099 h 204099"/>
                <a:gd name="connsiteX0" fmla="*/ 0 w 644324"/>
                <a:gd name="connsiteY0" fmla="*/ 0 h 192912"/>
                <a:gd name="connsiteX1" fmla="*/ 459129 w 644324"/>
                <a:gd name="connsiteY1" fmla="*/ 3858 h 192912"/>
                <a:gd name="connsiteX2" fmla="*/ 644324 w 644324"/>
                <a:gd name="connsiteY2" fmla="*/ 192912 h 192912"/>
                <a:gd name="connsiteX0" fmla="*/ 0 w 636608"/>
                <a:gd name="connsiteY0" fmla="*/ 0 h 192912"/>
                <a:gd name="connsiteX1" fmla="*/ 451413 w 636608"/>
                <a:gd name="connsiteY1" fmla="*/ 3858 h 192912"/>
                <a:gd name="connsiteX2" fmla="*/ 636608 w 636608"/>
                <a:gd name="connsiteY2" fmla="*/ 192912 h 192912"/>
                <a:gd name="connsiteX0" fmla="*/ 0 w 632750"/>
                <a:gd name="connsiteY0" fmla="*/ 0 h 189054"/>
                <a:gd name="connsiteX1" fmla="*/ 447555 w 632750"/>
                <a:gd name="connsiteY1" fmla="*/ 0 h 189054"/>
                <a:gd name="connsiteX2" fmla="*/ 632750 w 632750"/>
                <a:gd name="connsiteY2" fmla="*/ 189054 h 189054"/>
              </a:gdLst>
              <a:ahLst/>
              <a:cxnLst>
                <a:cxn ang="0">
                  <a:pos x="connsiteX0" y="connsiteY0"/>
                </a:cxn>
                <a:cxn ang="0">
                  <a:pos x="connsiteX1" y="connsiteY1"/>
                </a:cxn>
                <a:cxn ang="0">
                  <a:pos x="connsiteX2" y="connsiteY2"/>
                </a:cxn>
              </a:cxnLst>
              <a:rect l="l" t="t" r="r" b="b"/>
              <a:pathLst>
                <a:path w="632750" h="189054">
                  <a:moveTo>
                    <a:pt x="0" y="0"/>
                  </a:moveTo>
                  <a:lnTo>
                    <a:pt x="447555" y="0"/>
                  </a:lnTo>
                  <a:lnTo>
                    <a:pt x="632750" y="189054"/>
                  </a:lnTo>
                </a:path>
              </a:pathLst>
            </a:custGeom>
            <a:noFill/>
            <a:ln w="12700" cap="flat" cmpd="sng" algn="ctr">
              <a:solidFill>
                <a:srgbClr val="FFFFFF">
                  <a:lumMod val="75000"/>
                </a:srgbClr>
              </a:solidFill>
              <a:prstDash val="solid"/>
            </a:ln>
            <a:effectLst/>
          </p:spPr>
          <p:txBody>
            <a:bodyPr rtlCol="0" anchor="ctr"/>
            <a:lstStyle/>
            <a:p>
              <a:pPr marL="0" marR="0" lvl="0" indent="0" algn="ctr" defTabSz="823178" eaLnBrk="1" fontAlgn="auto" latinLnBrk="0" hangingPunct="1">
                <a:lnSpc>
                  <a:spcPct val="100000"/>
                </a:lnSpc>
                <a:spcBef>
                  <a:spcPts val="0"/>
                </a:spcBef>
                <a:spcAft>
                  <a:spcPts val="0"/>
                </a:spcAft>
                <a:buClrTx/>
                <a:buSzTx/>
                <a:buFontTx/>
                <a:buNone/>
                <a:tabLst/>
                <a:defRPr/>
              </a:pPr>
              <a:endParaRPr kumimoji="0" lang="es-ES_tradnl" sz="810" b="0" i="0" u="none" strike="noStrike" kern="0" cap="none" spc="0" normalizeH="0" baseline="0">
                <a:ln>
                  <a:noFill/>
                </a:ln>
                <a:solidFill>
                  <a:srgbClr val="FFFFFF">
                    <a:lumMod val="65000"/>
                  </a:srgbClr>
                </a:solidFill>
                <a:effectLst/>
                <a:uLnTx/>
                <a:uFillTx/>
                <a:latin typeface="IBM Plex Sans" panose="020B0503050203000203" pitchFamily="34" charset="77"/>
                <a:cs typeface="Arial"/>
              </a:endParaRPr>
            </a:p>
          </p:txBody>
        </p:sp>
        <p:sp>
          <p:nvSpPr>
            <p:cNvPr id="110" name="Freeform 28">
              <a:extLst>
                <a:ext uri="{FF2B5EF4-FFF2-40B4-BE49-F238E27FC236}">
                  <a16:creationId xmlns:a16="http://schemas.microsoft.com/office/drawing/2014/main" id="{E9A5969F-A741-4649-B714-E045A2B9E6C9}"/>
                </a:ext>
              </a:extLst>
            </p:cNvPr>
            <p:cNvSpPr/>
            <p:nvPr/>
          </p:nvSpPr>
          <p:spPr>
            <a:xfrm flipH="1" flipV="1">
              <a:off x="4997679" y="4323137"/>
              <a:ext cx="396055" cy="115619"/>
            </a:xfrm>
            <a:custGeom>
              <a:avLst/>
              <a:gdLst>
                <a:gd name="connsiteX0" fmla="*/ 0 w 648182"/>
                <a:gd name="connsiteY0" fmla="*/ 0 h 208345"/>
                <a:gd name="connsiteX1" fmla="*/ 443696 w 648182"/>
                <a:gd name="connsiteY1" fmla="*/ 0 h 208345"/>
                <a:gd name="connsiteX2" fmla="*/ 648182 w 648182"/>
                <a:gd name="connsiteY2" fmla="*/ 208345 h 208345"/>
                <a:gd name="connsiteX0" fmla="*/ 0 w 621174"/>
                <a:gd name="connsiteY0" fmla="*/ 0 h 181337"/>
                <a:gd name="connsiteX1" fmla="*/ 443696 w 621174"/>
                <a:gd name="connsiteY1" fmla="*/ 0 h 181337"/>
                <a:gd name="connsiteX2" fmla="*/ 621174 w 621174"/>
                <a:gd name="connsiteY2" fmla="*/ 181337 h 181337"/>
              </a:gdLst>
              <a:ahLst/>
              <a:cxnLst>
                <a:cxn ang="0">
                  <a:pos x="connsiteX0" y="connsiteY0"/>
                </a:cxn>
                <a:cxn ang="0">
                  <a:pos x="connsiteX1" y="connsiteY1"/>
                </a:cxn>
                <a:cxn ang="0">
                  <a:pos x="connsiteX2" y="connsiteY2"/>
                </a:cxn>
              </a:cxnLst>
              <a:rect l="l" t="t" r="r" b="b"/>
              <a:pathLst>
                <a:path w="621174" h="181337">
                  <a:moveTo>
                    <a:pt x="0" y="0"/>
                  </a:moveTo>
                  <a:lnTo>
                    <a:pt x="443696" y="0"/>
                  </a:lnTo>
                  <a:lnTo>
                    <a:pt x="621174" y="181337"/>
                  </a:lnTo>
                </a:path>
              </a:pathLst>
            </a:custGeom>
            <a:noFill/>
            <a:ln w="12700" cap="flat" cmpd="sng" algn="ctr">
              <a:solidFill>
                <a:srgbClr val="FFFFFF">
                  <a:lumMod val="75000"/>
                </a:srgbClr>
              </a:solidFill>
              <a:prstDash val="solid"/>
            </a:ln>
            <a:effectLst/>
          </p:spPr>
          <p:txBody>
            <a:bodyPr rtlCol="0" anchor="ctr"/>
            <a:lstStyle/>
            <a:p>
              <a:pPr marL="0" marR="0" lvl="0" indent="0" algn="ctr" defTabSz="823178" eaLnBrk="1" fontAlgn="auto" latinLnBrk="0" hangingPunct="1">
                <a:lnSpc>
                  <a:spcPct val="100000"/>
                </a:lnSpc>
                <a:spcBef>
                  <a:spcPts val="0"/>
                </a:spcBef>
                <a:spcAft>
                  <a:spcPts val="0"/>
                </a:spcAft>
                <a:buClrTx/>
                <a:buSzTx/>
                <a:buFontTx/>
                <a:buNone/>
                <a:tabLst/>
                <a:defRPr/>
              </a:pPr>
              <a:endParaRPr kumimoji="0" lang="es-ES_tradnl" sz="810" b="0" i="0" u="none" strike="noStrike" kern="0" cap="none" spc="0" normalizeH="0" baseline="0">
                <a:ln>
                  <a:noFill/>
                </a:ln>
                <a:solidFill>
                  <a:srgbClr val="FFFFFF">
                    <a:lumMod val="65000"/>
                  </a:srgbClr>
                </a:solidFill>
                <a:effectLst/>
                <a:uLnTx/>
                <a:uFillTx/>
                <a:latin typeface="IBM Plex Sans" panose="020B0503050203000203" pitchFamily="34" charset="77"/>
                <a:cs typeface="Arial"/>
              </a:endParaRPr>
            </a:p>
          </p:txBody>
        </p:sp>
        <p:sp>
          <p:nvSpPr>
            <p:cNvPr id="111" name="Freeform 29">
              <a:extLst>
                <a:ext uri="{FF2B5EF4-FFF2-40B4-BE49-F238E27FC236}">
                  <a16:creationId xmlns:a16="http://schemas.microsoft.com/office/drawing/2014/main" id="{DD4ADB56-DA0C-714D-B939-1E3D009F7AB9}"/>
                </a:ext>
              </a:extLst>
            </p:cNvPr>
            <p:cNvSpPr/>
            <p:nvPr/>
          </p:nvSpPr>
          <p:spPr>
            <a:xfrm flipH="1">
              <a:off x="4556321" y="3709438"/>
              <a:ext cx="120559" cy="292735"/>
            </a:xfrm>
            <a:custGeom>
              <a:avLst/>
              <a:gdLst>
                <a:gd name="connsiteX0" fmla="*/ 0 w 173620"/>
                <a:gd name="connsiteY0" fmla="*/ 455271 h 455271"/>
                <a:gd name="connsiteX1" fmla="*/ 173620 w 173620"/>
                <a:gd name="connsiteY1" fmla="*/ 270076 h 455271"/>
                <a:gd name="connsiteX2" fmla="*/ 173620 w 173620"/>
                <a:gd name="connsiteY2" fmla="*/ 0 h 455271"/>
                <a:gd name="connsiteX0" fmla="*/ 0 w 184940"/>
                <a:gd name="connsiteY0" fmla="*/ 459129 h 459129"/>
                <a:gd name="connsiteX1" fmla="*/ 184940 w 184940"/>
                <a:gd name="connsiteY1" fmla="*/ 270076 h 459129"/>
                <a:gd name="connsiteX2" fmla="*/ 184940 w 184940"/>
                <a:gd name="connsiteY2" fmla="*/ 0 h 459129"/>
              </a:gdLst>
              <a:ahLst/>
              <a:cxnLst>
                <a:cxn ang="0">
                  <a:pos x="connsiteX0" y="connsiteY0"/>
                </a:cxn>
                <a:cxn ang="0">
                  <a:pos x="connsiteX1" y="connsiteY1"/>
                </a:cxn>
                <a:cxn ang="0">
                  <a:pos x="connsiteX2" y="connsiteY2"/>
                </a:cxn>
              </a:cxnLst>
              <a:rect l="l" t="t" r="r" b="b"/>
              <a:pathLst>
                <a:path w="184940" h="459129">
                  <a:moveTo>
                    <a:pt x="0" y="459129"/>
                  </a:moveTo>
                  <a:lnTo>
                    <a:pt x="184940" y="270076"/>
                  </a:lnTo>
                  <a:lnTo>
                    <a:pt x="184940" y="0"/>
                  </a:lnTo>
                </a:path>
              </a:pathLst>
            </a:custGeom>
            <a:noFill/>
            <a:ln w="12700" cap="flat" cmpd="sng" algn="ctr">
              <a:solidFill>
                <a:srgbClr val="FFFFFF">
                  <a:lumMod val="75000"/>
                </a:srgbClr>
              </a:solidFill>
              <a:prstDash val="solid"/>
            </a:ln>
            <a:effectLst/>
          </p:spPr>
          <p:txBody>
            <a:bodyPr rtlCol="0" anchor="ctr"/>
            <a:lstStyle/>
            <a:p>
              <a:pPr marL="0" marR="0" lvl="0" indent="0" algn="ctr" defTabSz="823178" eaLnBrk="1" fontAlgn="auto" latinLnBrk="0" hangingPunct="1">
                <a:lnSpc>
                  <a:spcPct val="100000"/>
                </a:lnSpc>
                <a:spcBef>
                  <a:spcPts val="0"/>
                </a:spcBef>
                <a:spcAft>
                  <a:spcPts val="0"/>
                </a:spcAft>
                <a:buClrTx/>
                <a:buSzTx/>
                <a:buFontTx/>
                <a:buNone/>
                <a:tabLst/>
                <a:defRPr/>
              </a:pPr>
              <a:endParaRPr kumimoji="0" lang="es-ES_tradnl" sz="810" b="0" i="0" u="none" strike="noStrike" kern="0" cap="none" spc="0" normalizeH="0" baseline="0">
                <a:ln>
                  <a:noFill/>
                </a:ln>
                <a:solidFill>
                  <a:srgbClr val="FFFFFF">
                    <a:lumMod val="65000"/>
                  </a:srgbClr>
                </a:solidFill>
                <a:effectLst/>
                <a:uLnTx/>
                <a:uFillTx/>
                <a:latin typeface="IBM Plex Sans" panose="020B0503050203000203" pitchFamily="34" charset="77"/>
                <a:cs typeface="Arial"/>
              </a:endParaRPr>
            </a:p>
          </p:txBody>
        </p:sp>
        <p:sp>
          <p:nvSpPr>
            <p:cNvPr id="112" name="Freeform 30">
              <a:extLst>
                <a:ext uri="{FF2B5EF4-FFF2-40B4-BE49-F238E27FC236}">
                  <a16:creationId xmlns:a16="http://schemas.microsoft.com/office/drawing/2014/main" id="{CE770CED-87AA-324B-A69D-756002938D65}"/>
                </a:ext>
              </a:extLst>
            </p:cNvPr>
            <p:cNvSpPr/>
            <p:nvPr/>
          </p:nvSpPr>
          <p:spPr>
            <a:xfrm flipH="1" flipV="1">
              <a:off x="4556321" y="2964073"/>
              <a:ext cx="113180" cy="290277"/>
            </a:xfrm>
            <a:custGeom>
              <a:avLst/>
              <a:gdLst>
                <a:gd name="connsiteX0" fmla="*/ 0 w 173620"/>
                <a:gd name="connsiteY0" fmla="*/ 455271 h 455271"/>
                <a:gd name="connsiteX1" fmla="*/ 173620 w 173620"/>
                <a:gd name="connsiteY1" fmla="*/ 270076 h 455271"/>
                <a:gd name="connsiteX2" fmla="*/ 173620 w 173620"/>
                <a:gd name="connsiteY2" fmla="*/ 0 h 455271"/>
                <a:gd name="connsiteX0" fmla="*/ 0 w 184940"/>
                <a:gd name="connsiteY0" fmla="*/ 459129 h 459129"/>
                <a:gd name="connsiteX1" fmla="*/ 184940 w 184940"/>
                <a:gd name="connsiteY1" fmla="*/ 270076 h 459129"/>
                <a:gd name="connsiteX2" fmla="*/ 184940 w 184940"/>
                <a:gd name="connsiteY2" fmla="*/ 0 h 459129"/>
                <a:gd name="connsiteX0" fmla="*/ 0 w 173620"/>
                <a:gd name="connsiteY0" fmla="*/ 439838 h 439838"/>
                <a:gd name="connsiteX1" fmla="*/ 173620 w 173620"/>
                <a:gd name="connsiteY1" fmla="*/ 270076 h 439838"/>
                <a:gd name="connsiteX2" fmla="*/ 173620 w 173620"/>
                <a:gd name="connsiteY2" fmla="*/ 0 h 439838"/>
                <a:gd name="connsiteX0" fmla="*/ 0 w 173620"/>
                <a:gd name="connsiteY0" fmla="*/ 455271 h 455271"/>
                <a:gd name="connsiteX1" fmla="*/ 173620 w 173620"/>
                <a:gd name="connsiteY1" fmla="*/ 285509 h 455271"/>
                <a:gd name="connsiteX2" fmla="*/ 173620 w 173620"/>
                <a:gd name="connsiteY2" fmla="*/ 0 h 455271"/>
              </a:gdLst>
              <a:ahLst/>
              <a:cxnLst>
                <a:cxn ang="0">
                  <a:pos x="connsiteX0" y="connsiteY0"/>
                </a:cxn>
                <a:cxn ang="0">
                  <a:pos x="connsiteX1" y="connsiteY1"/>
                </a:cxn>
                <a:cxn ang="0">
                  <a:pos x="connsiteX2" y="connsiteY2"/>
                </a:cxn>
              </a:cxnLst>
              <a:rect l="l" t="t" r="r" b="b"/>
              <a:pathLst>
                <a:path w="173620" h="455271">
                  <a:moveTo>
                    <a:pt x="0" y="455271"/>
                  </a:moveTo>
                  <a:lnTo>
                    <a:pt x="173620" y="285509"/>
                  </a:lnTo>
                  <a:lnTo>
                    <a:pt x="173620" y="0"/>
                  </a:lnTo>
                </a:path>
              </a:pathLst>
            </a:custGeom>
            <a:noFill/>
            <a:ln w="12700" cap="flat" cmpd="sng" algn="ctr">
              <a:solidFill>
                <a:srgbClr val="FFFFFF">
                  <a:lumMod val="75000"/>
                </a:srgbClr>
              </a:solidFill>
              <a:prstDash val="solid"/>
            </a:ln>
            <a:effectLst/>
          </p:spPr>
          <p:txBody>
            <a:bodyPr rtlCol="0" anchor="ctr"/>
            <a:lstStyle/>
            <a:p>
              <a:pPr marL="0" marR="0" lvl="0" indent="0" algn="ctr" defTabSz="823178" eaLnBrk="1" fontAlgn="auto" latinLnBrk="0" hangingPunct="1">
                <a:lnSpc>
                  <a:spcPct val="100000"/>
                </a:lnSpc>
                <a:spcBef>
                  <a:spcPts val="0"/>
                </a:spcBef>
                <a:spcAft>
                  <a:spcPts val="0"/>
                </a:spcAft>
                <a:buClrTx/>
                <a:buSzTx/>
                <a:buFontTx/>
                <a:buNone/>
                <a:tabLst/>
                <a:defRPr/>
              </a:pPr>
              <a:endParaRPr kumimoji="0" lang="es-ES_tradnl" sz="810" b="0" i="0" u="none" strike="noStrike" kern="0" cap="none" spc="0" normalizeH="0" baseline="0">
                <a:ln>
                  <a:noFill/>
                </a:ln>
                <a:solidFill>
                  <a:srgbClr val="FFFFFF">
                    <a:lumMod val="65000"/>
                  </a:srgbClr>
                </a:solidFill>
                <a:effectLst/>
                <a:uLnTx/>
                <a:uFillTx/>
                <a:latin typeface="IBM Plex Sans" panose="020B0503050203000203" pitchFamily="34" charset="77"/>
                <a:cs typeface="Arial"/>
              </a:endParaRPr>
            </a:p>
          </p:txBody>
        </p:sp>
        <p:sp>
          <p:nvSpPr>
            <p:cNvPr id="113" name="Freeform 31">
              <a:extLst>
                <a:ext uri="{FF2B5EF4-FFF2-40B4-BE49-F238E27FC236}">
                  <a16:creationId xmlns:a16="http://schemas.microsoft.com/office/drawing/2014/main" id="{BA13B879-A8D8-964B-8372-B192A2876FBE}"/>
                </a:ext>
              </a:extLst>
            </p:cNvPr>
            <p:cNvSpPr/>
            <p:nvPr/>
          </p:nvSpPr>
          <p:spPr>
            <a:xfrm flipV="1">
              <a:off x="6585653" y="2964072"/>
              <a:ext cx="113180" cy="290277"/>
            </a:xfrm>
            <a:custGeom>
              <a:avLst/>
              <a:gdLst>
                <a:gd name="connsiteX0" fmla="*/ 0 w 173620"/>
                <a:gd name="connsiteY0" fmla="*/ 455271 h 455271"/>
                <a:gd name="connsiteX1" fmla="*/ 173620 w 173620"/>
                <a:gd name="connsiteY1" fmla="*/ 270076 h 455271"/>
                <a:gd name="connsiteX2" fmla="*/ 173620 w 173620"/>
                <a:gd name="connsiteY2" fmla="*/ 0 h 455271"/>
                <a:gd name="connsiteX0" fmla="*/ 0 w 184940"/>
                <a:gd name="connsiteY0" fmla="*/ 459129 h 459129"/>
                <a:gd name="connsiteX1" fmla="*/ 184940 w 184940"/>
                <a:gd name="connsiteY1" fmla="*/ 270076 h 459129"/>
                <a:gd name="connsiteX2" fmla="*/ 184940 w 184940"/>
                <a:gd name="connsiteY2" fmla="*/ 0 h 459129"/>
                <a:gd name="connsiteX0" fmla="*/ 0 w 173620"/>
                <a:gd name="connsiteY0" fmla="*/ 439838 h 439838"/>
                <a:gd name="connsiteX1" fmla="*/ 173620 w 173620"/>
                <a:gd name="connsiteY1" fmla="*/ 270076 h 439838"/>
                <a:gd name="connsiteX2" fmla="*/ 173620 w 173620"/>
                <a:gd name="connsiteY2" fmla="*/ 0 h 439838"/>
                <a:gd name="connsiteX0" fmla="*/ 0 w 173620"/>
                <a:gd name="connsiteY0" fmla="*/ 455271 h 455271"/>
                <a:gd name="connsiteX1" fmla="*/ 173620 w 173620"/>
                <a:gd name="connsiteY1" fmla="*/ 285509 h 455271"/>
                <a:gd name="connsiteX2" fmla="*/ 173620 w 173620"/>
                <a:gd name="connsiteY2" fmla="*/ 0 h 455271"/>
              </a:gdLst>
              <a:ahLst/>
              <a:cxnLst>
                <a:cxn ang="0">
                  <a:pos x="connsiteX0" y="connsiteY0"/>
                </a:cxn>
                <a:cxn ang="0">
                  <a:pos x="connsiteX1" y="connsiteY1"/>
                </a:cxn>
                <a:cxn ang="0">
                  <a:pos x="connsiteX2" y="connsiteY2"/>
                </a:cxn>
              </a:cxnLst>
              <a:rect l="l" t="t" r="r" b="b"/>
              <a:pathLst>
                <a:path w="173620" h="455271">
                  <a:moveTo>
                    <a:pt x="0" y="455271"/>
                  </a:moveTo>
                  <a:lnTo>
                    <a:pt x="173620" y="285509"/>
                  </a:lnTo>
                  <a:lnTo>
                    <a:pt x="173620" y="0"/>
                  </a:lnTo>
                </a:path>
              </a:pathLst>
            </a:custGeom>
            <a:noFill/>
            <a:ln w="12700" cap="flat" cmpd="sng" algn="ctr">
              <a:solidFill>
                <a:srgbClr val="FFFFFF">
                  <a:lumMod val="75000"/>
                </a:srgbClr>
              </a:solidFill>
              <a:prstDash val="solid"/>
            </a:ln>
            <a:effectLst/>
          </p:spPr>
          <p:txBody>
            <a:bodyPr rtlCol="0" anchor="ctr"/>
            <a:lstStyle/>
            <a:p>
              <a:pPr marL="0" marR="0" lvl="0" indent="0" algn="ctr" defTabSz="823178" eaLnBrk="1" fontAlgn="auto" latinLnBrk="0" hangingPunct="1">
                <a:lnSpc>
                  <a:spcPct val="100000"/>
                </a:lnSpc>
                <a:spcBef>
                  <a:spcPts val="0"/>
                </a:spcBef>
                <a:spcAft>
                  <a:spcPts val="0"/>
                </a:spcAft>
                <a:buClrTx/>
                <a:buSzTx/>
                <a:buFontTx/>
                <a:buNone/>
                <a:tabLst/>
                <a:defRPr/>
              </a:pPr>
              <a:endParaRPr kumimoji="0" lang="es-ES_tradnl" sz="810" b="0" i="0" u="none" strike="noStrike" kern="0" cap="none" spc="0" normalizeH="0" baseline="0">
                <a:ln>
                  <a:noFill/>
                </a:ln>
                <a:solidFill>
                  <a:srgbClr val="FFFFFF">
                    <a:lumMod val="65000"/>
                  </a:srgbClr>
                </a:solidFill>
                <a:effectLst/>
                <a:uLnTx/>
                <a:uFillTx/>
                <a:latin typeface="IBM Plex Sans" panose="020B0503050203000203" pitchFamily="34" charset="77"/>
                <a:cs typeface="Arial"/>
              </a:endParaRPr>
            </a:p>
          </p:txBody>
        </p:sp>
      </p:grpSp>
      <p:sp>
        <p:nvSpPr>
          <p:cNvPr id="46" name="TextBox 45">
            <a:extLst>
              <a:ext uri="{FF2B5EF4-FFF2-40B4-BE49-F238E27FC236}">
                <a16:creationId xmlns:a16="http://schemas.microsoft.com/office/drawing/2014/main" id="{2CEDF2D2-7061-484C-9354-2919BE7B9B5C}"/>
              </a:ext>
            </a:extLst>
          </p:cNvPr>
          <p:cNvSpPr txBox="1"/>
          <p:nvPr/>
        </p:nvSpPr>
        <p:spPr>
          <a:xfrm>
            <a:off x="7158199" y="1199250"/>
            <a:ext cx="1869200" cy="861774"/>
          </a:xfrm>
          <a:prstGeom prst="rect">
            <a:avLst/>
          </a:prstGeom>
          <a:noFill/>
        </p:spPr>
        <p:txBody>
          <a:bodyPr wrap="square" rtlCol="0">
            <a:spAutoFit/>
          </a:bodyPr>
          <a:lstStyle/>
          <a:p>
            <a:r>
              <a:rPr lang="es-ES_tradnl" sz="1400" dirty="0">
                <a:latin typeface="IBM Plex Sans Medium" panose="020B0503050203000203" pitchFamily="34" charset="77"/>
              </a:rPr>
              <a:t>Al infinito y …</a:t>
            </a:r>
          </a:p>
          <a:p>
            <a:r>
              <a:rPr lang="es-ES_tradnl" sz="1200" dirty="0">
                <a:latin typeface="IBM Plex Sans Light" panose="020B0403050203000203" pitchFamily="34" charset="77"/>
              </a:rPr>
              <a:t>Inteligencia Artificial, quantum, </a:t>
            </a:r>
            <a:r>
              <a:rPr lang="es-ES_tradnl" sz="1200" dirty="0" err="1">
                <a:latin typeface="IBM Plex Sans Light" panose="020B0403050203000203" pitchFamily="34" charset="77"/>
              </a:rPr>
              <a:t>blockchain</a:t>
            </a:r>
            <a:r>
              <a:rPr lang="es-ES_tradnl" sz="1200" dirty="0">
                <a:latin typeface="IBM Plex Sans Light" panose="020B0403050203000203" pitchFamily="34" charset="77"/>
              </a:rPr>
              <a:t>, seguridad de </a:t>
            </a:r>
            <a:r>
              <a:rPr lang="es-ES_tradnl" sz="1200" dirty="0" err="1">
                <a:latin typeface="IBM Plex Sans Light" panose="020B0403050203000203" pitchFamily="34" charset="77"/>
              </a:rPr>
              <a:t>IoT</a:t>
            </a:r>
            <a:r>
              <a:rPr lang="es-ES_tradnl" sz="1200" dirty="0">
                <a:latin typeface="IBM Plex Sans Light" panose="020B0403050203000203" pitchFamily="34" charset="77"/>
              </a:rPr>
              <a:t>…</a:t>
            </a:r>
            <a:endParaRPr lang="es-ES_tradnl" sz="1200" strike="sngStrike" dirty="0">
              <a:latin typeface="IBM Plex Sans Light" panose="020B0403050203000203" pitchFamily="34" charset="77"/>
            </a:endParaRPr>
          </a:p>
        </p:txBody>
      </p:sp>
      <p:grpSp>
        <p:nvGrpSpPr>
          <p:cNvPr id="2" name="Group 1">
            <a:extLst>
              <a:ext uri="{FF2B5EF4-FFF2-40B4-BE49-F238E27FC236}">
                <a16:creationId xmlns:a16="http://schemas.microsoft.com/office/drawing/2014/main" id="{C8F1E098-E38C-9648-9165-B22660596B5C}"/>
              </a:ext>
            </a:extLst>
          </p:cNvPr>
          <p:cNvGrpSpPr/>
          <p:nvPr/>
        </p:nvGrpSpPr>
        <p:grpSpPr>
          <a:xfrm>
            <a:off x="7218482" y="2215424"/>
            <a:ext cx="1342511" cy="1342511"/>
            <a:chOff x="7218482" y="2215424"/>
            <a:chExt cx="1342511" cy="1342511"/>
          </a:xfrm>
        </p:grpSpPr>
        <p:sp>
          <p:nvSpPr>
            <p:cNvPr id="16" name="Oval 15">
              <a:extLst>
                <a:ext uri="{FF2B5EF4-FFF2-40B4-BE49-F238E27FC236}">
                  <a16:creationId xmlns:a16="http://schemas.microsoft.com/office/drawing/2014/main" id="{FB20C9AC-1951-3A40-9229-0FCF90BEDE20}"/>
                </a:ext>
              </a:extLst>
            </p:cNvPr>
            <p:cNvSpPr/>
            <p:nvPr/>
          </p:nvSpPr>
          <p:spPr>
            <a:xfrm>
              <a:off x="7218482" y="2215424"/>
              <a:ext cx="1342511" cy="1342511"/>
            </a:xfrm>
            <a:prstGeom prst="ellipse">
              <a:avLst/>
            </a:prstGeom>
            <a:gradFill flip="none" rotWithShape="1">
              <a:gsLst>
                <a:gs pos="55000">
                  <a:srgbClr val="442CEC"/>
                </a:gs>
                <a:gs pos="99000">
                  <a:srgbClr val="3B26CE">
                    <a:lumMod val="40000"/>
                  </a:srgbClr>
                </a:gs>
              </a:gsLst>
              <a:path path="circle">
                <a:fillToRect r="100000" b="100000"/>
              </a:path>
              <a:tileRect l="-100000" t="-100000"/>
            </a:gradFill>
          </p:spPr>
          <p:txBody>
            <a:bodyPr wrap="square" lIns="0" rtlCol="0" anchor="ctr">
              <a:noAutofit/>
            </a:bodyPr>
            <a:lstStyle/>
            <a:p>
              <a:pPr algn="l" defTabSz="617220" fontAlgn="auto">
                <a:spcBef>
                  <a:spcPts val="600"/>
                </a:spcBef>
                <a:spcAft>
                  <a:spcPts val="0"/>
                </a:spcAft>
              </a:pPr>
              <a:endParaRPr lang="es-ES_tradnl" sz="1000" spc="-20">
                <a:solidFill>
                  <a:schemeClr val="bg1"/>
                </a:solidFill>
                <a:latin typeface="IBM Plex Sans" panose="020B0503050203000203" pitchFamily="34" charset="77"/>
                <a:cs typeface="Arial" charset="0"/>
              </a:endParaRPr>
            </a:p>
          </p:txBody>
        </p:sp>
        <p:pic>
          <p:nvPicPr>
            <p:cNvPr id="3" name="Picture 2" descr="A close up of text on a white background&#10;&#10;Description automatically generated">
              <a:extLst>
                <a:ext uri="{FF2B5EF4-FFF2-40B4-BE49-F238E27FC236}">
                  <a16:creationId xmlns:a16="http://schemas.microsoft.com/office/drawing/2014/main" id="{2342F5AA-37E6-3048-AF6F-C111E76C9E1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28108" y="2228045"/>
              <a:ext cx="1131615" cy="1324716"/>
            </a:xfrm>
            <a:prstGeom prst="rect">
              <a:avLst/>
            </a:prstGeom>
          </p:spPr>
        </p:pic>
      </p:grpSp>
      <p:pic>
        <p:nvPicPr>
          <p:cNvPr id="8" name="Picture 7" descr="A picture containing umbrella, sitting, sky&#10;&#10;Description automatically generated">
            <a:extLst>
              <a:ext uri="{FF2B5EF4-FFF2-40B4-BE49-F238E27FC236}">
                <a16:creationId xmlns:a16="http://schemas.microsoft.com/office/drawing/2014/main" id="{1461E507-645D-3A47-B1CF-BD8A76190D1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06970" y="2183218"/>
            <a:ext cx="2209362" cy="1360967"/>
          </a:xfrm>
          <a:prstGeom prst="rect">
            <a:avLst/>
          </a:prstGeom>
        </p:spPr>
      </p:pic>
    </p:spTree>
    <p:extLst>
      <p:ext uri="{BB962C8B-B14F-4D97-AF65-F5344CB8AC3E}">
        <p14:creationId xmlns:p14="http://schemas.microsoft.com/office/powerpoint/2010/main" val="3256262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0" grpId="0"/>
      <p:bldP spid="46" grpId="0"/>
    </p:bldLst>
  </p:timing>
</p:sld>
</file>

<file path=ppt/theme/theme1.xml><?xml version="1.0" encoding="utf-8"?>
<a:theme xmlns:a="http://schemas.openxmlformats.org/drawingml/2006/main" name="IBM Security Master Template - Plex">
  <a:themeElements>
    <a:clrScheme name="Custom 2">
      <a:dk1>
        <a:srgbClr val="FFFFFF"/>
      </a:dk1>
      <a:lt1>
        <a:srgbClr val="000000"/>
      </a:lt1>
      <a:dk2>
        <a:srgbClr val="F2F3F8"/>
      </a:dk2>
      <a:lt2>
        <a:srgbClr val="373C41"/>
      </a:lt2>
      <a:accent1>
        <a:srgbClr val="D5D9E0"/>
      </a:accent1>
      <a:accent2>
        <a:srgbClr val="0061FF"/>
      </a:accent2>
      <a:accent3>
        <a:srgbClr val="8A3FFC"/>
      </a:accent3>
      <a:accent4>
        <a:srgbClr val="30B0FF"/>
      </a:accent4>
      <a:accent5>
        <a:srgbClr val="BB8EFF"/>
      </a:accent5>
      <a:accent6>
        <a:srgbClr val="9FA5AD"/>
      </a:accent6>
      <a:hlink>
        <a:srgbClr val="4088FC"/>
      </a:hlink>
      <a:folHlink>
        <a:srgbClr val="4088FC"/>
      </a:folHlink>
    </a:clrScheme>
    <a:fontScheme name="Test">
      <a:majorFont>
        <a:latin typeface="IBMPlexSans"/>
        <a:ea typeface=""/>
        <a:cs typeface=""/>
      </a:majorFont>
      <a:minorFont>
        <a:latin typeface="IBMPlex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C00000"/>
        </a:solidFill>
      </a:spPr>
      <a:bodyPr wrap="square">
        <a:spAutoFit/>
      </a:bodyPr>
      <a:lstStyle>
        <a:defPPr algn="l">
          <a:defRPr sz="1000" dirty="0" smtClean="0">
            <a:solidFill>
              <a:schemeClr val="tx2">
                <a:lumMod val="20000"/>
                <a:lumOff val="80000"/>
              </a:schemeClr>
            </a:solidFill>
            <a:latin typeface="IBM Plex Sans" charset="0"/>
          </a:defRPr>
        </a:defPPr>
      </a:lst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lgn="l">
          <a:defRPr sz="1400" dirty="0" smtClean="0">
            <a:solidFill>
              <a:schemeClr val="bg1"/>
            </a:solidFill>
            <a:latin typeface="IBM Plex Sans" charset="0"/>
            <a:ea typeface="IBM Plex Sans" charset="0"/>
            <a:cs typeface="IBM Plex Sans" charset="0"/>
          </a:defRPr>
        </a:defPPr>
      </a:lstStyle>
    </a:txDef>
  </a:objectDefaults>
  <a:extraClrSchemeLst/>
  <a:custClrLst>
    <a:custClr name="Cool Gray 100">
      <a:srgbClr val="13171A"/>
    </a:custClr>
    <a:custClr name="Cool Gray 90">
      <a:srgbClr val="242A2E"/>
    </a:custClr>
    <a:custClr name="Cool Gray 80">
      <a:srgbClr val="373D42"/>
    </a:custClr>
    <a:custClr name="Cool Gray 70">
      <a:srgbClr val="50565B"/>
    </a:custClr>
    <a:custClr name="Cool Gray 60">
      <a:srgbClr val="697077"/>
    </a:custClr>
    <a:custClr name="Cool Gray 50">
      <a:srgbClr val="868D95"/>
    </a:custClr>
    <a:custClr name="Cool Gray 40">
      <a:srgbClr val="9FA5AD"/>
    </a:custClr>
    <a:custClr name="Cool Gray 30">
      <a:srgbClr val="B9BFC7"/>
    </a:custClr>
    <a:custClr name="Cool Gray 20">
      <a:srgbClr val="D5D9E0"/>
    </a:custClr>
    <a:custClr name="Cool Gray 10">
      <a:srgbClr val="F2F4F8"/>
    </a:custClr>
    <a:custClr name="Blue 100">
      <a:srgbClr val="051243"/>
    </a:custClr>
    <a:custClr name="Blue 90">
      <a:srgbClr val="061F80"/>
    </a:custClr>
    <a:custClr name="Blue 80">
      <a:srgbClr val="0530AD"/>
    </a:custClr>
    <a:custClr name="Blue 70">
      <a:srgbClr val="054ADA"/>
    </a:custClr>
    <a:custClr name="Blue 60">
      <a:srgbClr val="0062FF"/>
    </a:custClr>
    <a:custClr name="Blue 50">
      <a:srgbClr val="408BFC"/>
    </a:custClr>
    <a:custClr name="Blue 40">
      <a:srgbClr val="6EA6FF"/>
    </a:custClr>
    <a:custClr name="Blue 30">
      <a:srgbClr val="97C1FF"/>
    </a:custClr>
    <a:custClr name="Blue 20">
      <a:srgbClr val="C9DEFF"/>
    </a:custClr>
    <a:custClr name="Blue 10">
      <a:srgbClr val="EDF4FF"/>
    </a:custClr>
    <a:custClr name="Purple 100">
      <a:srgbClr val="1E1033"/>
    </a:custClr>
    <a:custClr name="Purple 90">
      <a:srgbClr val="38146B"/>
    </a:custClr>
    <a:custClr name="Purple 80">
      <a:srgbClr val="4F2196"/>
    </a:custClr>
    <a:custClr name="Purple 70">
      <a:srgbClr val="6E32C9"/>
    </a:custClr>
    <a:custClr name="Purple 60">
      <a:srgbClr val="8A3FFC"/>
    </a:custClr>
    <a:custClr name="Purple 50">
      <a:srgbClr val="A66EFA"/>
    </a:custClr>
    <a:custClr name="Purple 40">
      <a:srgbClr val="BB8EFF"/>
    </a:custClr>
    <a:custClr name="Purple 30">
      <a:srgbClr val="D0B0FF"/>
    </a:custClr>
    <a:custClr name="Purple 20">
      <a:srgbClr val="E6D6FF"/>
    </a:custClr>
    <a:custClr name="Purple 10">
      <a:srgbClr val="F7F1FF"/>
    </a:custClr>
    <a:custClr name="Cyan 100">
      <a:srgbClr val="07192B"/>
    </a:custClr>
    <a:custClr name="Cyan 90">
      <a:srgbClr val="002B50"/>
    </a:custClr>
    <a:custClr name="Cyan 80">
      <a:srgbClr val="003D73"/>
    </a:custClr>
    <a:custClr name="Cyan 70">
      <a:srgbClr val="0058A1"/>
    </a:custClr>
    <a:custClr name="Cyan 60">
      <a:srgbClr val="0072C3"/>
    </a:custClr>
    <a:custClr name="Cyan 50">
      <a:srgbClr val="1191E6"/>
    </a:custClr>
    <a:custClr name="Cyan 40">
      <a:srgbClr val="30B0FF"/>
    </a:custClr>
    <a:custClr name="Cyan 30">
      <a:srgbClr val="6CCAFF"/>
    </a:custClr>
    <a:custClr name="Cyan 20">
      <a:srgbClr val="B3E6FF"/>
    </a:custClr>
    <a:custClr name="Cyan 10">
      <a:srgbClr val="E3F6FF"/>
    </a:custClr>
    <a:custClr name="Red 100">
      <a:srgbClr val="2C080A"/>
    </a:custClr>
    <a:custClr name="Red 90">
      <a:srgbClr val="570408"/>
    </a:custClr>
    <a:custClr name="Red 80">
      <a:srgbClr val="750E13"/>
    </a:custClr>
    <a:custClr name="Red 70">
      <a:srgbClr val="A51920"/>
    </a:custClr>
    <a:custClr name="Red 60">
      <a:srgbClr val="DA1E28"/>
    </a:custClr>
    <a:custClr name="Red 50">
      <a:srgbClr val="FB4B53"/>
    </a:custClr>
    <a:custClr name="Red 40">
      <a:srgbClr val="FF767C"/>
    </a:custClr>
    <a:custClr name="Red 30">
      <a:srgbClr val="FFA4A9"/>
    </a:custClr>
    <a:custClr name="Red 20">
      <a:srgbClr val="FCD0D3"/>
    </a:custClr>
    <a:custClr name="Red 10">
      <a:srgbClr val="FFF0F1"/>
    </a:custClr>
  </a:custClrLst>
  <a:extLst>
    <a:ext uri="{05A4C25C-085E-4340-85A3-A5531E510DB2}">
      <thm15:themeFamily xmlns:thm15="http://schemas.microsoft.com/office/thememl/2012/main" name="Presentation2" id="{A84825B5-90BE-4D2C-992B-C38280723CF1}" vid="{63B4ECC8-4975-4742-A424-D5A7F1FA557C}"/>
    </a:ext>
  </a:extLst>
</a:theme>
</file>

<file path=ppt/theme/theme2.xml><?xml version="1.0" encoding="utf-8"?>
<a:theme xmlns:a="http://schemas.openxmlformats.org/drawingml/2006/main" name="3_IBM Security 16x10 Defualt Template">
  <a:themeElements>
    <a:clrScheme name="IBMSecurity_Colors_2016-05-02">
      <a:dk1>
        <a:srgbClr val="1D3649"/>
      </a:dk1>
      <a:lt1>
        <a:srgbClr val="FFFFFF"/>
      </a:lt1>
      <a:dk2>
        <a:srgbClr val="1D3649"/>
      </a:dk2>
      <a:lt2>
        <a:srgbClr val="E0E0E0"/>
      </a:lt2>
      <a:accent1>
        <a:srgbClr val="325C80"/>
      </a:accent1>
      <a:accent2>
        <a:srgbClr val="4178BE"/>
      </a:accent2>
      <a:accent3>
        <a:srgbClr val="C0E6FF"/>
      </a:accent3>
      <a:accent4>
        <a:srgbClr val="5A5A5A"/>
      </a:accent4>
      <a:accent5>
        <a:srgbClr val="777777"/>
      </a:accent5>
      <a:accent6>
        <a:srgbClr val="AEAEAE"/>
      </a:accent6>
      <a:hlink>
        <a:srgbClr val="325C80"/>
      </a:hlink>
      <a:folHlink>
        <a:srgbClr val="325C80"/>
      </a:folHlink>
    </a:clrScheme>
    <a:fontScheme name="IBM Security_2016-04-27">
      <a:majorFont>
        <a:latin typeface="Arial"/>
        <a:ea typeface="ＭＳ Ｐゴシック"/>
        <a:cs typeface=""/>
      </a:majorFont>
      <a:minorFont>
        <a:latin typeface="Arial"/>
        <a:ea typeface="ＭＳ Ｐゴシック"/>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19050" cap="flat" cmpd="sng" algn="ctr">
          <a:noFill/>
          <a:prstDash val="solid"/>
        </a:ln>
        <a:effectLst/>
      </a:spPr>
      <a:bodyPr rtlCol="0" anchor="ctr"/>
      <a:lstStyle>
        <a:defPPr marL="0" marR="0" indent="0" algn="ctr" defTabSz="914400" eaLnBrk="1" fontAlgn="auto" latinLnBrk="0" hangingPunct="1">
          <a:lnSpc>
            <a:spcPct val="100000"/>
          </a:lnSpc>
          <a:spcBef>
            <a:spcPts val="0"/>
          </a:spcBef>
          <a:spcAft>
            <a:spcPts val="0"/>
          </a:spcAft>
          <a:buClrTx/>
          <a:buSzTx/>
          <a:buFontTx/>
          <a:buNone/>
          <a:tabLst/>
          <a:defRPr kumimoji="0" sz="1400" b="0" i="0" u="none" strike="noStrike" kern="0" cap="none" spc="0" normalizeH="0" baseline="0" noProof="0" dirty="0" smtClean="0">
            <a:ln>
              <a:noFill/>
            </a:ln>
            <a:solidFill>
              <a:schemeClr val="bg1"/>
            </a:solidFill>
            <a:effectLst/>
            <a:uLnTx/>
            <a:uFillTx/>
            <a:ea typeface="+mn-ea"/>
            <a:cs typeface="Arial" panose="020B0604020202020204" pitchFamily="34" charset="0"/>
          </a:defRPr>
        </a:defPPr>
      </a:lstStyle>
    </a:spDef>
    <a:lnDef>
      <a:spPr>
        <a:ln w="381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400" dirty="0" smtClean="0">
            <a:solidFill>
              <a:srgbClr val="1D3649"/>
            </a:solidFill>
          </a:defRPr>
        </a:defPPr>
      </a:lstStyle>
    </a:txDef>
  </a:objectDefaults>
  <a:extraClrSchemeLst/>
  <a:extLst>
    <a:ext uri="{05A4C25C-085E-4340-85A3-A5531E510DB2}">
      <thm15:themeFamily xmlns:thm15="http://schemas.microsoft.com/office/thememl/2012/main" name="Presentation1" id="{D7384CF5-51D1-4146-AFCD-447F3B0E775D}" vid="{ABA5A30F-6A24-485A-8816-A2932017D2C7}"/>
    </a:ext>
  </a:extLst>
</a:theme>
</file>

<file path=ppt/theme/theme3.xml><?xml version="1.0" encoding="utf-8"?>
<a:theme xmlns:a="http://schemas.openxmlformats.org/drawingml/2006/main" name="1_IBM Security Master Template - Plex">
  <a:themeElements>
    <a:clrScheme name="Custom 2">
      <a:dk1>
        <a:srgbClr val="FFFFFF"/>
      </a:dk1>
      <a:lt1>
        <a:srgbClr val="000000"/>
      </a:lt1>
      <a:dk2>
        <a:srgbClr val="F2F3F8"/>
      </a:dk2>
      <a:lt2>
        <a:srgbClr val="373C41"/>
      </a:lt2>
      <a:accent1>
        <a:srgbClr val="D5D9E0"/>
      </a:accent1>
      <a:accent2>
        <a:srgbClr val="0061FF"/>
      </a:accent2>
      <a:accent3>
        <a:srgbClr val="8A3FFC"/>
      </a:accent3>
      <a:accent4>
        <a:srgbClr val="30B0FF"/>
      </a:accent4>
      <a:accent5>
        <a:srgbClr val="BB8EFF"/>
      </a:accent5>
      <a:accent6>
        <a:srgbClr val="9FA5AD"/>
      </a:accent6>
      <a:hlink>
        <a:srgbClr val="4088FC"/>
      </a:hlink>
      <a:folHlink>
        <a:srgbClr val="4088FC"/>
      </a:folHlink>
    </a:clrScheme>
    <a:fontScheme name="Test">
      <a:majorFont>
        <a:latin typeface="IBMPlexSans"/>
        <a:ea typeface=""/>
        <a:cs typeface=""/>
      </a:majorFont>
      <a:minorFont>
        <a:latin typeface="IBMPlex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miter lim="800000"/>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1400" b="0" i="0" u="none" strike="noStrike" cap="none" normalizeH="0" baseline="0" dirty="0" smtClean="0">
            <a:ln>
              <a:noFill/>
            </a:ln>
            <a:solidFill>
              <a:srgbClr val="191919"/>
            </a:solidFill>
            <a:effectLst/>
            <a:latin typeface="IBM Plex Sans" panose="020B0503050203000203" pitchFamily="34" charset="77"/>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lgn="l">
          <a:defRPr sz="1400" dirty="0" smtClean="0">
            <a:solidFill>
              <a:schemeClr val="bg1"/>
            </a:solidFill>
            <a:latin typeface="IBM Plex Sans" charset="0"/>
            <a:ea typeface="IBM Plex Sans" charset="0"/>
            <a:cs typeface="IBM Plex Sans" charset="0"/>
          </a:defRPr>
        </a:defPPr>
      </a:lstStyle>
    </a:txDef>
  </a:objectDefaults>
  <a:extraClrSchemeLst/>
  <a:custClrLst>
    <a:custClr name="Cool Gray 100">
      <a:srgbClr val="13171A"/>
    </a:custClr>
    <a:custClr name="Cool Gray 90">
      <a:srgbClr val="242A2E"/>
    </a:custClr>
    <a:custClr name="Cool Gray 80">
      <a:srgbClr val="373D42"/>
    </a:custClr>
    <a:custClr name="Cool Gray 70">
      <a:srgbClr val="50565B"/>
    </a:custClr>
    <a:custClr name="Cool Gray 60">
      <a:srgbClr val="697077"/>
    </a:custClr>
    <a:custClr name="Cool Gray 50">
      <a:srgbClr val="868D95"/>
    </a:custClr>
    <a:custClr name="Cool Gray 40">
      <a:srgbClr val="9FA5AD"/>
    </a:custClr>
    <a:custClr name="Cool Gray 30">
      <a:srgbClr val="B9BFC7"/>
    </a:custClr>
    <a:custClr name="Cool Gray 20">
      <a:srgbClr val="D5D9E0"/>
    </a:custClr>
    <a:custClr name="Cool Gray 10">
      <a:srgbClr val="F2F4F8"/>
    </a:custClr>
    <a:custClr name="Blue 100">
      <a:srgbClr val="051243"/>
    </a:custClr>
    <a:custClr name="Blue 90">
      <a:srgbClr val="061F80"/>
    </a:custClr>
    <a:custClr name="Blue 80">
      <a:srgbClr val="0530AD"/>
    </a:custClr>
    <a:custClr name="Blue 70">
      <a:srgbClr val="054ADA"/>
    </a:custClr>
    <a:custClr name="Blue 60">
      <a:srgbClr val="0062FF"/>
    </a:custClr>
    <a:custClr name="Blue 50">
      <a:srgbClr val="408BFC"/>
    </a:custClr>
    <a:custClr name="Blue 40">
      <a:srgbClr val="6EA6FF"/>
    </a:custClr>
    <a:custClr name="Blue 30">
      <a:srgbClr val="97C1FF"/>
    </a:custClr>
    <a:custClr name="Blue 20">
      <a:srgbClr val="C9DEFF"/>
    </a:custClr>
    <a:custClr name="Blue 10">
      <a:srgbClr val="EDF4FF"/>
    </a:custClr>
    <a:custClr name="Purple 100">
      <a:srgbClr val="1E1033"/>
    </a:custClr>
    <a:custClr name="Purple 90">
      <a:srgbClr val="38146B"/>
    </a:custClr>
    <a:custClr name="Purple 80">
      <a:srgbClr val="4F2196"/>
    </a:custClr>
    <a:custClr name="Purple 70">
      <a:srgbClr val="6E32C9"/>
    </a:custClr>
    <a:custClr name="Purple 60">
      <a:srgbClr val="8A3FFC"/>
    </a:custClr>
    <a:custClr name="Purple 50">
      <a:srgbClr val="A66EFA"/>
    </a:custClr>
    <a:custClr name="Purple 40">
      <a:srgbClr val="BB8EFF"/>
    </a:custClr>
    <a:custClr name="Purple 30">
      <a:srgbClr val="D0B0FF"/>
    </a:custClr>
    <a:custClr name="Purple 20">
      <a:srgbClr val="E6D6FF"/>
    </a:custClr>
    <a:custClr name="Purple 10">
      <a:srgbClr val="F7F1FF"/>
    </a:custClr>
    <a:custClr name="Cyan 100">
      <a:srgbClr val="07192B"/>
    </a:custClr>
    <a:custClr name="Cyan 90">
      <a:srgbClr val="002B50"/>
    </a:custClr>
    <a:custClr name="Cyan 80">
      <a:srgbClr val="003D73"/>
    </a:custClr>
    <a:custClr name="Cyan 70">
      <a:srgbClr val="0058A1"/>
    </a:custClr>
    <a:custClr name="Cyan 60">
      <a:srgbClr val="0072C3"/>
    </a:custClr>
    <a:custClr name="Cyan 50">
      <a:srgbClr val="1191E6"/>
    </a:custClr>
    <a:custClr name="Cyan 40">
      <a:srgbClr val="30B0FF"/>
    </a:custClr>
    <a:custClr name="Cyan 30">
      <a:srgbClr val="6CCAFF"/>
    </a:custClr>
    <a:custClr name="Cyan 20">
      <a:srgbClr val="B3E6FF"/>
    </a:custClr>
    <a:custClr name="Cyan 10">
      <a:srgbClr val="E3F6FF"/>
    </a:custClr>
    <a:custClr name="Red 100">
      <a:srgbClr val="2C080A"/>
    </a:custClr>
    <a:custClr name="Red 90">
      <a:srgbClr val="570408"/>
    </a:custClr>
    <a:custClr name="Red 80">
      <a:srgbClr val="750E13"/>
    </a:custClr>
    <a:custClr name="Red 70">
      <a:srgbClr val="A51920"/>
    </a:custClr>
    <a:custClr name="Red 60">
      <a:srgbClr val="DA1E28"/>
    </a:custClr>
    <a:custClr name="Red 50">
      <a:srgbClr val="FB4B53"/>
    </a:custClr>
    <a:custClr name="Red 40">
      <a:srgbClr val="FF767C"/>
    </a:custClr>
    <a:custClr name="Red 30">
      <a:srgbClr val="FFA4A9"/>
    </a:custClr>
    <a:custClr name="Red 20">
      <a:srgbClr val="FCD0D3"/>
    </a:custClr>
    <a:custClr name="Red 10">
      <a:srgbClr val="FFF0F1"/>
    </a:custClr>
  </a:custClrLst>
  <a:extLst>
    <a:ext uri="{05A4C25C-085E-4340-85A3-A5531E510DB2}">
      <thm15:themeFamily xmlns:thm15="http://schemas.microsoft.com/office/thememl/2012/main" name="IBM_Security_Master_Presentation_2019_V05_Plex" id="{7557F1DC-B732-2A4A-A9CE-BF179F783521}" vid="{CADA1A10-4DD8-554B-B917-9EF3607CD29D}"/>
    </a:ext>
  </a:extLst>
</a:theme>
</file>

<file path=ppt/theme/theme4.xml><?xml version="1.0" encoding="utf-8"?>
<a:theme xmlns:a="http://schemas.openxmlformats.org/drawingml/2006/main" name="2_IBM Security Master Template - Plex">
  <a:themeElements>
    <a:clrScheme name="Custom 2">
      <a:dk1>
        <a:srgbClr val="FFFFFF"/>
      </a:dk1>
      <a:lt1>
        <a:srgbClr val="000000"/>
      </a:lt1>
      <a:dk2>
        <a:srgbClr val="F2F3F8"/>
      </a:dk2>
      <a:lt2>
        <a:srgbClr val="373C41"/>
      </a:lt2>
      <a:accent1>
        <a:srgbClr val="D5D9E0"/>
      </a:accent1>
      <a:accent2>
        <a:srgbClr val="0061FF"/>
      </a:accent2>
      <a:accent3>
        <a:srgbClr val="8A3FFC"/>
      </a:accent3>
      <a:accent4>
        <a:srgbClr val="30B0FF"/>
      </a:accent4>
      <a:accent5>
        <a:srgbClr val="BB8EFF"/>
      </a:accent5>
      <a:accent6>
        <a:srgbClr val="9FA5AD"/>
      </a:accent6>
      <a:hlink>
        <a:srgbClr val="4088FC"/>
      </a:hlink>
      <a:folHlink>
        <a:srgbClr val="4088FC"/>
      </a:folHlink>
    </a:clrScheme>
    <a:fontScheme name="Test">
      <a:majorFont>
        <a:latin typeface="IBMPlexSans"/>
        <a:ea typeface=""/>
        <a:cs typeface=""/>
      </a:majorFont>
      <a:minorFont>
        <a:latin typeface="IBMPlex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miter lim="800000"/>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1400" b="0" i="0" u="none" strike="noStrike" cap="none" normalizeH="0" baseline="0" dirty="0" smtClean="0">
            <a:ln>
              <a:noFill/>
            </a:ln>
            <a:solidFill>
              <a:srgbClr val="191919"/>
            </a:solidFill>
            <a:effectLst/>
            <a:latin typeface="IBM Plex Sans" panose="020B0503050203000203" pitchFamily="34" charset="77"/>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lgn="l">
          <a:defRPr sz="1400" dirty="0" smtClean="0">
            <a:solidFill>
              <a:schemeClr val="bg1"/>
            </a:solidFill>
            <a:latin typeface="IBM Plex Sans" charset="0"/>
            <a:ea typeface="IBM Plex Sans" charset="0"/>
            <a:cs typeface="IBM Plex Sans" charset="0"/>
          </a:defRPr>
        </a:defPPr>
      </a:lstStyle>
    </a:txDef>
  </a:objectDefaults>
  <a:extraClrSchemeLst/>
  <a:custClrLst>
    <a:custClr name="Cool Gray 100">
      <a:srgbClr val="13171A"/>
    </a:custClr>
    <a:custClr name="Cool Gray 90">
      <a:srgbClr val="242A2E"/>
    </a:custClr>
    <a:custClr name="Cool Gray 80">
      <a:srgbClr val="373D42"/>
    </a:custClr>
    <a:custClr name="Cool Gray 70">
      <a:srgbClr val="50565B"/>
    </a:custClr>
    <a:custClr name="Cool Gray 60">
      <a:srgbClr val="697077"/>
    </a:custClr>
    <a:custClr name="Cool Gray 50">
      <a:srgbClr val="868D95"/>
    </a:custClr>
    <a:custClr name="Cool Gray 40">
      <a:srgbClr val="9FA5AD"/>
    </a:custClr>
    <a:custClr name="Cool Gray 30">
      <a:srgbClr val="B9BFC7"/>
    </a:custClr>
    <a:custClr name="Cool Gray 20">
      <a:srgbClr val="D5D9E0"/>
    </a:custClr>
    <a:custClr name="Cool Gray 10">
      <a:srgbClr val="F2F4F8"/>
    </a:custClr>
    <a:custClr name="Blue 100">
      <a:srgbClr val="051243"/>
    </a:custClr>
    <a:custClr name="Blue 90">
      <a:srgbClr val="061F80"/>
    </a:custClr>
    <a:custClr name="Blue 80">
      <a:srgbClr val="0530AD"/>
    </a:custClr>
    <a:custClr name="Blue 70">
      <a:srgbClr val="054ADA"/>
    </a:custClr>
    <a:custClr name="Blue 60">
      <a:srgbClr val="0062FF"/>
    </a:custClr>
    <a:custClr name="Blue 50">
      <a:srgbClr val="408BFC"/>
    </a:custClr>
    <a:custClr name="Blue 40">
      <a:srgbClr val="6EA6FF"/>
    </a:custClr>
    <a:custClr name="Blue 30">
      <a:srgbClr val="97C1FF"/>
    </a:custClr>
    <a:custClr name="Blue 20">
      <a:srgbClr val="C9DEFF"/>
    </a:custClr>
    <a:custClr name="Blue 10">
      <a:srgbClr val="EDF4FF"/>
    </a:custClr>
    <a:custClr name="Purple 100">
      <a:srgbClr val="1E1033"/>
    </a:custClr>
    <a:custClr name="Purple 90">
      <a:srgbClr val="38146B"/>
    </a:custClr>
    <a:custClr name="Purple 80">
      <a:srgbClr val="4F2196"/>
    </a:custClr>
    <a:custClr name="Purple 70">
      <a:srgbClr val="6E32C9"/>
    </a:custClr>
    <a:custClr name="Purple 60">
      <a:srgbClr val="8A3FFC"/>
    </a:custClr>
    <a:custClr name="Purple 50">
      <a:srgbClr val="A66EFA"/>
    </a:custClr>
    <a:custClr name="Purple 40">
      <a:srgbClr val="BB8EFF"/>
    </a:custClr>
    <a:custClr name="Purple 30">
      <a:srgbClr val="D0B0FF"/>
    </a:custClr>
    <a:custClr name="Purple 20">
      <a:srgbClr val="E6D6FF"/>
    </a:custClr>
    <a:custClr name="Purple 10">
      <a:srgbClr val="F7F1FF"/>
    </a:custClr>
    <a:custClr name="Cyan 100">
      <a:srgbClr val="07192B"/>
    </a:custClr>
    <a:custClr name="Cyan 90">
      <a:srgbClr val="002B50"/>
    </a:custClr>
    <a:custClr name="Cyan 80">
      <a:srgbClr val="003D73"/>
    </a:custClr>
    <a:custClr name="Cyan 70">
      <a:srgbClr val="0058A1"/>
    </a:custClr>
    <a:custClr name="Cyan 60">
      <a:srgbClr val="0072C3"/>
    </a:custClr>
    <a:custClr name="Cyan 50">
      <a:srgbClr val="1191E6"/>
    </a:custClr>
    <a:custClr name="Cyan 40">
      <a:srgbClr val="30B0FF"/>
    </a:custClr>
    <a:custClr name="Cyan 30">
      <a:srgbClr val="6CCAFF"/>
    </a:custClr>
    <a:custClr name="Cyan 20">
      <a:srgbClr val="B3E6FF"/>
    </a:custClr>
    <a:custClr name="Cyan 10">
      <a:srgbClr val="E3F6FF"/>
    </a:custClr>
    <a:custClr name="Red 100">
      <a:srgbClr val="2C080A"/>
    </a:custClr>
    <a:custClr name="Red 90">
      <a:srgbClr val="570408"/>
    </a:custClr>
    <a:custClr name="Red 80">
      <a:srgbClr val="750E13"/>
    </a:custClr>
    <a:custClr name="Red 70">
      <a:srgbClr val="A51920"/>
    </a:custClr>
    <a:custClr name="Red 60">
      <a:srgbClr val="DA1E28"/>
    </a:custClr>
    <a:custClr name="Red 50">
      <a:srgbClr val="FB4B53"/>
    </a:custClr>
    <a:custClr name="Red 40">
      <a:srgbClr val="FF767C"/>
    </a:custClr>
    <a:custClr name="Red 30">
      <a:srgbClr val="FFA4A9"/>
    </a:custClr>
    <a:custClr name="Red 20">
      <a:srgbClr val="FCD0D3"/>
    </a:custClr>
    <a:custClr name="Red 10">
      <a:srgbClr val="FFF0F1"/>
    </a:custClr>
  </a:custClrLst>
  <a:extLst>
    <a:ext uri="{05A4C25C-085E-4340-85A3-A5531E510DB2}">
      <thm15:themeFamily xmlns:thm15="http://schemas.microsoft.com/office/thememl/2012/main" name="Presentation2" id="{A84825B5-90BE-4D2C-992B-C38280723CF1}" vid="{63B4ECC8-4975-4742-A424-D5A7F1FA557C}"/>
    </a:ext>
  </a:extLst>
</a:theme>
</file>

<file path=ppt/theme/theme5.xml><?xml version="1.0" encoding="utf-8"?>
<a:theme xmlns:a="http://schemas.openxmlformats.org/drawingml/2006/main" name="IBM BxD 2018 black background">
  <a:themeElements>
    <a:clrScheme name="Custom 53">
      <a:dk1>
        <a:srgbClr val="FFFFFF"/>
      </a:dk1>
      <a:lt1>
        <a:srgbClr val="000000"/>
      </a:lt1>
      <a:dk2>
        <a:srgbClr val="565656"/>
      </a:dk2>
      <a:lt2>
        <a:srgbClr val="F3F3F3"/>
      </a:lt2>
      <a:accent1>
        <a:srgbClr val="757575"/>
      </a:accent1>
      <a:accent2>
        <a:srgbClr val="0F6DFF"/>
      </a:accent2>
      <a:accent3>
        <a:srgbClr val="D6316C"/>
      </a:accent3>
      <a:accent4>
        <a:srgbClr val="914BFA"/>
      </a:accent4>
      <a:accent5>
        <a:srgbClr val="008280"/>
      </a:accent5>
      <a:accent6>
        <a:srgbClr val="6E757D"/>
      </a:accent6>
      <a:hlink>
        <a:srgbClr val="0E6FFF"/>
      </a:hlink>
      <a:folHlink>
        <a:srgbClr val="6BA5FF"/>
      </a:folHlink>
    </a:clrScheme>
    <a:fontScheme name="IBM Plex">
      <a:majorFont>
        <a:latin typeface="IBM Plex Sans SemiBold"/>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2000" b="0" i="0" u="none" strike="noStrike" cap="none" normalizeH="0" baseline="0" dirty="0" smtClean="0">
            <a:ln>
              <a:noFill/>
            </a:ln>
            <a:solidFill>
              <a:srgbClr val="191919"/>
            </a:solidFill>
            <a:effectLst/>
            <a:latin typeface="HelvNeue Light for IBM" pitchFamily="34"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defRPr sz="1400" dirty="0" smtClean="0">
            <a:solidFill>
              <a:schemeClr val="bg1"/>
            </a:solidFill>
            <a:latin typeface="IBM Plex Sans" charset="0"/>
            <a:ea typeface="IBM Plex Sans" charset="0"/>
            <a:cs typeface="IBM Plex Sans" charset="0"/>
          </a:defRPr>
        </a:defPPr>
      </a:lstStyle>
    </a:txDef>
  </a:objectDefaults>
  <a:extraClrSchemeLst/>
  <a:custClrLst>
    <a:custClr name="Cool Gray 100">
      <a:srgbClr val="13171A"/>
    </a:custClr>
    <a:custClr name="Cool Gray 90">
      <a:srgbClr val="242A2E"/>
    </a:custClr>
    <a:custClr name="Cool Gray 80">
      <a:srgbClr val="373D42"/>
    </a:custClr>
    <a:custClr name="Cool Gray 70">
      <a:srgbClr val="50565B"/>
    </a:custClr>
    <a:custClr name="Cool Gray 60">
      <a:srgbClr val="697077"/>
    </a:custClr>
    <a:custClr name="Cool Gray 50">
      <a:srgbClr val="868D95"/>
    </a:custClr>
    <a:custClr name="Cool Gray 40">
      <a:srgbClr val="9FA5AD"/>
    </a:custClr>
    <a:custClr name="Cool Gray 30">
      <a:srgbClr val="B9BFC7"/>
    </a:custClr>
    <a:custClr name="Cool Gray 20">
      <a:srgbClr val="D5D9E0"/>
    </a:custClr>
    <a:custClr name="Cool Gray 10">
      <a:srgbClr val="F2F4F8"/>
    </a:custClr>
    <a:custClr name="Blue 100">
      <a:srgbClr val="051243"/>
    </a:custClr>
    <a:custClr name="Blue 90">
      <a:srgbClr val="061F80"/>
    </a:custClr>
    <a:custClr name="Blue 80">
      <a:srgbClr val="0530AD"/>
    </a:custClr>
    <a:custClr name="Blue 70">
      <a:srgbClr val="054ADA"/>
    </a:custClr>
    <a:custClr name="Blue 60">
      <a:srgbClr val="0062FF"/>
    </a:custClr>
    <a:custClr name="Blue 50">
      <a:srgbClr val="408BFC"/>
    </a:custClr>
    <a:custClr name="Blue 40">
      <a:srgbClr val="6EA6FF"/>
    </a:custClr>
    <a:custClr name="Blue 30">
      <a:srgbClr val="97C1FF"/>
    </a:custClr>
    <a:custClr name="Blue 20">
      <a:srgbClr val="C9DEFF"/>
    </a:custClr>
    <a:custClr name="Blue 10">
      <a:srgbClr val="EDF4FF"/>
    </a:custClr>
    <a:custClr name="Purple 100">
      <a:srgbClr val="1E1033"/>
    </a:custClr>
    <a:custClr name="Purple 90">
      <a:srgbClr val="38146B"/>
    </a:custClr>
    <a:custClr name="Purple 80">
      <a:srgbClr val="4F2196"/>
    </a:custClr>
    <a:custClr name="Purple 70">
      <a:srgbClr val="6E32C9"/>
    </a:custClr>
    <a:custClr name="Purple 60">
      <a:srgbClr val="8A3FFC"/>
    </a:custClr>
    <a:custClr name="Purple 50">
      <a:srgbClr val="A66EFA"/>
    </a:custClr>
    <a:custClr name="Purple 40">
      <a:srgbClr val="BB8EFF"/>
    </a:custClr>
    <a:custClr name="Purple 30">
      <a:srgbClr val="D0B0FF"/>
    </a:custClr>
    <a:custClr name="Purple 20">
      <a:srgbClr val="E6D6FF"/>
    </a:custClr>
    <a:custClr name="Purple 10">
      <a:srgbClr val="F7F1FF"/>
    </a:custClr>
    <a:custClr name="Cyan 100">
      <a:srgbClr val="07192B"/>
    </a:custClr>
    <a:custClr name="Cyan 90">
      <a:srgbClr val="002B50"/>
    </a:custClr>
    <a:custClr name="Cyan 80">
      <a:srgbClr val="003D73"/>
    </a:custClr>
    <a:custClr name="Cyan 70">
      <a:srgbClr val="0058A1"/>
    </a:custClr>
    <a:custClr name="Cyan 60">
      <a:srgbClr val="0072C3"/>
    </a:custClr>
    <a:custClr name="Cyan 50">
      <a:srgbClr val="1191E6"/>
    </a:custClr>
    <a:custClr name="Cyan 40">
      <a:srgbClr val="30B0FF"/>
    </a:custClr>
    <a:custClr name="Cyan 30">
      <a:srgbClr val="6CCAFF"/>
    </a:custClr>
    <a:custClr name="Cyan 20">
      <a:srgbClr val="B3E6FF"/>
    </a:custClr>
    <a:custClr name="Cyan 10">
      <a:srgbClr val="E3F6FF"/>
    </a:custClr>
    <a:custClr name="Red 100">
      <a:srgbClr val="2C080A"/>
    </a:custClr>
    <a:custClr name="Red 90">
      <a:srgbClr val="570408"/>
    </a:custClr>
    <a:custClr name="Red 80">
      <a:srgbClr val="750E13"/>
    </a:custClr>
    <a:custClr name="Red 70">
      <a:srgbClr val="A51920"/>
    </a:custClr>
    <a:custClr name="Red 60">
      <a:srgbClr val="DA1E28"/>
    </a:custClr>
    <a:custClr name="Red 50">
      <a:srgbClr val="FB4B53"/>
    </a:custClr>
    <a:custClr name="Red 40">
      <a:srgbClr val="FF767C"/>
    </a:custClr>
    <a:custClr name="Red 30">
      <a:srgbClr val="FFA4A9"/>
    </a:custClr>
    <a:custClr name="Red 20">
      <a:srgbClr val="FCD0D3"/>
    </a:custClr>
    <a:custClr name="Red 10">
      <a:srgbClr val="FFF0F1"/>
    </a:custClr>
  </a:custClrLst>
  <a:extLst>
    <a:ext uri="{05A4C25C-085E-4340-85A3-A5531E510DB2}">
      <thm15:themeFamily xmlns:thm15="http://schemas.microsoft.com/office/thememl/2012/main" name="IBM_Master_Presentation_1124_V01_Plex.pptx" id="{80B8559C-7CF0-5B40-975D-B007EC7BCB16}" vid="{15B3B518-7CF1-234E-B76B-F16347DE476D}"/>
    </a:ext>
  </a:extLst>
</a:theme>
</file>

<file path=ppt/theme/theme6.xml><?xml version="1.0" encoding="utf-8"?>
<a:theme xmlns:a="http://schemas.openxmlformats.org/drawingml/2006/main" name="IBM BxD 2018 black background">
  <a:themeElements>
    <a:clrScheme name="Custom 53">
      <a:dk1>
        <a:srgbClr val="FFFFFF"/>
      </a:dk1>
      <a:lt1>
        <a:srgbClr val="000000"/>
      </a:lt1>
      <a:dk2>
        <a:srgbClr val="565656"/>
      </a:dk2>
      <a:lt2>
        <a:srgbClr val="F3F3F3"/>
      </a:lt2>
      <a:accent1>
        <a:srgbClr val="757575"/>
      </a:accent1>
      <a:accent2>
        <a:srgbClr val="0F6DFF"/>
      </a:accent2>
      <a:accent3>
        <a:srgbClr val="D6316C"/>
      </a:accent3>
      <a:accent4>
        <a:srgbClr val="914BFA"/>
      </a:accent4>
      <a:accent5>
        <a:srgbClr val="008280"/>
      </a:accent5>
      <a:accent6>
        <a:srgbClr val="6E757D"/>
      </a:accent6>
      <a:hlink>
        <a:srgbClr val="0E6FFF"/>
      </a:hlink>
      <a:folHlink>
        <a:srgbClr val="6BA5FF"/>
      </a:folHlink>
    </a:clrScheme>
    <a:fontScheme name="IBM Plex">
      <a:majorFont>
        <a:latin typeface="IBM Plex Sans SemiBold"/>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2000" b="0" i="0" u="none" strike="noStrike" cap="none" normalizeH="0" baseline="0" dirty="0" smtClean="0">
            <a:ln>
              <a:noFill/>
            </a:ln>
            <a:solidFill>
              <a:srgbClr val="191919"/>
            </a:solidFill>
            <a:effectLst/>
            <a:latin typeface="HelvNeue Light for IBM" pitchFamily="34"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defRPr sz="1400" dirty="0" smtClean="0">
            <a:solidFill>
              <a:schemeClr val="bg1"/>
            </a:solidFill>
            <a:latin typeface="IBM Plex Sans" charset="0"/>
            <a:ea typeface="IBM Plex Sans" charset="0"/>
            <a:cs typeface="IBM Plex Sans" charset="0"/>
          </a:defRPr>
        </a:defPPr>
      </a:lstStyle>
    </a:txDef>
  </a:objectDefaults>
  <a:extraClrSchemeLst/>
  <a:custClrLst>
    <a:custClr name="Cool Gray 100">
      <a:srgbClr val="13171A"/>
    </a:custClr>
    <a:custClr name="Cool Gray 90">
      <a:srgbClr val="242A2E"/>
    </a:custClr>
    <a:custClr name="Cool Gray 80">
      <a:srgbClr val="373D42"/>
    </a:custClr>
    <a:custClr name="Cool Gray 70">
      <a:srgbClr val="50565B"/>
    </a:custClr>
    <a:custClr name="Cool Gray 60">
      <a:srgbClr val="697077"/>
    </a:custClr>
    <a:custClr name="Cool Gray 50">
      <a:srgbClr val="868D95"/>
    </a:custClr>
    <a:custClr name="Cool Gray 40">
      <a:srgbClr val="9FA5AD"/>
    </a:custClr>
    <a:custClr name="Cool Gray 30">
      <a:srgbClr val="B9BFC7"/>
    </a:custClr>
    <a:custClr name="Cool Gray 20">
      <a:srgbClr val="D5D9E0"/>
    </a:custClr>
    <a:custClr name="Cool Gray 10">
      <a:srgbClr val="F2F4F8"/>
    </a:custClr>
    <a:custClr name="Blue 100">
      <a:srgbClr val="051243"/>
    </a:custClr>
    <a:custClr name="Blue 90">
      <a:srgbClr val="061F80"/>
    </a:custClr>
    <a:custClr name="Blue 80">
      <a:srgbClr val="0530AD"/>
    </a:custClr>
    <a:custClr name="Blue 70">
      <a:srgbClr val="054ADA"/>
    </a:custClr>
    <a:custClr name="Blue 60">
      <a:srgbClr val="0062FF"/>
    </a:custClr>
    <a:custClr name="Blue 50">
      <a:srgbClr val="408BFC"/>
    </a:custClr>
    <a:custClr name="Blue 40">
      <a:srgbClr val="6EA6FF"/>
    </a:custClr>
    <a:custClr name="Blue 30">
      <a:srgbClr val="97C1FF"/>
    </a:custClr>
    <a:custClr name="Blue 20">
      <a:srgbClr val="C9DEFF"/>
    </a:custClr>
    <a:custClr name="Blue 10">
      <a:srgbClr val="EDF4FF"/>
    </a:custClr>
    <a:custClr name="Purple 100">
      <a:srgbClr val="1E1033"/>
    </a:custClr>
    <a:custClr name="Purple 90">
      <a:srgbClr val="38146B"/>
    </a:custClr>
    <a:custClr name="Purple 80">
      <a:srgbClr val="4F2196"/>
    </a:custClr>
    <a:custClr name="Purple 70">
      <a:srgbClr val="6E32C9"/>
    </a:custClr>
    <a:custClr name="Purple 60">
      <a:srgbClr val="8A3FFC"/>
    </a:custClr>
    <a:custClr name="Purple 50">
      <a:srgbClr val="A66EFA"/>
    </a:custClr>
    <a:custClr name="Purple 40">
      <a:srgbClr val="BB8EFF"/>
    </a:custClr>
    <a:custClr name="Purple 30">
      <a:srgbClr val="D0B0FF"/>
    </a:custClr>
    <a:custClr name="Purple 20">
      <a:srgbClr val="E6D6FF"/>
    </a:custClr>
    <a:custClr name="Purple 10">
      <a:srgbClr val="F7F1FF"/>
    </a:custClr>
    <a:custClr name="Cyan 100">
      <a:srgbClr val="07192B"/>
    </a:custClr>
    <a:custClr name="Cyan 90">
      <a:srgbClr val="002B50"/>
    </a:custClr>
    <a:custClr name="Cyan 80">
      <a:srgbClr val="003D73"/>
    </a:custClr>
    <a:custClr name="Cyan 70">
      <a:srgbClr val="0058A1"/>
    </a:custClr>
    <a:custClr name="Cyan 60">
      <a:srgbClr val="0072C3"/>
    </a:custClr>
    <a:custClr name="Cyan 50">
      <a:srgbClr val="1191E6"/>
    </a:custClr>
    <a:custClr name="Cyan 40">
      <a:srgbClr val="30B0FF"/>
    </a:custClr>
    <a:custClr name="Cyan 30">
      <a:srgbClr val="6CCAFF"/>
    </a:custClr>
    <a:custClr name="Cyan 20">
      <a:srgbClr val="B3E6FF"/>
    </a:custClr>
    <a:custClr name="Cyan 10">
      <a:srgbClr val="E3F6FF"/>
    </a:custClr>
    <a:custClr name="Red 100">
      <a:srgbClr val="2C080A"/>
    </a:custClr>
    <a:custClr name="Red 90">
      <a:srgbClr val="570408"/>
    </a:custClr>
    <a:custClr name="Red 80">
      <a:srgbClr val="750E13"/>
    </a:custClr>
    <a:custClr name="Red 70">
      <a:srgbClr val="A51920"/>
    </a:custClr>
    <a:custClr name="Red 60">
      <a:srgbClr val="DA1E28"/>
    </a:custClr>
    <a:custClr name="Red 50">
      <a:srgbClr val="FB4B53"/>
    </a:custClr>
    <a:custClr name="Red 40">
      <a:srgbClr val="FF767C"/>
    </a:custClr>
    <a:custClr name="Red 30">
      <a:srgbClr val="FFA4A9"/>
    </a:custClr>
    <a:custClr name="Red 20">
      <a:srgbClr val="FCD0D3"/>
    </a:custClr>
    <a:custClr name="Red 10">
      <a:srgbClr val="FFF0F1"/>
    </a:custClr>
  </a:custClrLst>
  <a:extLst>
    <a:ext uri="{05A4C25C-085E-4340-85A3-A5531E510DB2}">
      <thm15:themeFamily xmlns:thm15="http://schemas.microsoft.com/office/thememl/2012/main" name="IBM_Master_Presentation_1124_V01_Plex.pptx" id="{80B8559C-7CF0-5B40-975D-B007EC7BCB16}" vid="{15B3B518-7CF1-234E-B76B-F16347DE476D}"/>
    </a:ext>
  </a:extLst>
</a:theme>
</file>

<file path=docProps/app.xml><?xml version="1.0" encoding="utf-8"?>
<Properties xmlns="http://schemas.openxmlformats.org/officeDocument/2006/extended-properties" xmlns:vt="http://schemas.openxmlformats.org/officeDocument/2006/docPropsVTypes">
  <Template>blank</Template>
  <TotalTime>17077</TotalTime>
  <Words>4586</Words>
  <Application>Microsoft Office PowerPoint</Application>
  <PresentationFormat>Presentación en pantalla (16:9)</PresentationFormat>
  <Paragraphs>581</Paragraphs>
  <Slides>55</Slides>
  <Notes>44</Notes>
  <HiddenSlides>4</HiddenSlides>
  <MMClips>3</MMClips>
  <ScaleCrop>false</ScaleCrop>
  <HeadingPairs>
    <vt:vector size="6" baseType="variant">
      <vt:variant>
        <vt:lpstr>Fuentes usadas</vt:lpstr>
      </vt:variant>
      <vt:variant>
        <vt:i4>16</vt:i4>
      </vt:variant>
      <vt:variant>
        <vt:lpstr>Tema</vt:lpstr>
      </vt:variant>
      <vt:variant>
        <vt:i4>4</vt:i4>
      </vt:variant>
      <vt:variant>
        <vt:lpstr>Títulos de diapositiva</vt:lpstr>
      </vt:variant>
      <vt:variant>
        <vt:i4>55</vt:i4>
      </vt:variant>
    </vt:vector>
  </HeadingPairs>
  <TitlesOfParts>
    <vt:vector size="75" baseType="lpstr">
      <vt:lpstr>ＭＳ Ｐゴシック</vt:lpstr>
      <vt:lpstr>.AppleSystemUIFont</vt:lpstr>
      <vt:lpstr>Arial</vt:lpstr>
      <vt:lpstr>Calibri</vt:lpstr>
      <vt:lpstr>HelvNeue Light for IBM</vt:lpstr>
      <vt:lpstr>IBM Plex Mono</vt:lpstr>
      <vt:lpstr>IBM Plex Mono Text</vt:lpstr>
      <vt:lpstr>IBM Plex Sans</vt:lpstr>
      <vt:lpstr>IBM Plex Sans ExtraLight</vt:lpstr>
      <vt:lpstr>IBM Plex Sans Light</vt:lpstr>
      <vt:lpstr>IBM Plex Sans Medium</vt:lpstr>
      <vt:lpstr>IBM Plex Sans Text</vt:lpstr>
      <vt:lpstr>IBMPlexSans</vt:lpstr>
      <vt:lpstr>Symbol</vt:lpstr>
      <vt:lpstr>System Font Regular</vt:lpstr>
      <vt:lpstr>Wingdings</vt:lpstr>
      <vt:lpstr>IBM Security Master Template - Plex</vt:lpstr>
      <vt:lpstr>3_IBM Security 16x10 Defualt Template</vt:lpstr>
      <vt:lpstr>1_IBM Security Master Template - Plex</vt:lpstr>
      <vt:lpstr>2_IBM Security Master Template - Plex</vt:lpstr>
      <vt:lpstr>IBM Security Mexico   Seguridad y Privacidad ¿Estas Cubierto?  Juan Carlos Carrillo IBM México @juan_carrillo</vt:lpstr>
      <vt:lpstr>Casandra</vt:lpstr>
      <vt:lpstr>Presentación de PowerPoint</vt:lpstr>
      <vt:lpstr>DEMO</vt:lpstr>
      <vt:lpstr>Presentación de PowerPoint</vt:lpstr>
      <vt:lpstr>Ultimo ejemplo</vt:lpstr>
      <vt:lpstr>Venimos de un mundo donde la seguridad era un gasto</vt:lpstr>
      <vt:lpstr>La Ciberseguridad es un Reto Universal</vt:lpstr>
      <vt:lpstr>El futuro de la seguridad</vt:lpstr>
      <vt:lpstr>Vivimos a la velocidad y escala de la nube.</vt:lpstr>
      <vt:lpstr>¿Puedes confiar en lo que “ves”?</vt:lpstr>
      <vt:lpstr>Presentación de PowerPoint</vt:lpstr>
      <vt:lpstr>¿Qué es lo que estas “viendo”?</vt:lpstr>
      <vt:lpstr>Presentación de PowerPoint</vt:lpstr>
      <vt:lpstr>Presentación de PowerPoint</vt:lpstr>
      <vt:lpstr>¿Dónde están nuestros datos críticos?</vt:lpstr>
      <vt:lpstr>¿Dónde están nuestros datos críticos?</vt:lpstr>
      <vt:lpstr>¿Dónde están nuestros datos críticos?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Controles bien pensados</vt:lpstr>
      <vt:lpstr>Controles con sentido</vt:lpstr>
      <vt:lpstr>Más carriles definidos</vt:lpstr>
      <vt:lpstr>Controles para la velocidad  del  negocio actual</vt:lpstr>
      <vt:lpstr>Presentación de PowerPoint</vt:lpstr>
      <vt:lpstr>Presentación de PowerPoint</vt:lpstr>
      <vt:lpstr>La vision de seguridad esta fragmentada, desconectada</vt:lpstr>
      <vt:lpstr>Nuestra visión para la nueva seguridad</vt:lpstr>
      <vt:lpstr>Nuestra visión para la nueva seguridad</vt:lpstr>
      <vt:lpstr>Amenazas internas</vt:lpstr>
      <vt:lpstr>Presentación de PowerPoint</vt:lpstr>
      <vt:lpstr>Presentación de PowerPoint</vt:lpstr>
      <vt:lpstr>No fracasa el que sufre un ataque de seguridad, es parte del juego, fracasas si no tienes capacidad de respuesta</vt:lpstr>
      <vt:lpstr>Sully y la respuesta a incidentes</vt:lpstr>
      <vt:lpstr>En materia de Ciberseguridad, pagas antes o pagas después, pero pagas, la diferencia es que antes es una inversión y después es una emergencia y las emergencias se pagan caras.</vt:lpstr>
      <vt:lpstr>Presentación de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New Rules of Security — Kevin Skapinetz VP, Strategy &amp; Design</dc:title>
  <dc:subject/>
  <dc:creator>kskap</dc:creator>
  <cp:keywords/>
  <dc:description/>
  <cp:lastModifiedBy>Equipo Prestado</cp:lastModifiedBy>
  <cp:revision>793</cp:revision>
  <cp:lastPrinted>2019-03-25T19:43:29Z</cp:lastPrinted>
  <dcterms:created xsi:type="dcterms:W3CDTF">2019-05-20T15:04:47Z</dcterms:created>
  <dcterms:modified xsi:type="dcterms:W3CDTF">2020-02-13T16:03:28Z</dcterms:modified>
  <cp:category/>
</cp:coreProperties>
</file>